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8" r:id="rId3"/>
    <p:sldId id="260" r:id="rId4"/>
    <p:sldId id="290" r:id="rId5"/>
    <p:sldId id="262" r:id="rId6"/>
    <p:sldId id="268" r:id="rId7"/>
    <p:sldId id="273" r:id="rId8"/>
    <p:sldId id="271" r:id="rId9"/>
    <p:sldId id="287" r:id="rId10"/>
    <p:sldId id="288" r:id="rId11"/>
    <p:sldId id="291" r:id="rId12"/>
    <p:sldId id="294" r:id="rId13"/>
    <p:sldId id="293" r:id="rId14"/>
    <p:sldId id="292" r:id="rId15"/>
    <p:sldId id="286" r:id="rId16"/>
    <p:sldId id="296" r:id="rId17"/>
    <p:sldId id="279" r:id="rId18"/>
    <p:sldId id="284" r:id="rId19"/>
  </p:sldIdLst>
  <p:sldSz cx="9144000" cy="5143500" type="screen16x9"/>
  <p:notesSz cx="6858000" cy="9144000"/>
  <p:embeddedFontLst>
    <p:embeddedFont>
      <p:font typeface="Black Han Sans" panose="020B0604020202020204" charset="-127"/>
      <p:regular r:id="rId21"/>
    </p:embeddedFont>
    <p:embeddedFont>
      <p:font typeface="ABeeZee" panose="020B0604020202020204" charset="0"/>
      <p:regular r:id="rId22"/>
      <p: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7B8"/>
    <a:srgbClr val="B3E0FF"/>
    <a:srgbClr val="BDD6F0"/>
    <a:srgbClr val="92B0D1"/>
    <a:srgbClr val="EBE115"/>
    <a:srgbClr val="F29130"/>
    <a:srgbClr val="FF2424"/>
    <a:srgbClr val="D67E27"/>
    <a:srgbClr val="D46A00"/>
    <a:srgbClr val="D4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61D19-C561-4CE0-B5EC-A26BFB349713}" v="1522" dt="2022-09-20T13:12:55.116"/>
    <p1510:client id="{0B306555-F6EB-40A1-944E-788E6002E6B6}" v="22" dt="2022-09-22T09:10:09.007"/>
    <p1510:client id="{2251F0BC-9F16-4D31-8260-6EA2578EC2EA}" v="5" dt="2022-09-23T10:54:20.157"/>
    <p1510:client id="{28BA7508-AADE-4F13-B43E-DB39C86AAAAF}" v="1125" dt="2022-09-20T16:27:04.185"/>
    <p1510:client id="{3A8F01DB-4DBC-4618-ACA9-BDC0E86940EB}" v="8" dt="2022-09-20T13:22:29.105"/>
    <p1510:client id="{3CE50718-9557-41A6-9FCC-7062A900FB22}" v="237" dt="2022-09-20T13:35:25.648"/>
    <p1510:client id="{51EE0388-2BC2-41AE-A48A-D3E0203BE8DF}" v="1" dt="2022-09-20T13:13:17.240"/>
    <p1510:client id="{6C93D0AD-A071-48C5-B941-891FADD1148D}" v="229" dt="2022-09-20T13:22:04.814"/>
    <p1510:client id="{8531942C-1240-495E-817D-772B6DB97660}" v="89" dt="2022-09-23T11:44:23.687"/>
    <p1510:client id="{9B064685-55DF-4CD8-97CB-2051C8DB57C5}" v="540" dt="2022-09-23T07:41:54.796"/>
    <p1510:client id="{A686CE7A-EDF4-4441-87DE-4284FEC74CDD}" v="568" dt="2022-09-20T14:15:46.127"/>
    <p1510:client id="{BE076E61-EDC0-44EE-8550-40EFCD5B3D90}" v="4" dt="2022-09-23T07:41:28.304"/>
    <p1510:client id="{D489D83C-6523-4F00-BECC-8F0D5A24ACAD}" v="297" dt="2022-09-27T01:23:26.749"/>
    <p1510:client id="{D63AEE3D-50FF-452D-A58A-BCF3AA985C9F}" v="22" dt="2022-09-20T13:36:46.908"/>
    <p1510:client id="{D8509A0A-2CE4-427A-91C2-4AA8A4307E29}" v="952" dt="2022-09-19T09:12:55.387"/>
  </p1510:revLst>
</p1510:revInfo>
</file>

<file path=ppt/tableStyles.xml><?xml version="1.0" encoding="utf-8"?>
<a:tblStyleLst xmlns:a="http://schemas.openxmlformats.org/drawingml/2006/main" def="{553B8D3E-8091-4AE5-8CF0-3B7143D86DDE}">
  <a:tblStyle styleId="{553B8D3E-8091-4AE5-8CF0-3B7143D86D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023" autoAdjust="0"/>
  </p:normalViewPr>
  <p:slideViewPr>
    <p:cSldViewPr>
      <p:cViewPr>
        <p:scale>
          <a:sx n="109" d="100"/>
          <a:sy n="109" d="100"/>
        </p:scale>
        <p:origin x="-667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64075065999125"/>
          <c:y val="0.12230484515043963"/>
          <c:w val="0.67536598953577187"/>
          <c:h val="0.73633286475894633"/>
        </c:manualLayout>
      </c:layout>
      <c:scatterChart>
        <c:scatterStyle val="smoothMarker"/>
        <c:varyColors val="0"/>
        <c:ser>
          <c:idx val="1"/>
          <c:order val="0"/>
          <c:tx>
            <c:v>specific heat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Sheet1!$F$4:$F$7</c:f>
              <c:numCache>
                <c:formatCode>General</c:formatCode>
                <c:ptCount val="4"/>
                <c:pt idx="0">
                  <c:v>195</c:v>
                </c:pt>
                <c:pt idx="1">
                  <c:v>597</c:v>
                </c:pt>
                <c:pt idx="2">
                  <c:v>898</c:v>
                </c:pt>
                <c:pt idx="3">
                  <c:v>1200</c:v>
                </c:pt>
              </c:numCache>
            </c:numRef>
          </c:xVal>
          <c:yVal>
            <c:numRef>
              <c:f>Sheet1!$E$4:$E$7</c:f>
              <c:numCache>
                <c:formatCode>General</c:formatCode>
                <c:ptCount val="4"/>
                <c:pt idx="0">
                  <c:v>1149.7</c:v>
                </c:pt>
                <c:pt idx="1">
                  <c:v>1443.5</c:v>
                </c:pt>
                <c:pt idx="2">
                  <c:v>1568.6</c:v>
                </c:pt>
                <c:pt idx="3">
                  <c:v>1832.6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FC-4515-9FD9-F9794A11A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66272"/>
        <c:axId val="209846272"/>
      </c:scatterChart>
      <c:scatterChart>
        <c:scatterStyle val="smoothMarker"/>
        <c:varyColors val="0"/>
        <c:ser>
          <c:idx val="2"/>
          <c:order val="1"/>
          <c:tx>
            <c:v>conductivity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Sheet1!$C$18:$C$21</c:f>
              <c:numCache>
                <c:formatCode>General</c:formatCode>
                <c:ptCount val="4"/>
                <c:pt idx="0">
                  <c:v>195</c:v>
                </c:pt>
                <c:pt idx="1">
                  <c:v>597</c:v>
                </c:pt>
                <c:pt idx="2">
                  <c:v>898</c:v>
                </c:pt>
                <c:pt idx="3">
                  <c:v>1200</c:v>
                </c:pt>
              </c:numCache>
            </c:numRef>
          </c:xVal>
          <c:yVal>
            <c:numRef>
              <c:f>Sheet1!$B$18:$B$21</c:f>
              <c:numCache>
                <c:formatCode>0.00E+00</c:formatCode>
                <c:ptCount val="4"/>
                <c:pt idx="0">
                  <c:v>1.8203E-3</c:v>
                </c:pt>
                <c:pt idx="1">
                  <c:v>1.537E-3</c:v>
                </c:pt>
                <c:pt idx="2">
                  <c:v>1.5257000000000001E-3</c:v>
                </c:pt>
                <c:pt idx="3">
                  <c:v>1.7359999999999999E-3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DFC-4515-9FD9-F9794A11A3D7}"/>
            </c:ext>
          </c:extLst>
        </c:ser>
        <c:ser>
          <c:idx val="0"/>
          <c:order val="2"/>
          <c:tx>
            <c:v>expansion *1e3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Sheet1!$C$4:$C$14</c:f>
              <c:numCache>
                <c:formatCode>General</c:formatCode>
                <c:ptCount val="11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1050</c:v>
                </c:pt>
              </c:numCache>
            </c:numRef>
          </c:xVal>
          <c:yVal>
            <c:numRef>
              <c:f>Sheet1!$A$4:$A$14</c:f>
              <c:numCache>
                <c:formatCode>0.00E+00</c:formatCode>
                <c:ptCount val="11"/>
                <c:pt idx="0">
                  <c:v>1.9307999999999999E-3</c:v>
                </c:pt>
                <c:pt idx="1">
                  <c:v>1.9597E-3</c:v>
                </c:pt>
                <c:pt idx="2">
                  <c:v>2.0393999999999998E-3</c:v>
                </c:pt>
                <c:pt idx="3">
                  <c:v>2.1013E-3</c:v>
                </c:pt>
                <c:pt idx="4">
                  <c:v>2.2031999999999998E-3</c:v>
                </c:pt>
                <c:pt idx="5">
                  <c:v>2.2863000000000002E-3</c:v>
                </c:pt>
                <c:pt idx="6">
                  <c:v>2.3279000000000004E-3</c:v>
                </c:pt>
                <c:pt idx="7">
                  <c:v>2.4118E-3</c:v>
                </c:pt>
                <c:pt idx="8">
                  <c:v>2.6021999999999998E-3</c:v>
                </c:pt>
                <c:pt idx="9">
                  <c:v>2.8971999999999999E-3</c:v>
                </c:pt>
                <c:pt idx="10">
                  <c:v>3.0636999999999999E-3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DFC-4515-9FD9-F9794A11A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49344"/>
        <c:axId val="209847808"/>
      </c:scatterChart>
      <c:valAx>
        <c:axId val="20976627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846272"/>
        <c:crosses val="autoZero"/>
        <c:crossBetween val="midCat"/>
      </c:valAx>
      <c:valAx>
        <c:axId val="209846272"/>
        <c:scaling>
          <c:orientation val="minMax"/>
          <c:min val="10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09766272"/>
        <c:crosses val="autoZero"/>
        <c:crossBetween val="midCat"/>
      </c:valAx>
      <c:valAx>
        <c:axId val="209847808"/>
        <c:scaling>
          <c:orientation val="minMax"/>
          <c:min val="1.4000000000000002E-3"/>
        </c:scaling>
        <c:delete val="0"/>
        <c:axPos val="r"/>
        <c:majorGridlines/>
        <c:numFmt formatCode="0.00E+00" sourceLinked="1"/>
        <c:majorTickMark val="out"/>
        <c:minorTickMark val="none"/>
        <c:tickLblPos val="nextTo"/>
        <c:crossAx val="209849344"/>
        <c:crosses val="max"/>
        <c:crossBetween val="midCat"/>
        <c:majorUnit val="2.0000000000000004E-4"/>
        <c:minorUnit val="4.0000000000000014E-7"/>
      </c:valAx>
      <c:valAx>
        <c:axId val="20984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847808"/>
        <c:crosses val="autoZero"/>
        <c:crossBetween val="midCat"/>
      </c:valAx>
    </c:plotArea>
    <c:legend>
      <c:legendPos val="t"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482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g100fd3d69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4" name="Google Shape;4334;g100fd3d69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652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83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546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702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652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652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7" name="Google Shape;4947;g10110098679_0_2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8" name="Google Shape;4948;g10110098679_0_2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8" name="Google Shape;5728;gf35096e3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9" name="Google Shape;5729;gf35096e3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f23b9993d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f23b9993d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8" name="Google Shape;4378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9" name="Google Shape;4379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88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8" name="Google Shape;4428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9" name="Google Shape;4559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0" name="Google Shape;4560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" name="Google Shape;4609;g100ea2c326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0" name="Google Shape;4610;g100ea2c326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4" name="Google Shape;4584;g100ea2c326c_0_24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5" name="Google Shape;4585;g100ea2c326c_0_24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41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4945033" y="3106601"/>
            <a:ext cx="4198961" cy="2036907"/>
            <a:chOff x="4643125" y="3610400"/>
            <a:chExt cx="2050875" cy="994875"/>
          </a:xfrm>
        </p:grpSpPr>
        <p:sp>
          <p:nvSpPr>
            <p:cNvPr id="10" name="Google Shape;10;p2"/>
            <p:cNvSpPr/>
            <p:nvPr/>
          </p:nvSpPr>
          <p:spPr>
            <a:xfrm>
              <a:off x="5600100" y="3665175"/>
              <a:ext cx="147050" cy="30375"/>
            </a:xfrm>
            <a:custGeom>
              <a:avLst/>
              <a:gdLst/>
              <a:ahLst/>
              <a:cxnLst/>
              <a:rect l="l" t="t" r="r" b="b"/>
              <a:pathLst>
                <a:path w="5882" h="1215" extrusionOk="0">
                  <a:moveTo>
                    <a:pt x="5810" y="0"/>
                  </a:moveTo>
                  <a:lnTo>
                    <a:pt x="72" y="905"/>
                  </a:lnTo>
                  <a:lnTo>
                    <a:pt x="0" y="1214"/>
                  </a:lnTo>
                  <a:lnTo>
                    <a:pt x="5882" y="286"/>
                  </a:lnTo>
                  <a:cubicBezTo>
                    <a:pt x="5834" y="191"/>
                    <a:pt x="5799" y="107"/>
                    <a:pt x="581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504550" y="3688675"/>
              <a:ext cx="89625" cy="20275"/>
            </a:xfrm>
            <a:custGeom>
              <a:avLst/>
              <a:gdLst/>
              <a:ahLst/>
              <a:cxnLst/>
              <a:rect l="l" t="t" r="r" b="b"/>
              <a:pathLst>
                <a:path w="3585" h="811" extrusionOk="0">
                  <a:moveTo>
                    <a:pt x="3584" y="1"/>
                  </a:moveTo>
                  <a:lnTo>
                    <a:pt x="0" y="560"/>
                  </a:lnTo>
                  <a:lnTo>
                    <a:pt x="0" y="655"/>
                  </a:lnTo>
                  <a:lnTo>
                    <a:pt x="262" y="810"/>
                  </a:lnTo>
                  <a:lnTo>
                    <a:pt x="3513" y="310"/>
                  </a:lnTo>
                  <a:lnTo>
                    <a:pt x="35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497700" y="3708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ubicBezTo>
                    <a:pt x="0" y="24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98600" y="371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97400" y="3708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2" y="0"/>
                    <a:pt x="12" y="0"/>
                    <a:pt x="1" y="0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498000" y="3709525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36" y="12"/>
                  </a:lnTo>
                  <a:cubicBezTo>
                    <a:pt x="24" y="1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97100" y="3707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695050" y="3824700"/>
              <a:ext cx="212250" cy="130700"/>
            </a:xfrm>
            <a:custGeom>
              <a:avLst/>
              <a:gdLst/>
              <a:ahLst/>
              <a:cxnLst/>
              <a:rect l="l" t="t" r="r" b="b"/>
              <a:pathLst>
                <a:path w="8490" h="5228" extrusionOk="0">
                  <a:moveTo>
                    <a:pt x="298" y="1"/>
                  </a:moveTo>
                  <a:lnTo>
                    <a:pt x="0" y="167"/>
                  </a:lnTo>
                  <a:lnTo>
                    <a:pt x="8370" y="5228"/>
                  </a:lnTo>
                  <a:cubicBezTo>
                    <a:pt x="8382" y="5132"/>
                    <a:pt x="8430" y="5061"/>
                    <a:pt x="8489" y="4989"/>
                  </a:cubicBezTo>
                  <a:lnTo>
                    <a:pt x="8466" y="493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83725" y="3754175"/>
              <a:ext cx="111650" cy="70250"/>
            </a:xfrm>
            <a:custGeom>
              <a:avLst/>
              <a:gdLst/>
              <a:ahLst/>
              <a:cxnLst/>
              <a:rect l="l" t="t" r="r" b="b"/>
              <a:pathLst>
                <a:path w="4466" h="2810" extrusionOk="0">
                  <a:moveTo>
                    <a:pt x="72" y="0"/>
                  </a:moveTo>
                  <a:lnTo>
                    <a:pt x="0" y="298"/>
                  </a:lnTo>
                  <a:lnTo>
                    <a:pt x="4168" y="2810"/>
                  </a:lnTo>
                  <a:lnTo>
                    <a:pt x="4465" y="264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98600" y="3705050"/>
              <a:ext cx="80375" cy="52400"/>
            </a:xfrm>
            <a:custGeom>
              <a:avLst/>
              <a:gdLst/>
              <a:ahLst/>
              <a:cxnLst/>
              <a:rect l="l" t="t" r="r" b="b"/>
              <a:pathLst>
                <a:path w="3215" h="2096" extrusionOk="0">
                  <a:moveTo>
                    <a:pt x="0" y="203"/>
                  </a:moveTo>
                  <a:cubicBezTo>
                    <a:pt x="18" y="212"/>
                    <a:pt x="44" y="228"/>
                    <a:pt x="65" y="235"/>
                  </a:cubicBezTo>
                  <a:lnTo>
                    <a:pt x="65" y="235"/>
                  </a:lnTo>
                  <a:lnTo>
                    <a:pt x="12" y="203"/>
                  </a:lnTo>
                  <a:close/>
                  <a:moveTo>
                    <a:pt x="238" y="0"/>
                  </a:moveTo>
                  <a:lnTo>
                    <a:pt x="238" y="84"/>
                  </a:lnTo>
                  <a:cubicBezTo>
                    <a:pt x="238" y="155"/>
                    <a:pt x="179" y="239"/>
                    <a:pt x="84" y="239"/>
                  </a:cubicBezTo>
                  <a:cubicBezTo>
                    <a:pt x="78" y="239"/>
                    <a:pt x="72" y="237"/>
                    <a:pt x="65" y="235"/>
                  </a:cubicBezTo>
                  <a:lnTo>
                    <a:pt x="65" y="235"/>
                  </a:lnTo>
                  <a:lnTo>
                    <a:pt x="3132" y="2096"/>
                  </a:lnTo>
                  <a:lnTo>
                    <a:pt x="3215" y="1798"/>
                  </a:lnTo>
                  <a:lnTo>
                    <a:pt x="500" y="155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97100" y="370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98600" y="371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97700" y="37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43125" y="3610700"/>
              <a:ext cx="30400" cy="48250"/>
            </a:xfrm>
            <a:custGeom>
              <a:avLst/>
              <a:gdLst/>
              <a:ahLst/>
              <a:cxnLst/>
              <a:rect l="l" t="t" r="r" b="b"/>
              <a:pathLst>
                <a:path w="1216" h="1930" extrusionOk="0">
                  <a:moveTo>
                    <a:pt x="1" y="0"/>
                  </a:moveTo>
                  <a:lnTo>
                    <a:pt x="953" y="1929"/>
                  </a:lnTo>
                  <a:lnTo>
                    <a:pt x="1215" y="181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43450" y="3642850"/>
              <a:ext cx="94675" cy="72950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179" y="0"/>
                  </a:moveTo>
                  <a:cubicBezTo>
                    <a:pt x="155" y="107"/>
                    <a:pt x="95" y="179"/>
                    <a:pt x="0" y="238"/>
                  </a:cubicBezTo>
                  <a:lnTo>
                    <a:pt x="3627" y="2879"/>
                  </a:lnTo>
                  <a:lnTo>
                    <a:pt x="3627" y="2879"/>
                  </a:lnTo>
                  <a:cubicBezTo>
                    <a:pt x="3622" y="2872"/>
                    <a:pt x="3620" y="2864"/>
                    <a:pt x="3620" y="2858"/>
                  </a:cubicBezTo>
                  <a:cubicBezTo>
                    <a:pt x="3596" y="2786"/>
                    <a:pt x="3631" y="2691"/>
                    <a:pt x="3715" y="2667"/>
                  </a:cubicBezTo>
                  <a:lnTo>
                    <a:pt x="3786" y="2631"/>
                  </a:lnTo>
                  <a:lnTo>
                    <a:pt x="179" y="0"/>
                  </a:lnTo>
                  <a:close/>
                  <a:moveTo>
                    <a:pt x="3627" y="2879"/>
                  </a:moveTo>
                  <a:lnTo>
                    <a:pt x="3627" y="2879"/>
                  </a:lnTo>
                  <a:cubicBezTo>
                    <a:pt x="3638" y="2898"/>
                    <a:pt x="3662" y="2917"/>
                    <a:pt x="3679" y="2917"/>
                  </a:cubicBezTo>
                  <a:lnTo>
                    <a:pt x="3627" y="2879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35125" y="3716075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cubicBezTo>
                    <a:pt x="12" y="0"/>
                    <a:pt x="12" y="12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33325" y="3649975"/>
              <a:ext cx="176825" cy="67000"/>
            </a:xfrm>
            <a:custGeom>
              <a:avLst/>
              <a:gdLst/>
              <a:ahLst/>
              <a:cxnLst/>
              <a:rect l="l" t="t" r="r" b="b"/>
              <a:pathLst>
                <a:path w="7073" h="2680" extrusionOk="0">
                  <a:moveTo>
                    <a:pt x="7049" y="1"/>
                  </a:moveTo>
                  <a:lnTo>
                    <a:pt x="191" y="2358"/>
                  </a:lnTo>
                  <a:lnTo>
                    <a:pt x="120" y="2394"/>
                  </a:lnTo>
                  <a:cubicBezTo>
                    <a:pt x="36" y="2418"/>
                    <a:pt x="1" y="2501"/>
                    <a:pt x="25" y="2584"/>
                  </a:cubicBezTo>
                  <a:cubicBezTo>
                    <a:pt x="36" y="2620"/>
                    <a:pt x="60" y="2644"/>
                    <a:pt x="84" y="2656"/>
                  </a:cubicBezTo>
                  <a:cubicBezTo>
                    <a:pt x="96" y="2656"/>
                    <a:pt x="96" y="2680"/>
                    <a:pt x="120" y="2680"/>
                  </a:cubicBezTo>
                  <a:lnTo>
                    <a:pt x="215" y="2680"/>
                  </a:lnTo>
                  <a:lnTo>
                    <a:pt x="7073" y="310"/>
                  </a:lnTo>
                  <a:cubicBezTo>
                    <a:pt x="7025" y="239"/>
                    <a:pt x="7002" y="156"/>
                    <a:pt x="7025" y="72"/>
                  </a:cubicBezTo>
                  <a:cubicBezTo>
                    <a:pt x="7025" y="37"/>
                    <a:pt x="7037" y="25"/>
                    <a:pt x="70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94925" y="3610700"/>
              <a:ext cx="34250" cy="24725"/>
            </a:xfrm>
            <a:custGeom>
              <a:avLst/>
              <a:gdLst/>
              <a:ahLst/>
              <a:cxnLst/>
              <a:rect l="l" t="t" r="r" b="b"/>
              <a:pathLst>
                <a:path w="1370" h="989" extrusionOk="0">
                  <a:moveTo>
                    <a:pt x="0" y="0"/>
                  </a:moveTo>
                  <a:lnTo>
                    <a:pt x="1119" y="988"/>
                  </a:lnTo>
                  <a:lnTo>
                    <a:pt x="1262" y="929"/>
                  </a:lnTo>
                  <a:cubicBezTo>
                    <a:pt x="1274" y="881"/>
                    <a:pt x="1322" y="834"/>
                    <a:pt x="1370" y="798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663675" y="3633900"/>
              <a:ext cx="62525" cy="32775"/>
            </a:xfrm>
            <a:custGeom>
              <a:avLst/>
              <a:gdLst/>
              <a:ahLst/>
              <a:cxnLst/>
              <a:rect l="l" t="t" r="r" b="b"/>
              <a:pathLst>
                <a:path w="2501" h="1311" extrusionOk="0">
                  <a:moveTo>
                    <a:pt x="2500" y="1"/>
                  </a:moveTo>
                  <a:lnTo>
                    <a:pt x="2358" y="60"/>
                  </a:lnTo>
                  <a:lnTo>
                    <a:pt x="381" y="894"/>
                  </a:lnTo>
                  <a:lnTo>
                    <a:pt x="119" y="1013"/>
                  </a:lnTo>
                  <a:lnTo>
                    <a:pt x="95" y="1025"/>
                  </a:lnTo>
                  <a:cubicBezTo>
                    <a:pt x="24" y="1061"/>
                    <a:pt x="0" y="1144"/>
                    <a:pt x="24" y="1215"/>
                  </a:cubicBezTo>
                  <a:cubicBezTo>
                    <a:pt x="36" y="1251"/>
                    <a:pt x="60" y="1263"/>
                    <a:pt x="72" y="1275"/>
                  </a:cubicBezTo>
                  <a:cubicBezTo>
                    <a:pt x="95" y="1299"/>
                    <a:pt x="119" y="1311"/>
                    <a:pt x="143" y="1311"/>
                  </a:cubicBezTo>
                  <a:cubicBezTo>
                    <a:pt x="131" y="1263"/>
                    <a:pt x="119" y="1215"/>
                    <a:pt x="131" y="1156"/>
                  </a:cubicBezTo>
                  <a:cubicBezTo>
                    <a:pt x="142" y="1040"/>
                    <a:pt x="245" y="961"/>
                    <a:pt x="352" y="961"/>
                  </a:cubicBezTo>
                  <a:cubicBezTo>
                    <a:pt x="366" y="961"/>
                    <a:pt x="379" y="963"/>
                    <a:pt x="393" y="965"/>
                  </a:cubicBezTo>
                  <a:cubicBezTo>
                    <a:pt x="488" y="977"/>
                    <a:pt x="560" y="1061"/>
                    <a:pt x="572" y="1132"/>
                  </a:cubicBezTo>
                  <a:lnTo>
                    <a:pt x="2453" y="346"/>
                  </a:lnTo>
                  <a:cubicBezTo>
                    <a:pt x="2453" y="287"/>
                    <a:pt x="2441" y="203"/>
                    <a:pt x="2453" y="132"/>
                  </a:cubicBezTo>
                  <a:cubicBezTo>
                    <a:pt x="2453" y="84"/>
                    <a:pt x="2477" y="49"/>
                    <a:pt x="250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40175" y="3610700"/>
              <a:ext cx="60725" cy="22925"/>
            </a:xfrm>
            <a:custGeom>
              <a:avLst/>
              <a:gdLst/>
              <a:ahLst/>
              <a:cxnLst/>
              <a:rect l="l" t="t" r="r" b="b"/>
              <a:pathLst>
                <a:path w="2429" h="917" extrusionOk="0">
                  <a:moveTo>
                    <a:pt x="1667" y="0"/>
                  </a:moveTo>
                  <a:lnTo>
                    <a:pt x="0" y="703"/>
                  </a:lnTo>
                  <a:cubicBezTo>
                    <a:pt x="107" y="738"/>
                    <a:pt x="214" y="810"/>
                    <a:pt x="274" y="917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99125" y="3610700"/>
              <a:ext cx="19375" cy="36925"/>
            </a:xfrm>
            <a:custGeom>
              <a:avLst/>
              <a:gdLst/>
              <a:ahLst/>
              <a:cxnLst/>
              <a:rect l="l" t="t" r="r" b="b"/>
              <a:pathLst>
                <a:path w="775" h="1477" extrusionOk="0">
                  <a:moveTo>
                    <a:pt x="0" y="0"/>
                  </a:moveTo>
                  <a:lnTo>
                    <a:pt x="477" y="1477"/>
                  </a:lnTo>
                  <a:cubicBezTo>
                    <a:pt x="526" y="1437"/>
                    <a:pt x="584" y="1414"/>
                    <a:pt x="656" y="1414"/>
                  </a:cubicBezTo>
                  <a:cubicBezTo>
                    <a:pt x="671" y="1414"/>
                    <a:pt x="687" y="1415"/>
                    <a:pt x="703" y="1417"/>
                  </a:cubicBezTo>
                  <a:cubicBezTo>
                    <a:pt x="727" y="1417"/>
                    <a:pt x="762" y="1429"/>
                    <a:pt x="774" y="1453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4900" y="3656825"/>
              <a:ext cx="92900" cy="270000"/>
            </a:xfrm>
            <a:custGeom>
              <a:avLst/>
              <a:gdLst/>
              <a:ahLst/>
              <a:cxnLst/>
              <a:rect l="l" t="t" r="r" b="b"/>
              <a:pathLst>
                <a:path w="3716" h="10800" extrusionOk="0">
                  <a:moveTo>
                    <a:pt x="239" y="1"/>
                  </a:moveTo>
                  <a:cubicBezTo>
                    <a:pt x="187" y="74"/>
                    <a:pt x="116" y="110"/>
                    <a:pt x="36" y="110"/>
                  </a:cubicBezTo>
                  <a:cubicBezTo>
                    <a:pt x="24" y="110"/>
                    <a:pt x="12" y="109"/>
                    <a:pt x="1" y="108"/>
                  </a:cubicBezTo>
                  <a:lnTo>
                    <a:pt x="1" y="108"/>
                  </a:lnTo>
                  <a:lnTo>
                    <a:pt x="3430" y="10800"/>
                  </a:lnTo>
                  <a:cubicBezTo>
                    <a:pt x="3513" y="10740"/>
                    <a:pt x="3608" y="10704"/>
                    <a:pt x="3715" y="10704"/>
                  </a:cubicBezTo>
                  <a:lnTo>
                    <a:pt x="274" y="24"/>
                  </a:lnTo>
                  <a:cubicBezTo>
                    <a:pt x="262" y="24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21150" y="3610400"/>
              <a:ext cx="159875" cy="46900"/>
            </a:xfrm>
            <a:custGeom>
              <a:avLst/>
              <a:gdLst/>
              <a:ahLst/>
              <a:cxnLst/>
              <a:rect l="l" t="t" r="r" b="b"/>
              <a:pathLst>
                <a:path w="6395" h="1876" extrusionOk="0">
                  <a:moveTo>
                    <a:pt x="5370" y="0"/>
                  </a:moveTo>
                  <a:lnTo>
                    <a:pt x="60" y="1584"/>
                  </a:lnTo>
                  <a:lnTo>
                    <a:pt x="36" y="1584"/>
                  </a:lnTo>
                  <a:lnTo>
                    <a:pt x="48" y="1739"/>
                  </a:lnTo>
                  <a:cubicBezTo>
                    <a:pt x="48" y="1786"/>
                    <a:pt x="12" y="1822"/>
                    <a:pt x="1" y="1846"/>
                  </a:cubicBezTo>
                  <a:cubicBezTo>
                    <a:pt x="12" y="1858"/>
                    <a:pt x="24" y="1858"/>
                    <a:pt x="48" y="1858"/>
                  </a:cubicBezTo>
                  <a:cubicBezTo>
                    <a:pt x="60" y="1870"/>
                    <a:pt x="75" y="1876"/>
                    <a:pt x="90" y="1876"/>
                  </a:cubicBezTo>
                  <a:cubicBezTo>
                    <a:pt x="105" y="1876"/>
                    <a:pt x="120" y="1870"/>
                    <a:pt x="132" y="1858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09250" y="3610700"/>
              <a:ext cx="133375" cy="317625"/>
            </a:xfrm>
            <a:custGeom>
              <a:avLst/>
              <a:gdLst/>
              <a:ahLst/>
              <a:cxnLst/>
              <a:rect l="l" t="t" r="r" b="b"/>
              <a:pathLst>
                <a:path w="5335" h="12705" extrusionOk="0">
                  <a:moveTo>
                    <a:pt x="5013" y="0"/>
                  </a:moveTo>
                  <a:lnTo>
                    <a:pt x="1" y="12561"/>
                  </a:lnTo>
                  <a:lnTo>
                    <a:pt x="13" y="12561"/>
                  </a:lnTo>
                  <a:cubicBezTo>
                    <a:pt x="120" y="12585"/>
                    <a:pt x="203" y="12621"/>
                    <a:pt x="275" y="12704"/>
                  </a:cubicBezTo>
                  <a:lnTo>
                    <a:pt x="533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97100" y="3610700"/>
              <a:ext cx="7475" cy="100325"/>
            </a:xfrm>
            <a:custGeom>
              <a:avLst/>
              <a:gdLst/>
              <a:ahLst/>
              <a:cxnLst/>
              <a:rect l="l" t="t" r="r" b="b"/>
              <a:pathLst>
                <a:path w="299" h="4013" extrusionOk="0">
                  <a:moveTo>
                    <a:pt x="1" y="0"/>
                  </a:moveTo>
                  <a:lnTo>
                    <a:pt x="1" y="3858"/>
                  </a:lnTo>
                  <a:lnTo>
                    <a:pt x="1" y="3870"/>
                  </a:lnTo>
                  <a:lnTo>
                    <a:pt x="1" y="3882"/>
                  </a:lnTo>
                  <a:lnTo>
                    <a:pt x="1" y="3905"/>
                  </a:lnTo>
                  <a:lnTo>
                    <a:pt x="1" y="3917"/>
                  </a:lnTo>
                  <a:lnTo>
                    <a:pt x="1" y="3929"/>
                  </a:lnTo>
                  <a:lnTo>
                    <a:pt x="1" y="3953"/>
                  </a:lnTo>
                  <a:lnTo>
                    <a:pt x="1" y="3965"/>
                  </a:lnTo>
                  <a:cubicBezTo>
                    <a:pt x="1" y="3977"/>
                    <a:pt x="13" y="3977"/>
                    <a:pt x="24" y="3977"/>
                  </a:cubicBezTo>
                  <a:cubicBezTo>
                    <a:pt x="60" y="3989"/>
                    <a:pt x="84" y="4013"/>
                    <a:pt x="120" y="4013"/>
                  </a:cubicBezTo>
                  <a:cubicBezTo>
                    <a:pt x="239" y="4013"/>
                    <a:pt x="298" y="3929"/>
                    <a:pt x="298" y="3858"/>
                  </a:cubicBezTo>
                  <a:lnTo>
                    <a:pt x="298" y="3774"/>
                  </a:lnTo>
                  <a:lnTo>
                    <a:pt x="298" y="367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39175" y="3610700"/>
              <a:ext cx="82375" cy="297075"/>
            </a:xfrm>
            <a:custGeom>
              <a:avLst/>
              <a:gdLst/>
              <a:ahLst/>
              <a:cxnLst/>
              <a:rect l="l" t="t" r="r" b="b"/>
              <a:pathLst>
                <a:path w="3295" h="11883" extrusionOk="0">
                  <a:moveTo>
                    <a:pt x="2997" y="0"/>
                  </a:moveTo>
                  <a:lnTo>
                    <a:pt x="2211" y="3120"/>
                  </a:lnTo>
                  <a:lnTo>
                    <a:pt x="2140" y="3429"/>
                  </a:lnTo>
                  <a:lnTo>
                    <a:pt x="1604" y="5572"/>
                  </a:lnTo>
                  <a:lnTo>
                    <a:pt x="1532" y="5870"/>
                  </a:lnTo>
                  <a:lnTo>
                    <a:pt x="30" y="11797"/>
                  </a:lnTo>
                  <a:lnTo>
                    <a:pt x="30" y="11797"/>
                  </a:lnTo>
                  <a:cubicBezTo>
                    <a:pt x="42" y="11783"/>
                    <a:pt x="59" y="11772"/>
                    <a:pt x="80" y="11764"/>
                  </a:cubicBezTo>
                  <a:lnTo>
                    <a:pt x="377" y="11597"/>
                  </a:lnTo>
                  <a:lnTo>
                    <a:pt x="1782" y="6037"/>
                  </a:lnTo>
                  <a:lnTo>
                    <a:pt x="1854" y="5739"/>
                  </a:lnTo>
                  <a:lnTo>
                    <a:pt x="2449" y="3382"/>
                  </a:lnTo>
                  <a:lnTo>
                    <a:pt x="2521" y="3072"/>
                  </a:lnTo>
                  <a:lnTo>
                    <a:pt x="3294" y="0"/>
                  </a:lnTo>
                  <a:close/>
                  <a:moveTo>
                    <a:pt x="30" y="11797"/>
                  </a:moveTo>
                  <a:cubicBezTo>
                    <a:pt x="8" y="11821"/>
                    <a:pt x="1" y="11852"/>
                    <a:pt x="8" y="11883"/>
                  </a:cubicBezTo>
                  <a:lnTo>
                    <a:pt x="30" y="11797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22725" y="3610700"/>
              <a:ext cx="32775" cy="47350"/>
            </a:xfrm>
            <a:custGeom>
              <a:avLst/>
              <a:gdLst/>
              <a:ahLst/>
              <a:cxnLst/>
              <a:rect l="l" t="t" r="r" b="b"/>
              <a:pathLst>
                <a:path w="1311" h="1894" extrusionOk="0">
                  <a:moveTo>
                    <a:pt x="1" y="0"/>
                  </a:moveTo>
                  <a:lnTo>
                    <a:pt x="1048" y="1893"/>
                  </a:lnTo>
                  <a:cubicBezTo>
                    <a:pt x="1120" y="1822"/>
                    <a:pt x="1215" y="1774"/>
                    <a:pt x="1310" y="1762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59625" y="3674100"/>
              <a:ext cx="51525" cy="86350"/>
            </a:xfrm>
            <a:custGeom>
              <a:avLst/>
              <a:gdLst/>
              <a:ahLst/>
              <a:cxnLst/>
              <a:rect l="l" t="t" r="r" b="b"/>
              <a:pathLst>
                <a:path w="2061" h="3454" extrusionOk="0">
                  <a:moveTo>
                    <a:pt x="251" y="0"/>
                  </a:moveTo>
                  <a:cubicBezTo>
                    <a:pt x="191" y="72"/>
                    <a:pt x="108" y="131"/>
                    <a:pt x="1" y="143"/>
                  </a:cubicBezTo>
                  <a:lnTo>
                    <a:pt x="1799" y="3453"/>
                  </a:lnTo>
                  <a:lnTo>
                    <a:pt x="2061" y="329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1425" y="3763100"/>
              <a:ext cx="102425" cy="186350"/>
            </a:xfrm>
            <a:custGeom>
              <a:avLst/>
              <a:gdLst/>
              <a:ahLst/>
              <a:cxnLst/>
              <a:rect l="l" t="t" r="r" b="b"/>
              <a:pathLst>
                <a:path w="4097" h="7454" extrusionOk="0">
                  <a:moveTo>
                    <a:pt x="120" y="0"/>
                  </a:moveTo>
                  <a:lnTo>
                    <a:pt x="1" y="84"/>
                  </a:lnTo>
                  <a:cubicBezTo>
                    <a:pt x="132" y="119"/>
                    <a:pt x="227" y="250"/>
                    <a:pt x="203" y="393"/>
                  </a:cubicBezTo>
                  <a:cubicBezTo>
                    <a:pt x="191" y="476"/>
                    <a:pt x="167" y="536"/>
                    <a:pt x="108" y="560"/>
                  </a:cubicBezTo>
                  <a:lnTo>
                    <a:pt x="3811" y="7394"/>
                  </a:lnTo>
                  <a:lnTo>
                    <a:pt x="3834" y="7453"/>
                  </a:lnTo>
                  <a:cubicBezTo>
                    <a:pt x="3894" y="7382"/>
                    <a:pt x="4001" y="7334"/>
                    <a:pt x="4096" y="729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67375" y="3647600"/>
              <a:ext cx="243200" cy="24725"/>
            </a:xfrm>
            <a:custGeom>
              <a:avLst/>
              <a:gdLst/>
              <a:ahLst/>
              <a:cxnLst/>
              <a:rect l="l" t="t" r="r" b="b"/>
              <a:pathLst>
                <a:path w="9728" h="989" extrusionOk="0">
                  <a:moveTo>
                    <a:pt x="9728" y="1"/>
                  </a:moveTo>
                  <a:lnTo>
                    <a:pt x="60" y="691"/>
                  </a:lnTo>
                  <a:cubicBezTo>
                    <a:pt x="84" y="727"/>
                    <a:pt x="84" y="774"/>
                    <a:pt x="60" y="822"/>
                  </a:cubicBezTo>
                  <a:cubicBezTo>
                    <a:pt x="48" y="882"/>
                    <a:pt x="36" y="929"/>
                    <a:pt x="1" y="965"/>
                  </a:cubicBezTo>
                  <a:cubicBezTo>
                    <a:pt x="12" y="965"/>
                    <a:pt x="36" y="989"/>
                    <a:pt x="60" y="989"/>
                  </a:cubicBezTo>
                  <a:lnTo>
                    <a:pt x="9097" y="346"/>
                  </a:lnTo>
                  <a:lnTo>
                    <a:pt x="972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11150" y="3652075"/>
              <a:ext cx="80100" cy="97650"/>
            </a:xfrm>
            <a:custGeom>
              <a:avLst/>
              <a:gdLst/>
              <a:ahLst/>
              <a:cxnLst/>
              <a:rect l="l" t="t" r="r" b="b"/>
              <a:pathLst>
                <a:path w="3204" h="3906" extrusionOk="0">
                  <a:moveTo>
                    <a:pt x="251" y="0"/>
                  </a:moveTo>
                  <a:lnTo>
                    <a:pt x="1" y="155"/>
                  </a:lnTo>
                  <a:lnTo>
                    <a:pt x="3013" y="3905"/>
                  </a:lnTo>
                  <a:lnTo>
                    <a:pt x="3204" y="366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91225" y="3749700"/>
              <a:ext cx="73550" cy="93200"/>
            </a:xfrm>
            <a:custGeom>
              <a:avLst/>
              <a:gdLst/>
              <a:ahLst/>
              <a:cxnLst/>
              <a:rect l="l" t="t" r="r" b="b"/>
              <a:pathLst>
                <a:path w="2942" h="3728" extrusionOk="0">
                  <a:moveTo>
                    <a:pt x="191" y="0"/>
                  </a:moveTo>
                  <a:lnTo>
                    <a:pt x="1" y="239"/>
                  </a:lnTo>
                  <a:lnTo>
                    <a:pt x="2810" y="3727"/>
                  </a:lnTo>
                  <a:cubicBezTo>
                    <a:pt x="2798" y="3691"/>
                    <a:pt x="2798" y="3656"/>
                    <a:pt x="2810" y="3608"/>
                  </a:cubicBezTo>
                  <a:cubicBezTo>
                    <a:pt x="2822" y="3525"/>
                    <a:pt x="2870" y="3465"/>
                    <a:pt x="2941" y="341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67125" y="3845850"/>
              <a:ext cx="108675" cy="131575"/>
            </a:xfrm>
            <a:custGeom>
              <a:avLst/>
              <a:gdLst/>
              <a:ahLst/>
              <a:cxnLst/>
              <a:rect l="l" t="t" r="r" b="b"/>
              <a:pathLst>
                <a:path w="4347" h="5263" extrusionOk="0">
                  <a:moveTo>
                    <a:pt x="263" y="0"/>
                  </a:moveTo>
                  <a:lnTo>
                    <a:pt x="215" y="36"/>
                  </a:lnTo>
                  <a:cubicBezTo>
                    <a:pt x="191" y="48"/>
                    <a:pt x="155" y="60"/>
                    <a:pt x="120" y="72"/>
                  </a:cubicBezTo>
                  <a:lnTo>
                    <a:pt x="1" y="131"/>
                  </a:lnTo>
                  <a:lnTo>
                    <a:pt x="4108" y="5263"/>
                  </a:lnTo>
                  <a:cubicBezTo>
                    <a:pt x="4168" y="5179"/>
                    <a:pt x="4251" y="5120"/>
                    <a:pt x="4346" y="50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539375" y="3610700"/>
              <a:ext cx="553650" cy="299750"/>
            </a:xfrm>
            <a:custGeom>
              <a:avLst/>
              <a:gdLst/>
              <a:ahLst/>
              <a:cxnLst/>
              <a:rect l="l" t="t" r="r" b="b"/>
              <a:pathLst>
                <a:path w="22146" h="11990" extrusionOk="0">
                  <a:moveTo>
                    <a:pt x="21539" y="0"/>
                  </a:moveTo>
                  <a:lnTo>
                    <a:pt x="18848" y="1477"/>
                  </a:lnTo>
                  <a:lnTo>
                    <a:pt x="18217" y="1822"/>
                  </a:lnTo>
                  <a:lnTo>
                    <a:pt x="10859" y="5834"/>
                  </a:lnTo>
                  <a:lnTo>
                    <a:pt x="10609" y="5989"/>
                  </a:lnTo>
                  <a:lnTo>
                    <a:pt x="6239" y="8382"/>
                  </a:lnTo>
                  <a:lnTo>
                    <a:pt x="5942" y="8549"/>
                  </a:lnTo>
                  <a:lnTo>
                    <a:pt x="369" y="11597"/>
                  </a:lnTo>
                  <a:lnTo>
                    <a:pt x="72" y="11764"/>
                  </a:lnTo>
                  <a:cubicBezTo>
                    <a:pt x="24" y="11787"/>
                    <a:pt x="0" y="11835"/>
                    <a:pt x="0" y="11895"/>
                  </a:cubicBezTo>
                  <a:lnTo>
                    <a:pt x="84" y="11895"/>
                  </a:lnTo>
                  <a:cubicBezTo>
                    <a:pt x="167" y="11906"/>
                    <a:pt x="238" y="11942"/>
                    <a:pt x="298" y="11990"/>
                  </a:cubicBezTo>
                  <a:lnTo>
                    <a:pt x="6251" y="8727"/>
                  </a:lnTo>
                  <a:lnTo>
                    <a:pt x="6549" y="8561"/>
                  </a:lnTo>
                  <a:lnTo>
                    <a:pt x="7073" y="8263"/>
                  </a:lnTo>
                  <a:lnTo>
                    <a:pt x="7073" y="8239"/>
                  </a:lnTo>
                  <a:cubicBezTo>
                    <a:pt x="7093" y="8105"/>
                    <a:pt x="7213" y="8006"/>
                    <a:pt x="7330" y="8006"/>
                  </a:cubicBezTo>
                  <a:cubicBezTo>
                    <a:pt x="7348" y="8006"/>
                    <a:pt x="7365" y="8008"/>
                    <a:pt x="7382" y="8013"/>
                  </a:cubicBezTo>
                  <a:cubicBezTo>
                    <a:pt x="7418" y="8013"/>
                    <a:pt x="7442" y="8025"/>
                    <a:pt x="7454" y="8037"/>
                  </a:cubicBezTo>
                  <a:lnTo>
                    <a:pt x="10537" y="6358"/>
                  </a:lnTo>
                  <a:cubicBezTo>
                    <a:pt x="10579" y="6244"/>
                    <a:pt x="10684" y="6175"/>
                    <a:pt x="10797" y="6175"/>
                  </a:cubicBezTo>
                  <a:cubicBezTo>
                    <a:pt x="10813" y="6175"/>
                    <a:pt x="10830" y="6176"/>
                    <a:pt x="10847" y="6180"/>
                  </a:cubicBezTo>
                  <a:lnTo>
                    <a:pt x="10859" y="6180"/>
                  </a:lnTo>
                  <a:lnTo>
                    <a:pt x="11002" y="6108"/>
                  </a:lnTo>
                  <a:lnTo>
                    <a:pt x="18860" y="1810"/>
                  </a:lnTo>
                  <a:lnTo>
                    <a:pt x="19122" y="1655"/>
                  </a:lnTo>
                  <a:lnTo>
                    <a:pt x="221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910250" y="3967875"/>
              <a:ext cx="8650" cy="4525"/>
            </a:xfrm>
            <a:custGeom>
              <a:avLst/>
              <a:gdLst/>
              <a:ahLst/>
              <a:cxnLst/>
              <a:rect l="l" t="t" r="r" b="b"/>
              <a:pathLst>
                <a:path w="346" h="181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60"/>
                    <a:pt x="24" y="120"/>
                    <a:pt x="60" y="155"/>
                  </a:cubicBezTo>
                  <a:cubicBezTo>
                    <a:pt x="82" y="173"/>
                    <a:pt x="109" y="181"/>
                    <a:pt x="136" y="181"/>
                  </a:cubicBezTo>
                  <a:cubicBezTo>
                    <a:pt x="185" y="181"/>
                    <a:pt x="237" y="157"/>
                    <a:pt x="274" y="120"/>
                  </a:cubicBezTo>
                  <a:lnTo>
                    <a:pt x="346" y="24"/>
                  </a:lnTo>
                  <a:lnTo>
                    <a:pt x="346" y="24"/>
                  </a:lnTo>
                  <a:cubicBezTo>
                    <a:pt x="311" y="42"/>
                    <a:pt x="263" y="53"/>
                    <a:pt x="212" y="53"/>
                  </a:cubicBezTo>
                  <a:cubicBezTo>
                    <a:pt x="194" y="53"/>
                    <a:pt x="174" y="51"/>
                    <a:pt x="155" y="48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25125" y="3610700"/>
              <a:ext cx="282500" cy="339050"/>
            </a:xfrm>
            <a:custGeom>
              <a:avLst/>
              <a:gdLst/>
              <a:ahLst/>
              <a:cxnLst/>
              <a:rect l="l" t="t" r="r" b="b"/>
              <a:pathLst>
                <a:path w="11300" h="13562" extrusionOk="0">
                  <a:moveTo>
                    <a:pt x="10931" y="0"/>
                  </a:moveTo>
                  <a:lnTo>
                    <a:pt x="6645" y="5322"/>
                  </a:lnTo>
                  <a:lnTo>
                    <a:pt x="6454" y="5560"/>
                  </a:lnTo>
                  <a:lnTo>
                    <a:pt x="1" y="13561"/>
                  </a:lnTo>
                  <a:lnTo>
                    <a:pt x="584" y="13311"/>
                  </a:lnTo>
                  <a:lnTo>
                    <a:pt x="6645" y="5799"/>
                  </a:lnTo>
                  <a:lnTo>
                    <a:pt x="6835" y="5560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413300" y="3610700"/>
              <a:ext cx="111625" cy="99125"/>
            </a:xfrm>
            <a:custGeom>
              <a:avLst/>
              <a:gdLst/>
              <a:ahLst/>
              <a:cxnLst/>
              <a:rect l="l" t="t" r="r" b="b"/>
              <a:pathLst>
                <a:path w="4465" h="3965" extrusionOk="0">
                  <a:moveTo>
                    <a:pt x="0" y="0"/>
                  </a:moveTo>
                  <a:lnTo>
                    <a:pt x="4263" y="3965"/>
                  </a:lnTo>
                  <a:cubicBezTo>
                    <a:pt x="4310" y="3894"/>
                    <a:pt x="4382" y="3810"/>
                    <a:pt x="4465" y="3774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404950" y="3728850"/>
              <a:ext cx="119975" cy="132500"/>
            </a:xfrm>
            <a:custGeom>
              <a:avLst/>
              <a:gdLst/>
              <a:ahLst/>
              <a:cxnLst/>
              <a:rect l="l" t="t" r="r" b="b"/>
              <a:pathLst>
                <a:path w="4799" h="5300" extrusionOk="0">
                  <a:moveTo>
                    <a:pt x="4585" y="1"/>
                  </a:moveTo>
                  <a:lnTo>
                    <a:pt x="1" y="4918"/>
                  </a:lnTo>
                  <a:lnTo>
                    <a:pt x="36" y="5299"/>
                  </a:lnTo>
                  <a:lnTo>
                    <a:pt x="4799" y="191"/>
                  </a:lnTo>
                  <a:cubicBezTo>
                    <a:pt x="4716" y="144"/>
                    <a:pt x="4644" y="72"/>
                    <a:pt x="458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91250" y="3858950"/>
              <a:ext cx="108375" cy="119975"/>
            </a:xfrm>
            <a:custGeom>
              <a:avLst/>
              <a:gdLst/>
              <a:ahLst/>
              <a:cxnLst/>
              <a:rect l="l" t="t" r="r" b="b"/>
              <a:pathLst>
                <a:path w="4335" h="4799" extrusionOk="0">
                  <a:moveTo>
                    <a:pt x="4287" y="0"/>
                  </a:moveTo>
                  <a:lnTo>
                    <a:pt x="1" y="4596"/>
                  </a:lnTo>
                  <a:cubicBezTo>
                    <a:pt x="84" y="4643"/>
                    <a:pt x="155" y="4715"/>
                    <a:pt x="203" y="4798"/>
                  </a:cubicBezTo>
                  <a:lnTo>
                    <a:pt x="262" y="4762"/>
                  </a:lnTo>
                  <a:lnTo>
                    <a:pt x="4334" y="369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72200" y="3745825"/>
              <a:ext cx="206875" cy="100625"/>
            </a:xfrm>
            <a:custGeom>
              <a:avLst/>
              <a:gdLst/>
              <a:ahLst/>
              <a:cxnLst/>
              <a:rect l="l" t="t" r="r" b="b"/>
              <a:pathLst>
                <a:path w="8275" h="4025" extrusionOk="0">
                  <a:moveTo>
                    <a:pt x="8168" y="1"/>
                  </a:moveTo>
                  <a:lnTo>
                    <a:pt x="4893" y="1477"/>
                  </a:lnTo>
                  <a:cubicBezTo>
                    <a:pt x="4917" y="1525"/>
                    <a:pt x="4917" y="1548"/>
                    <a:pt x="4893" y="1596"/>
                  </a:cubicBezTo>
                  <a:cubicBezTo>
                    <a:pt x="4871" y="1731"/>
                    <a:pt x="4753" y="1823"/>
                    <a:pt x="4610" y="1823"/>
                  </a:cubicBezTo>
                  <a:cubicBezTo>
                    <a:pt x="4601" y="1823"/>
                    <a:pt x="4593" y="1823"/>
                    <a:pt x="4584" y="1822"/>
                  </a:cubicBezTo>
                  <a:cubicBezTo>
                    <a:pt x="4512" y="1798"/>
                    <a:pt x="4441" y="1763"/>
                    <a:pt x="4405" y="1703"/>
                  </a:cubicBezTo>
                  <a:lnTo>
                    <a:pt x="60" y="3668"/>
                  </a:lnTo>
                  <a:cubicBezTo>
                    <a:pt x="95" y="3727"/>
                    <a:pt x="107" y="3787"/>
                    <a:pt x="107" y="3858"/>
                  </a:cubicBezTo>
                  <a:cubicBezTo>
                    <a:pt x="98" y="3914"/>
                    <a:pt x="74" y="3963"/>
                    <a:pt x="36" y="3998"/>
                  </a:cubicBezTo>
                  <a:lnTo>
                    <a:pt x="36" y="3998"/>
                  </a:lnTo>
                  <a:lnTo>
                    <a:pt x="48" y="3989"/>
                  </a:lnTo>
                  <a:lnTo>
                    <a:pt x="8275" y="274"/>
                  </a:lnTo>
                  <a:cubicBezTo>
                    <a:pt x="8215" y="191"/>
                    <a:pt x="8168" y="96"/>
                    <a:pt x="8168" y="1"/>
                  </a:cubicBezTo>
                  <a:close/>
                  <a:moveTo>
                    <a:pt x="36" y="3998"/>
                  </a:moveTo>
                  <a:lnTo>
                    <a:pt x="0" y="4025"/>
                  </a:lnTo>
                  <a:cubicBezTo>
                    <a:pt x="13" y="4017"/>
                    <a:pt x="25" y="4008"/>
                    <a:pt x="36" y="3998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24825" y="3842875"/>
              <a:ext cx="244400" cy="112525"/>
            </a:xfrm>
            <a:custGeom>
              <a:avLst/>
              <a:gdLst/>
              <a:ahLst/>
              <a:cxnLst/>
              <a:rect l="l" t="t" r="r" b="b"/>
              <a:pathLst>
                <a:path w="9776" h="4501" extrusionOk="0">
                  <a:moveTo>
                    <a:pt x="9776" y="179"/>
                  </a:moveTo>
                  <a:lnTo>
                    <a:pt x="9744" y="195"/>
                  </a:lnTo>
                  <a:lnTo>
                    <a:pt x="9744" y="195"/>
                  </a:lnTo>
                  <a:cubicBezTo>
                    <a:pt x="9757" y="192"/>
                    <a:pt x="9768" y="187"/>
                    <a:pt x="9776" y="179"/>
                  </a:cubicBezTo>
                  <a:close/>
                  <a:moveTo>
                    <a:pt x="9454" y="0"/>
                  </a:moveTo>
                  <a:lnTo>
                    <a:pt x="584" y="4024"/>
                  </a:lnTo>
                  <a:lnTo>
                    <a:pt x="1" y="4274"/>
                  </a:lnTo>
                  <a:cubicBezTo>
                    <a:pt x="49" y="4334"/>
                    <a:pt x="84" y="4405"/>
                    <a:pt x="108" y="4489"/>
                  </a:cubicBezTo>
                  <a:lnTo>
                    <a:pt x="227" y="4501"/>
                  </a:lnTo>
                  <a:lnTo>
                    <a:pt x="9657" y="238"/>
                  </a:lnTo>
                  <a:lnTo>
                    <a:pt x="9744" y="195"/>
                  </a:lnTo>
                  <a:lnTo>
                    <a:pt x="9744" y="195"/>
                  </a:lnTo>
                  <a:cubicBezTo>
                    <a:pt x="9738" y="196"/>
                    <a:pt x="9732" y="197"/>
                    <a:pt x="9725" y="197"/>
                  </a:cubicBezTo>
                  <a:cubicBezTo>
                    <a:pt x="9705" y="197"/>
                    <a:pt x="9681" y="191"/>
                    <a:pt x="9657" y="179"/>
                  </a:cubicBezTo>
                  <a:cubicBezTo>
                    <a:pt x="9562" y="167"/>
                    <a:pt x="9478" y="95"/>
                    <a:pt x="945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926625" y="3955375"/>
              <a:ext cx="339650" cy="35450"/>
            </a:xfrm>
            <a:custGeom>
              <a:avLst/>
              <a:gdLst/>
              <a:ahLst/>
              <a:cxnLst/>
              <a:rect l="l" t="t" r="r" b="b"/>
              <a:pathLst>
                <a:path w="13586" h="1418" extrusionOk="0">
                  <a:moveTo>
                    <a:pt x="48" y="1"/>
                  </a:moveTo>
                  <a:lnTo>
                    <a:pt x="48" y="1"/>
                  </a:lnTo>
                  <a:cubicBezTo>
                    <a:pt x="60" y="60"/>
                    <a:pt x="60" y="108"/>
                    <a:pt x="48" y="167"/>
                  </a:cubicBezTo>
                  <a:lnTo>
                    <a:pt x="0" y="298"/>
                  </a:lnTo>
                  <a:lnTo>
                    <a:pt x="13573" y="1417"/>
                  </a:lnTo>
                  <a:cubicBezTo>
                    <a:pt x="13562" y="1334"/>
                    <a:pt x="13562" y="1263"/>
                    <a:pt x="13573" y="1191"/>
                  </a:cubicBezTo>
                  <a:cubicBezTo>
                    <a:pt x="13573" y="1156"/>
                    <a:pt x="13585" y="1144"/>
                    <a:pt x="13585" y="1120"/>
                  </a:cubicBezTo>
                  <a:lnTo>
                    <a:pt x="167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20375" y="3963425"/>
              <a:ext cx="554850" cy="615875"/>
            </a:xfrm>
            <a:custGeom>
              <a:avLst/>
              <a:gdLst/>
              <a:ahLst/>
              <a:cxnLst/>
              <a:rect l="l" t="t" r="r" b="b"/>
              <a:pathLst>
                <a:path w="22194" h="24635" extrusionOk="0">
                  <a:moveTo>
                    <a:pt x="227" y="0"/>
                  </a:moveTo>
                  <a:cubicBezTo>
                    <a:pt x="167" y="95"/>
                    <a:pt x="96" y="155"/>
                    <a:pt x="0" y="202"/>
                  </a:cubicBezTo>
                  <a:lnTo>
                    <a:pt x="21967" y="24634"/>
                  </a:lnTo>
                  <a:cubicBezTo>
                    <a:pt x="22027" y="24563"/>
                    <a:pt x="22098" y="24491"/>
                    <a:pt x="22194" y="2444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87975" y="3999125"/>
              <a:ext cx="141700" cy="223275"/>
            </a:xfrm>
            <a:custGeom>
              <a:avLst/>
              <a:gdLst/>
              <a:ahLst/>
              <a:cxnLst/>
              <a:rect l="l" t="t" r="r" b="b"/>
              <a:pathLst>
                <a:path w="5668" h="8931" extrusionOk="0">
                  <a:moveTo>
                    <a:pt x="251" y="1"/>
                  </a:moveTo>
                  <a:cubicBezTo>
                    <a:pt x="179" y="84"/>
                    <a:pt x="108" y="120"/>
                    <a:pt x="1" y="168"/>
                  </a:cubicBezTo>
                  <a:lnTo>
                    <a:pt x="5418" y="8931"/>
                  </a:lnTo>
                  <a:cubicBezTo>
                    <a:pt x="5489" y="8871"/>
                    <a:pt x="5585" y="8811"/>
                    <a:pt x="5668" y="878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000" y="3756250"/>
              <a:ext cx="29800" cy="175050"/>
            </a:xfrm>
            <a:custGeom>
              <a:avLst/>
              <a:gdLst/>
              <a:ahLst/>
              <a:cxnLst/>
              <a:rect l="l" t="t" r="r" b="b"/>
              <a:pathLst>
                <a:path w="1192" h="7002" extrusionOk="0">
                  <a:moveTo>
                    <a:pt x="287" y="0"/>
                  </a:moveTo>
                  <a:cubicBezTo>
                    <a:pt x="233" y="27"/>
                    <a:pt x="180" y="41"/>
                    <a:pt x="116" y="41"/>
                  </a:cubicBezTo>
                  <a:cubicBezTo>
                    <a:pt x="95" y="41"/>
                    <a:pt x="72" y="39"/>
                    <a:pt x="49" y="36"/>
                  </a:cubicBezTo>
                  <a:cubicBezTo>
                    <a:pt x="37" y="36"/>
                    <a:pt x="25" y="12"/>
                    <a:pt x="1" y="12"/>
                  </a:cubicBezTo>
                  <a:lnTo>
                    <a:pt x="537" y="4108"/>
                  </a:lnTo>
                  <a:lnTo>
                    <a:pt x="584" y="4477"/>
                  </a:lnTo>
                  <a:lnTo>
                    <a:pt x="918" y="7001"/>
                  </a:lnTo>
                  <a:lnTo>
                    <a:pt x="1192" y="6882"/>
                  </a:lnTo>
                  <a:lnTo>
                    <a:pt x="834" y="4203"/>
                  </a:lnTo>
                  <a:lnTo>
                    <a:pt x="799" y="38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14775" y="3936025"/>
              <a:ext cx="1525" cy="1825"/>
            </a:xfrm>
            <a:custGeom>
              <a:avLst/>
              <a:gdLst/>
              <a:ahLst/>
              <a:cxnLst/>
              <a:rect l="l" t="t" r="r" b="b"/>
              <a:pathLst>
                <a:path w="61" h="73" extrusionOk="0">
                  <a:moveTo>
                    <a:pt x="48" y="1"/>
                  </a:moveTo>
                  <a:lnTo>
                    <a:pt x="1" y="13"/>
                  </a:lnTo>
                  <a:cubicBezTo>
                    <a:pt x="24" y="25"/>
                    <a:pt x="48" y="48"/>
                    <a:pt x="60" y="72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10025" y="3943775"/>
              <a:ext cx="42875" cy="272675"/>
            </a:xfrm>
            <a:custGeom>
              <a:avLst/>
              <a:gdLst/>
              <a:ahLst/>
              <a:cxnLst/>
              <a:rect l="l" t="t" r="r" b="b"/>
              <a:pathLst>
                <a:path w="1715" h="10907" extrusionOk="0">
                  <a:moveTo>
                    <a:pt x="298" y="0"/>
                  </a:moveTo>
                  <a:cubicBezTo>
                    <a:pt x="243" y="111"/>
                    <a:pt x="146" y="180"/>
                    <a:pt x="28" y="180"/>
                  </a:cubicBezTo>
                  <a:cubicBezTo>
                    <a:pt x="19" y="180"/>
                    <a:pt x="10" y="180"/>
                    <a:pt x="0" y="179"/>
                  </a:cubicBezTo>
                  <a:lnTo>
                    <a:pt x="0" y="179"/>
                  </a:lnTo>
                  <a:lnTo>
                    <a:pt x="1405" y="10871"/>
                  </a:lnTo>
                  <a:cubicBezTo>
                    <a:pt x="1465" y="10871"/>
                    <a:pt x="1524" y="10871"/>
                    <a:pt x="1596" y="10883"/>
                  </a:cubicBezTo>
                  <a:cubicBezTo>
                    <a:pt x="1619" y="10883"/>
                    <a:pt x="1655" y="10894"/>
                    <a:pt x="1703" y="10906"/>
                  </a:cubicBezTo>
                  <a:cubicBezTo>
                    <a:pt x="1715" y="10894"/>
                    <a:pt x="1715" y="10871"/>
                    <a:pt x="1715" y="1083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296300" y="3868175"/>
              <a:ext cx="262875" cy="117600"/>
            </a:xfrm>
            <a:custGeom>
              <a:avLst/>
              <a:gdLst/>
              <a:ahLst/>
              <a:cxnLst/>
              <a:rect l="l" t="t" r="r" b="b"/>
              <a:pathLst>
                <a:path w="10515" h="4704" extrusionOk="0">
                  <a:moveTo>
                    <a:pt x="10395" y="0"/>
                  </a:moveTo>
                  <a:lnTo>
                    <a:pt x="4763" y="2381"/>
                  </a:lnTo>
                  <a:lnTo>
                    <a:pt x="4478" y="2500"/>
                  </a:lnTo>
                  <a:lnTo>
                    <a:pt x="60" y="4382"/>
                  </a:lnTo>
                  <a:lnTo>
                    <a:pt x="1" y="4429"/>
                  </a:lnTo>
                  <a:cubicBezTo>
                    <a:pt x="60" y="4513"/>
                    <a:pt x="84" y="4608"/>
                    <a:pt x="96" y="4703"/>
                  </a:cubicBezTo>
                  <a:lnTo>
                    <a:pt x="4299" y="2917"/>
                  </a:lnTo>
                  <a:lnTo>
                    <a:pt x="4299" y="2893"/>
                  </a:lnTo>
                  <a:cubicBezTo>
                    <a:pt x="4321" y="2748"/>
                    <a:pt x="4459" y="2666"/>
                    <a:pt x="4584" y="2666"/>
                  </a:cubicBezTo>
                  <a:cubicBezTo>
                    <a:pt x="4592" y="2666"/>
                    <a:pt x="4600" y="2666"/>
                    <a:pt x="4609" y="2667"/>
                  </a:cubicBezTo>
                  <a:cubicBezTo>
                    <a:pt x="4656" y="2679"/>
                    <a:pt x="4704" y="2703"/>
                    <a:pt x="4728" y="2727"/>
                  </a:cubicBezTo>
                  <a:lnTo>
                    <a:pt x="4775" y="2715"/>
                  </a:lnTo>
                  <a:lnTo>
                    <a:pt x="10514" y="274"/>
                  </a:lnTo>
                  <a:lnTo>
                    <a:pt x="10443" y="226"/>
                  </a:lnTo>
                  <a:cubicBezTo>
                    <a:pt x="10431" y="226"/>
                    <a:pt x="10431" y="214"/>
                    <a:pt x="10431" y="214"/>
                  </a:cubicBezTo>
                  <a:lnTo>
                    <a:pt x="10431" y="191"/>
                  </a:lnTo>
                  <a:cubicBezTo>
                    <a:pt x="10431" y="191"/>
                    <a:pt x="10431" y="179"/>
                    <a:pt x="10419" y="179"/>
                  </a:cubicBezTo>
                  <a:lnTo>
                    <a:pt x="10419" y="167"/>
                  </a:lnTo>
                  <a:lnTo>
                    <a:pt x="10419" y="155"/>
                  </a:lnTo>
                  <a:lnTo>
                    <a:pt x="10419" y="131"/>
                  </a:lnTo>
                  <a:lnTo>
                    <a:pt x="10419" y="119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62125" y="3681225"/>
              <a:ext cx="131575" cy="189050"/>
            </a:xfrm>
            <a:custGeom>
              <a:avLst/>
              <a:gdLst/>
              <a:ahLst/>
              <a:cxnLst/>
              <a:rect l="l" t="t" r="r" b="b"/>
              <a:pathLst>
                <a:path w="5263" h="7562" extrusionOk="0">
                  <a:moveTo>
                    <a:pt x="5263" y="1"/>
                  </a:moveTo>
                  <a:lnTo>
                    <a:pt x="0" y="7216"/>
                  </a:lnTo>
                  <a:lnTo>
                    <a:pt x="48" y="7502"/>
                  </a:lnTo>
                  <a:lnTo>
                    <a:pt x="119" y="7561"/>
                  </a:lnTo>
                  <a:lnTo>
                    <a:pt x="5263" y="501"/>
                  </a:lnTo>
                  <a:lnTo>
                    <a:pt x="526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33550" y="3734225"/>
              <a:ext cx="29775" cy="137825"/>
            </a:xfrm>
            <a:custGeom>
              <a:avLst/>
              <a:gdLst/>
              <a:ahLst/>
              <a:cxnLst/>
              <a:rect l="l" t="t" r="r" b="b"/>
              <a:pathLst>
                <a:path w="1191" h="5513" extrusionOk="0">
                  <a:moveTo>
                    <a:pt x="286" y="0"/>
                  </a:moveTo>
                  <a:cubicBezTo>
                    <a:pt x="191" y="48"/>
                    <a:pt x="107" y="84"/>
                    <a:pt x="0" y="84"/>
                  </a:cubicBezTo>
                  <a:lnTo>
                    <a:pt x="893" y="5382"/>
                  </a:lnTo>
                  <a:lnTo>
                    <a:pt x="901" y="5464"/>
                  </a:lnTo>
                  <a:lnTo>
                    <a:pt x="901" y="5464"/>
                  </a:lnTo>
                  <a:cubicBezTo>
                    <a:pt x="904" y="5435"/>
                    <a:pt x="918" y="5409"/>
                    <a:pt x="941" y="5394"/>
                  </a:cubicBezTo>
                  <a:cubicBezTo>
                    <a:pt x="971" y="5356"/>
                    <a:pt x="1016" y="5327"/>
                    <a:pt x="1063" y="5327"/>
                  </a:cubicBezTo>
                  <a:cubicBezTo>
                    <a:pt x="1090" y="5327"/>
                    <a:pt x="1117" y="5337"/>
                    <a:pt x="1143" y="5358"/>
                  </a:cubicBezTo>
                  <a:lnTo>
                    <a:pt x="1191" y="5394"/>
                  </a:lnTo>
                  <a:lnTo>
                    <a:pt x="1143" y="5108"/>
                  </a:lnTo>
                  <a:lnTo>
                    <a:pt x="286" y="0"/>
                  </a:lnTo>
                  <a:close/>
                  <a:moveTo>
                    <a:pt x="901" y="5464"/>
                  </a:moveTo>
                  <a:lnTo>
                    <a:pt x="901" y="5464"/>
                  </a:lnTo>
                  <a:cubicBezTo>
                    <a:pt x="900" y="5479"/>
                    <a:pt x="901" y="5496"/>
                    <a:pt x="905" y="5513"/>
                  </a:cubicBezTo>
                  <a:lnTo>
                    <a:pt x="905" y="5501"/>
                  </a:lnTo>
                  <a:lnTo>
                    <a:pt x="901" y="5464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557650" y="38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679700" y="3952700"/>
              <a:ext cx="14000" cy="17300"/>
            </a:xfrm>
            <a:custGeom>
              <a:avLst/>
              <a:gdLst/>
              <a:ahLst/>
              <a:cxnLst/>
              <a:rect l="l" t="t" r="r" b="b"/>
              <a:pathLst>
                <a:path w="560" h="692" extrusionOk="0">
                  <a:moveTo>
                    <a:pt x="84" y="0"/>
                  </a:moveTo>
                  <a:lnTo>
                    <a:pt x="0" y="298"/>
                  </a:lnTo>
                  <a:lnTo>
                    <a:pt x="560" y="691"/>
                  </a:lnTo>
                  <a:lnTo>
                    <a:pt x="560" y="33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555875" y="3867675"/>
              <a:ext cx="119375" cy="88025"/>
            </a:xfrm>
            <a:custGeom>
              <a:avLst/>
              <a:gdLst/>
              <a:ahLst/>
              <a:cxnLst/>
              <a:rect l="l" t="t" r="r" b="b"/>
              <a:pathLst>
                <a:path w="4775" h="3521" extrusionOk="0">
                  <a:moveTo>
                    <a:pt x="157" y="0"/>
                  </a:moveTo>
                  <a:cubicBezTo>
                    <a:pt x="107" y="0"/>
                    <a:pt x="54" y="19"/>
                    <a:pt x="24" y="56"/>
                  </a:cubicBezTo>
                  <a:cubicBezTo>
                    <a:pt x="0" y="80"/>
                    <a:pt x="0" y="127"/>
                    <a:pt x="0" y="175"/>
                  </a:cubicBezTo>
                  <a:cubicBezTo>
                    <a:pt x="4" y="171"/>
                    <a:pt x="6" y="170"/>
                    <a:pt x="8" y="170"/>
                  </a:cubicBezTo>
                  <a:cubicBezTo>
                    <a:pt x="12" y="170"/>
                    <a:pt x="12" y="178"/>
                    <a:pt x="12" y="187"/>
                  </a:cubicBezTo>
                  <a:cubicBezTo>
                    <a:pt x="24" y="199"/>
                    <a:pt x="24" y="199"/>
                    <a:pt x="24" y="222"/>
                  </a:cubicBezTo>
                  <a:cubicBezTo>
                    <a:pt x="24" y="222"/>
                    <a:pt x="24" y="234"/>
                    <a:pt x="48" y="234"/>
                  </a:cubicBezTo>
                  <a:lnTo>
                    <a:pt x="48" y="246"/>
                  </a:lnTo>
                  <a:lnTo>
                    <a:pt x="60" y="258"/>
                  </a:lnTo>
                  <a:lnTo>
                    <a:pt x="131" y="306"/>
                  </a:lnTo>
                  <a:lnTo>
                    <a:pt x="4691" y="3521"/>
                  </a:lnTo>
                  <a:lnTo>
                    <a:pt x="4775" y="3223"/>
                  </a:lnTo>
                  <a:lnTo>
                    <a:pt x="357" y="103"/>
                  </a:lnTo>
                  <a:lnTo>
                    <a:pt x="286" y="56"/>
                  </a:lnTo>
                  <a:lnTo>
                    <a:pt x="238" y="20"/>
                  </a:lnTo>
                  <a:cubicBezTo>
                    <a:pt x="216" y="7"/>
                    <a:pt x="187" y="0"/>
                    <a:pt x="1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04375" y="4211350"/>
              <a:ext cx="3600" cy="2725"/>
            </a:xfrm>
            <a:custGeom>
              <a:avLst/>
              <a:gdLst/>
              <a:ahLst/>
              <a:cxnLst/>
              <a:rect l="l" t="t" r="r" b="b"/>
              <a:pathLst>
                <a:path w="144" h="109" extrusionOk="0">
                  <a:moveTo>
                    <a:pt x="25" y="1"/>
                  </a:moveTo>
                  <a:lnTo>
                    <a:pt x="1" y="108"/>
                  </a:lnTo>
                  <a:cubicBezTo>
                    <a:pt x="60" y="108"/>
                    <a:pt x="120" y="72"/>
                    <a:pt x="144" y="13"/>
                  </a:cubicBezTo>
                  <a:cubicBezTo>
                    <a:pt x="96" y="1"/>
                    <a:pt x="72" y="1"/>
                    <a:pt x="2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13600" y="3885425"/>
              <a:ext cx="80400" cy="282800"/>
            </a:xfrm>
            <a:custGeom>
              <a:avLst/>
              <a:gdLst/>
              <a:ahLst/>
              <a:cxnLst/>
              <a:rect l="l" t="t" r="r" b="b"/>
              <a:pathLst>
                <a:path w="3216" h="11312" extrusionOk="0">
                  <a:moveTo>
                    <a:pt x="3216" y="1"/>
                  </a:moveTo>
                  <a:lnTo>
                    <a:pt x="2489" y="2525"/>
                  </a:lnTo>
                  <a:lnTo>
                    <a:pt x="2394" y="2811"/>
                  </a:lnTo>
                  <a:lnTo>
                    <a:pt x="1" y="11204"/>
                  </a:lnTo>
                  <a:cubicBezTo>
                    <a:pt x="108" y="11216"/>
                    <a:pt x="191" y="11252"/>
                    <a:pt x="287" y="11312"/>
                  </a:cubicBezTo>
                  <a:lnTo>
                    <a:pt x="2644" y="3001"/>
                  </a:lnTo>
                  <a:lnTo>
                    <a:pt x="2739" y="2703"/>
                  </a:lnTo>
                  <a:lnTo>
                    <a:pt x="3216" y="1072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443950" y="4280425"/>
              <a:ext cx="42875" cy="292625"/>
            </a:xfrm>
            <a:custGeom>
              <a:avLst/>
              <a:gdLst/>
              <a:ahLst/>
              <a:cxnLst/>
              <a:rect l="l" t="t" r="r" b="b"/>
              <a:pathLst>
                <a:path w="1715" h="11705" extrusionOk="0">
                  <a:moveTo>
                    <a:pt x="298" y="0"/>
                  </a:moveTo>
                  <a:cubicBezTo>
                    <a:pt x="191" y="36"/>
                    <a:pt x="108" y="48"/>
                    <a:pt x="0" y="48"/>
                  </a:cubicBezTo>
                  <a:lnTo>
                    <a:pt x="1417" y="11704"/>
                  </a:lnTo>
                  <a:cubicBezTo>
                    <a:pt x="1475" y="11696"/>
                    <a:pt x="1538" y="11682"/>
                    <a:pt x="1599" y="11682"/>
                  </a:cubicBezTo>
                  <a:cubicBezTo>
                    <a:pt x="1626" y="11682"/>
                    <a:pt x="1653" y="11685"/>
                    <a:pt x="1679" y="11692"/>
                  </a:cubicBezTo>
                  <a:lnTo>
                    <a:pt x="1715" y="116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86800" y="4208675"/>
              <a:ext cx="118200" cy="365250"/>
            </a:xfrm>
            <a:custGeom>
              <a:avLst/>
              <a:gdLst/>
              <a:ahLst/>
              <a:cxnLst/>
              <a:rect l="l" t="t" r="r" b="b"/>
              <a:pathLst>
                <a:path w="4728" h="14610" extrusionOk="0">
                  <a:moveTo>
                    <a:pt x="4442" y="1"/>
                  </a:moveTo>
                  <a:lnTo>
                    <a:pt x="1" y="14574"/>
                  </a:lnTo>
                  <a:cubicBezTo>
                    <a:pt x="37" y="14586"/>
                    <a:pt x="84" y="14586"/>
                    <a:pt x="108" y="14610"/>
                  </a:cubicBezTo>
                  <a:lnTo>
                    <a:pt x="430" y="14181"/>
                  </a:lnTo>
                  <a:lnTo>
                    <a:pt x="4704" y="215"/>
                  </a:lnTo>
                  <a:lnTo>
                    <a:pt x="4728" y="108"/>
                  </a:lnTo>
                  <a:cubicBezTo>
                    <a:pt x="4621" y="96"/>
                    <a:pt x="4537" y="48"/>
                    <a:pt x="444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75500" y="4189625"/>
              <a:ext cx="112550" cy="56575"/>
            </a:xfrm>
            <a:custGeom>
              <a:avLst/>
              <a:gdLst/>
              <a:ahLst/>
              <a:cxnLst/>
              <a:rect l="l" t="t" r="r" b="b"/>
              <a:pathLst>
                <a:path w="4502" h="2263" extrusionOk="0">
                  <a:moveTo>
                    <a:pt x="4418" y="1"/>
                  </a:moveTo>
                  <a:lnTo>
                    <a:pt x="0" y="1965"/>
                  </a:lnTo>
                  <a:cubicBezTo>
                    <a:pt x="36" y="2061"/>
                    <a:pt x="48" y="2168"/>
                    <a:pt x="60" y="2263"/>
                  </a:cubicBezTo>
                  <a:lnTo>
                    <a:pt x="4501" y="298"/>
                  </a:lnTo>
                  <a:cubicBezTo>
                    <a:pt x="4453" y="215"/>
                    <a:pt x="4442" y="108"/>
                    <a:pt x="441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626125" y="4142000"/>
              <a:ext cx="67575" cy="36350"/>
            </a:xfrm>
            <a:custGeom>
              <a:avLst/>
              <a:gdLst/>
              <a:ahLst/>
              <a:cxnLst/>
              <a:rect l="l" t="t" r="r" b="b"/>
              <a:pathLst>
                <a:path w="2703" h="1454" extrusionOk="0">
                  <a:moveTo>
                    <a:pt x="2703" y="1"/>
                  </a:moveTo>
                  <a:lnTo>
                    <a:pt x="0" y="1191"/>
                  </a:lnTo>
                  <a:cubicBezTo>
                    <a:pt x="60" y="1287"/>
                    <a:pt x="119" y="1358"/>
                    <a:pt x="167" y="1453"/>
                  </a:cubicBezTo>
                  <a:lnTo>
                    <a:pt x="2703" y="334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89775" y="4289950"/>
              <a:ext cx="203925" cy="288750"/>
            </a:xfrm>
            <a:custGeom>
              <a:avLst/>
              <a:gdLst/>
              <a:ahLst/>
              <a:cxnLst/>
              <a:rect l="l" t="t" r="r" b="b"/>
              <a:pathLst>
                <a:path w="8157" h="11550" extrusionOk="0">
                  <a:moveTo>
                    <a:pt x="8157" y="0"/>
                  </a:moveTo>
                  <a:lnTo>
                    <a:pt x="311" y="10930"/>
                  </a:lnTo>
                  <a:lnTo>
                    <a:pt x="1" y="11371"/>
                  </a:lnTo>
                  <a:cubicBezTo>
                    <a:pt x="84" y="11406"/>
                    <a:pt x="180" y="11466"/>
                    <a:pt x="239" y="11549"/>
                  </a:cubicBezTo>
                  <a:lnTo>
                    <a:pt x="8157" y="50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85925" y="4164825"/>
              <a:ext cx="47350" cy="46925"/>
            </a:xfrm>
            <a:custGeom>
              <a:avLst/>
              <a:gdLst/>
              <a:ahLst/>
              <a:cxnLst/>
              <a:rect l="l" t="t" r="r" b="b"/>
              <a:pathLst>
                <a:path w="1894" h="1877" extrusionOk="0">
                  <a:moveTo>
                    <a:pt x="941" y="0"/>
                  </a:moveTo>
                  <a:cubicBezTo>
                    <a:pt x="489" y="0"/>
                    <a:pt x="98" y="315"/>
                    <a:pt x="25" y="779"/>
                  </a:cubicBezTo>
                  <a:cubicBezTo>
                    <a:pt x="1" y="850"/>
                    <a:pt x="1" y="921"/>
                    <a:pt x="1" y="993"/>
                  </a:cubicBezTo>
                  <a:cubicBezTo>
                    <a:pt x="1" y="1100"/>
                    <a:pt x="36" y="1195"/>
                    <a:pt x="84" y="1290"/>
                  </a:cubicBezTo>
                  <a:cubicBezTo>
                    <a:pt x="155" y="1493"/>
                    <a:pt x="298" y="1648"/>
                    <a:pt x="501" y="1755"/>
                  </a:cubicBezTo>
                  <a:cubicBezTo>
                    <a:pt x="584" y="1802"/>
                    <a:pt x="679" y="1826"/>
                    <a:pt x="775" y="1862"/>
                  </a:cubicBezTo>
                  <a:cubicBezTo>
                    <a:pt x="810" y="1862"/>
                    <a:pt x="858" y="1874"/>
                    <a:pt x="882" y="1874"/>
                  </a:cubicBezTo>
                  <a:cubicBezTo>
                    <a:pt x="905" y="1876"/>
                    <a:pt x="927" y="1876"/>
                    <a:pt x="950" y="1876"/>
                  </a:cubicBezTo>
                  <a:cubicBezTo>
                    <a:pt x="1387" y="1876"/>
                    <a:pt x="1779" y="1553"/>
                    <a:pt x="1870" y="1112"/>
                  </a:cubicBezTo>
                  <a:cubicBezTo>
                    <a:pt x="1894" y="921"/>
                    <a:pt x="1870" y="719"/>
                    <a:pt x="1787" y="552"/>
                  </a:cubicBezTo>
                  <a:cubicBezTo>
                    <a:pt x="1751" y="457"/>
                    <a:pt x="1691" y="374"/>
                    <a:pt x="1632" y="302"/>
                  </a:cubicBezTo>
                  <a:cubicBezTo>
                    <a:pt x="1572" y="219"/>
                    <a:pt x="1477" y="159"/>
                    <a:pt x="1406" y="124"/>
                  </a:cubicBezTo>
                  <a:cubicBezTo>
                    <a:pt x="1310" y="76"/>
                    <a:pt x="1227" y="40"/>
                    <a:pt x="1120" y="17"/>
                  </a:cubicBezTo>
                  <a:cubicBezTo>
                    <a:pt x="1060" y="6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07925" y="4215525"/>
              <a:ext cx="69375" cy="65800"/>
            </a:xfrm>
            <a:custGeom>
              <a:avLst/>
              <a:gdLst/>
              <a:ahLst/>
              <a:cxnLst/>
              <a:rect l="l" t="t" r="r" b="b"/>
              <a:pathLst>
                <a:path w="2775" h="2632" extrusionOk="0">
                  <a:moveTo>
                    <a:pt x="1489" y="1"/>
                  </a:moveTo>
                  <a:cubicBezTo>
                    <a:pt x="1263" y="1"/>
                    <a:pt x="1049" y="36"/>
                    <a:pt x="870" y="120"/>
                  </a:cubicBezTo>
                  <a:cubicBezTo>
                    <a:pt x="787" y="155"/>
                    <a:pt x="691" y="203"/>
                    <a:pt x="620" y="263"/>
                  </a:cubicBezTo>
                  <a:cubicBezTo>
                    <a:pt x="370" y="453"/>
                    <a:pt x="191" y="739"/>
                    <a:pt x="132" y="1060"/>
                  </a:cubicBezTo>
                  <a:cubicBezTo>
                    <a:pt x="1" y="1775"/>
                    <a:pt x="477" y="2477"/>
                    <a:pt x="1203" y="2608"/>
                  </a:cubicBezTo>
                  <a:cubicBezTo>
                    <a:pt x="1275" y="2632"/>
                    <a:pt x="1370" y="2632"/>
                    <a:pt x="1441" y="2632"/>
                  </a:cubicBezTo>
                  <a:cubicBezTo>
                    <a:pt x="1549" y="2632"/>
                    <a:pt x="1632" y="2608"/>
                    <a:pt x="1739" y="2596"/>
                  </a:cubicBezTo>
                  <a:cubicBezTo>
                    <a:pt x="2239" y="2477"/>
                    <a:pt x="2644" y="2072"/>
                    <a:pt x="2751" y="1537"/>
                  </a:cubicBezTo>
                  <a:cubicBezTo>
                    <a:pt x="2763" y="1441"/>
                    <a:pt x="2775" y="1322"/>
                    <a:pt x="2763" y="1215"/>
                  </a:cubicBezTo>
                  <a:cubicBezTo>
                    <a:pt x="2763" y="1108"/>
                    <a:pt x="2739" y="1001"/>
                    <a:pt x="2703" y="917"/>
                  </a:cubicBezTo>
                  <a:cubicBezTo>
                    <a:pt x="2573" y="501"/>
                    <a:pt x="2227" y="155"/>
                    <a:pt x="1787" y="36"/>
                  </a:cubicBezTo>
                  <a:cubicBezTo>
                    <a:pt x="1751" y="24"/>
                    <a:pt x="1727" y="24"/>
                    <a:pt x="1680" y="13"/>
                  </a:cubicBezTo>
                  <a:cubicBezTo>
                    <a:pt x="1620" y="1"/>
                    <a:pt x="1560" y="1"/>
                    <a:pt x="148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6950" y="3657525"/>
              <a:ext cx="11925" cy="12150"/>
            </a:xfrm>
            <a:custGeom>
              <a:avLst/>
              <a:gdLst/>
              <a:ahLst/>
              <a:cxnLst/>
              <a:rect l="l" t="t" r="r" b="b"/>
              <a:pathLst>
                <a:path w="477" h="486" extrusionOk="0">
                  <a:moveTo>
                    <a:pt x="233" y="1"/>
                  </a:moveTo>
                  <a:cubicBezTo>
                    <a:pt x="128" y="1"/>
                    <a:pt x="22" y="87"/>
                    <a:pt x="12" y="199"/>
                  </a:cubicBezTo>
                  <a:cubicBezTo>
                    <a:pt x="0" y="247"/>
                    <a:pt x="12" y="306"/>
                    <a:pt x="24" y="354"/>
                  </a:cubicBezTo>
                  <a:cubicBezTo>
                    <a:pt x="60" y="413"/>
                    <a:pt x="119" y="461"/>
                    <a:pt x="203" y="485"/>
                  </a:cubicBezTo>
                  <a:cubicBezTo>
                    <a:pt x="213" y="486"/>
                    <a:pt x="223" y="486"/>
                    <a:pt x="233" y="486"/>
                  </a:cubicBezTo>
                  <a:cubicBezTo>
                    <a:pt x="362" y="486"/>
                    <a:pt x="465" y="416"/>
                    <a:pt x="476" y="294"/>
                  </a:cubicBezTo>
                  <a:lnTo>
                    <a:pt x="476" y="187"/>
                  </a:lnTo>
                  <a:cubicBezTo>
                    <a:pt x="429" y="92"/>
                    <a:pt x="369" y="20"/>
                    <a:pt x="286" y="8"/>
                  </a:cubicBezTo>
                  <a:cubicBezTo>
                    <a:pt x="269" y="3"/>
                    <a:pt x="251" y="1"/>
                    <a:pt x="2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26275" y="3907750"/>
              <a:ext cx="25325" cy="23650"/>
            </a:xfrm>
            <a:custGeom>
              <a:avLst/>
              <a:gdLst/>
              <a:ahLst/>
              <a:cxnLst/>
              <a:rect l="l" t="t" r="r" b="b"/>
              <a:pathLst>
                <a:path w="1013" h="946" extrusionOk="0">
                  <a:moveTo>
                    <a:pt x="512" y="1"/>
                  </a:moveTo>
                  <a:cubicBezTo>
                    <a:pt x="286" y="13"/>
                    <a:pt x="84" y="167"/>
                    <a:pt x="48" y="382"/>
                  </a:cubicBezTo>
                  <a:cubicBezTo>
                    <a:pt x="0" y="644"/>
                    <a:pt x="179" y="894"/>
                    <a:pt x="441" y="941"/>
                  </a:cubicBezTo>
                  <a:cubicBezTo>
                    <a:pt x="462" y="944"/>
                    <a:pt x="484" y="946"/>
                    <a:pt x="505" y="946"/>
                  </a:cubicBezTo>
                  <a:cubicBezTo>
                    <a:pt x="732" y="946"/>
                    <a:pt x="945" y="777"/>
                    <a:pt x="989" y="548"/>
                  </a:cubicBezTo>
                  <a:cubicBezTo>
                    <a:pt x="1012" y="370"/>
                    <a:pt x="941" y="191"/>
                    <a:pt x="798" y="84"/>
                  </a:cubicBezTo>
                  <a:cubicBezTo>
                    <a:pt x="739" y="48"/>
                    <a:pt x="679" y="13"/>
                    <a:pt x="58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15675" y="3702325"/>
              <a:ext cx="35450" cy="33100"/>
            </a:xfrm>
            <a:custGeom>
              <a:avLst/>
              <a:gdLst/>
              <a:ahLst/>
              <a:cxnLst/>
              <a:rect l="l" t="t" r="r" b="b"/>
              <a:pathLst>
                <a:path w="1418" h="1324" extrusionOk="0">
                  <a:moveTo>
                    <a:pt x="679" y="0"/>
                  </a:moveTo>
                  <a:cubicBezTo>
                    <a:pt x="563" y="0"/>
                    <a:pt x="454" y="33"/>
                    <a:pt x="358" y="86"/>
                  </a:cubicBezTo>
                  <a:cubicBezTo>
                    <a:pt x="275" y="133"/>
                    <a:pt x="191" y="205"/>
                    <a:pt x="132" y="276"/>
                  </a:cubicBezTo>
                  <a:cubicBezTo>
                    <a:pt x="96" y="360"/>
                    <a:pt x="48" y="443"/>
                    <a:pt x="37" y="538"/>
                  </a:cubicBezTo>
                  <a:cubicBezTo>
                    <a:pt x="1" y="717"/>
                    <a:pt x="48" y="907"/>
                    <a:pt x="156" y="1038"/>
                  </a:cubicBezTo>
                  <a:cubicBezTo>
                    <a:pt x="215" y="1145"/>
                    <a:pt x="287" y="1205"/>
                    <a:pt x="370" y="1252"/>
                  </a:cubicBezTo>
                  <a:cubicBezTo>
                    <a:pt x="429" y="1276"/>
                    <a:pt x="513" y="1312"/>
                    <a:pt x="572" y="1312"/>
                  </a:cubicBezTo>
                  <a:cubicBezTo>
                    <a:pt x="608" y="1324"/>
                    <a:pt x="656" y="1324"/>
                    <a:pt x="703" y="1324"/>
                  </a:cubicBezTo>
                  <a:cubicBezTo>
                    <a:pt x="810" y="1324"/>
                    <a:pt x="894" y="1300"/>
                    <a:pt x="989" y="1252"/>
                  </a:cubicBezTo>
                  <a:cubicBezTo>
                    <a:pt x="1168" y="1157"/>
                    <a:pt x="1299" y="979"/>
                    <a:pt x="1346" y="776"/>
                  </a:cubicBezTo>
                  <a:cubicBezTo>
                    <a:pt x="1418" y="419"/>
                    <a:pt x="1168" y="62"/>
                    <a:pt x="810" y="14"/>
                  </a:cubicBezTo>
                  <a:cubicBezTo>
                    <a:pt x="766" y="5"/>
                    <a:pt x="722" y="0"/>
                    <a:pt x="6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265350" y="3971075"/>
              <a:ext cx="33375" cy="33075"/>
            </a:xfrm>
            <a:custGeom>
              <a:avLst/>
              <a:gdLst/>
              <a:ahLst/>
              <a:cxnLst/>
              <a:rect l="l" t="t" r="r" b="b"/>
              <a:pathLst>
                <a:path w="1335" h="1323" extrusionOk="0">
                  <a:moveTo>
                    <a:pt x="652" y="1"/>
                  </a:moveTo>
                  <a:cubicBezTo>
                    <a:pt x="556" y="1"/>
                    <a:pt x="466" y="26"/>
                    <a:pt x="382" y="51"/>
                  </a:cubicBezTo>
                  <a:cubicBezTo>
                    <a:pt x="298" y="99"/>
                    <a:pt x="227" y="158"/>
                    <a:pt x="144" y="230"/>
                  </a:cubicBezTo>
                  <a:cubicBezTo>
                    <a:pt x="84" y="289"/>
                    <a:pt x="48" y="385"/>
                    <a:pt x="24" y="468"/>
                  </a:cubicBezTo>
                  <a:cubicBezTo>
                    <a:pt x="24" y="504"/>
                    <a:pt x="13" y="516"/>
                    <a:pt x="13" y="551"/>
                  </a:cubicBezTo>
                  <a:cubicBezTo>
                    <a:pt x="1" y="623"/>
                    <a:pt x="1" y="694"/>
                    <a:pt x="13" y="766"/>
                  </a:cubicBezTo>
                  <a:cubicBezTo>
                    <a:pt x="60" y="1039"/>
                    <a:pt x="263" y="1278"/>
                    <a:pt x="548" y="1301"/>
                  </a:cubicBezTo>
                  <a:cubicBezTo>
                    <a:pt x="595" y="1316"/>
                    <a:pt x="642" y="1322"/>
                    <a:pt x="689" y="1322"/>
                  </a:cubicBezTo>
                  <a:cubicBezTo>
                    <a:pt x="759" y="1322"/>
                    <a:pt x="829" y="1306"/>
                    <a:pt x="894" y="1278"/>
                  </a:cubicBezTo>
                  <a:cubicBezTo>
                    <a:pt x="977" y="1242"/>
                    <a:pt x="1072" y="1182"/>
                    <a:pt x="1144" y="1111"/>
                  </a:cubicBezTo>
                  <a:cubicBezTo>
                    <a:pt x="1251" y="1039"/>
                    <a:pt x="1310" y="920"/>
                    <a:pt x="1322" y="789"/>
                  </a:cubicBezTo>
                  <a:cubicBezTo>
                    <a:pt x="1334" y="706"/>
                    <a:pt x="1334" y="647"/>
                    <a:pt x="1322" y="575"/>
                  </a:cubicBezTo>
                  <a:cubicBezTo>
                    <a:pt x="1310" y="468"/>
                    <a:pt x="1275" y="385"/>
                    <a:pt x="1215" y="289"/>
                  </a:cubicBezTo>
                  <a:cubicBezTo>
                    <a:pt x="1179" y="218"/>
                    <a:pt x="1096" y="147"/>
                    <a:pt x="1025" y="99"/>
                  </a:cubicBezTo>
                  <a:cubicBezTo>
                    <a:pt x="953" y="51"/>
                    <a:pt x="858" y="27"/>
                    <a:pt x="775" y="16"/>
                  </a:cubicBezTo>
                  <a:cubicBezTo>
                    <a:pt x="733" y="5"/>
                    <a:pt x="692" y="1"/>
                    <a:pt x="6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76075" y="3733725"/>
              <a:ext cx="25025" cy="23625"/>
            </a:xfrm>
            <a:custGeom>
              <a:avLst/>
              <a:gdLst/>
              <a:ahLst/>
              <a:cxnLst/>
              <a:rect l="l" t="t" r="r" b="b"/>
              <a:pathLst>
                <a:path w="1001" h="945" extrusionOk="0">
                  <a:moveTo>
                    <a:pt x="490" y="1"/>
                  </a:moveTo>
                  <a:cubicBezTo>
                    <a:pt x="268" y="1"/>
                    <a:pt x="56" y="168"/>
                    <a:pt x="25" y="401"/>
                  </a:cubicBezTo>
                  <a:cubicBezTo>
                    <a:pt x="25" y="425"/>
                    <a:pt x="1" y="473"/>
                    <a:pt x="1" y="497"/>
                  </a:cubicBezTo>
                  <a:cubicBezTo>
                    <a:pt x="1" y="604"/>
                    <a:pt x="48" y="699"/>
                    <a:pt x="108" y="770"/>
                  </a:cubicBezTo>
                  <a:cubicBezTo>
                    <a:pt x="179" y="830"/>
                    <a:pt x="263" y="889"/>
                    <a:pt x="358" y="913"/>
                  </a:cubicBezTo>
                  <a:cubicBezTo>
                    <a:pt x="370" y="913"/>
                    <a:pt x="394" y="937"/>
                    <a:pt x="406" y="937"/>
                  </a:cubicBezTo>
                  <a:cubicBezTo>
                    <a:pt x="436" y="941"/>
                    <a:pt x="467" y="944"/>
                    <a:pt x="497" y="944"/>
                  </a:cubicBezTo>
                  <a:cubicBezTo>
                    <a:pt x="550" y="944"/>
                    <a:pt x="603" y="936"/>
                    <a:pt x="656" y="913"/>
                  </a:cubicBezTo>
                  <a:cubicBezTo>
                    <a:pt x="810" y="854"/>
                    <a:pt x="929" y="723"/>
                    <a:pt x="953" y="556"/>
                  </a:cubicBezTo>
                  <a:cubicBezTo>
                    <a:pt x="1001" y="306"/>
                    <a:pt x="834" y="56"/>
                    <a:pt x="572" y="8"/>
                  </a:cubicBezTo>
                  <a:cubicBezTo>
                    <a:pt x="545" y="3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507050" y="3935025"/>
              <a:ext cx="26225" cy="23850"/>
            </a:xfrm>
            <a:custGeom>
              <a:avLst/>
              <a:gdLst/>
              <a:ahLst/>
              <a:cxnLst/>
              <a:rect l="l" t="t" r="r" b="b"/>
              <a:pathLst>
                <a:path w="1049" h="954" extrusionOk="0">
                  <a:moveTo>
                    <a:pt x="532" y="0"/>
                  </a:moveTo>
                  <a:cubicBezTo>
                    <a:pt x="306" y="0"/>
                    <a:pt x="103" y="169"/>
                    <a:pt x="48" y="398"/>
                  </a:cubicBezTo>
                  <a:cubicBezTo>
                    <a:pt x="1" y="648"/>
                    <a:pt x="167" y="898"/>
                    <a:pt x="441" y="946"/>
                  </a:cubicBezTo>
                  <a:cubicBezTo>
                    <a:pt x="470" y="951"/>
                    <a:pt x="498" y="954"/>
                    <a:pt x="527" y="954"/>
                  </a:cubicBezTo>
                  <a:cubicBezTo>
                    <a:pt x="746" y="954"/>
                    <a:pt x="947" y="796"/>
                    <a:pt x="989" y="565"/>
                  </a:cubicBezTo>
                  <a:cubicBezTo>
                    <a:pt x="1048" y="291"/>
                    <a:pt x="870" y="53"/>
                    <a:pt x="596" y="5"/>
                  </a:cubicBezTo>
                  <a:cubicBezTo>
                    <a:pt x="574" y="2"/>
                    <a:pt x="553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03100" y="3945425"/>
              <a:ext cx="25025" cy="23875"/>
            </a:xfrm>
            <a:custGeom>
              <a:avLst/>
              <a:gdLst/>
              <a:ahLst/>
              <a:cxnLst/>
              <a:rect l="l" t="t" r="r" b="b"/>
              <a:pathLst>
                <a:path w="1001" h="955" extrusionOk="0">
                  <a:moveTo>
                    <a:pt x="537" y="0"/>
                  </a:moveTo>
                  <a:cubicBezTo>
                    <a:pt x="497" y="0"/>
                    <a:pt x="457" y="6"/>
                    <a:pt x="417" y="6"/>
                  </a:cubicBezTo>
                  <a:cubicBezTo>
                    <a:pt x="322" y="30"/>
                    <a:pt x="227" y="89"/>
                    <a:pt x="167" y="160"/>
                  </a:cubicBezTo>
                  <a:cubicBezTo>
                    <a:pt x="108" y="220"/>
                    <a:pt x="60" y="303"/>
                    <a:pt x="48" y="399"/>
                  </a:cubicBezTo>
                  <a:cubicBezTo>
                    <a:pt x="1" y="601"/>
                    <a:pt x="120" y="815"/>
                    <a:pt x="298" y="899"/>
                  </a:cubicBezTo>
                  <a:cubicBezTo>
                    <a:pt x="346" y="922"/>
                    <a:pt x="382" y="934"/>
                    <a:pt x="441" y="946"/>
                  </a:cubicBezTo>
                  <a:cubicBezTo>
                    <a:pt x="471" y="951"/>
                    <a:pt x="500" y="954"/>
                    <a:pt x="529" y="954"/>
                  </a:cubicBezTo>
                  <a:cubicBezTo>
                    <a:pt x="570" y="954"/>
                    <a:pt x="609" y="948"/>
                    <a:pt x="644" y="934"/>
                  </a:cubicBezTo>
                  <a:cubicBezTo>
                    <a:pt x="656" y="934"/>
                    <a:pt x="679" y="922"/>
                    <a:pt x="691" y="922"/>
                  </a:cubicBezTo>
                  <a:cubicBezTo>
                    <a:pt x="798" y="887"/>
                    <a:pt x="870" y="815"/>
                    <a:pt x="929" y="720"/>
                  </a:cubicBezTo>
                  <a:cubicBezTo>
                    <a:pt x="929" y="708"/>
                    <a:pt x="941" y="696"/>
                    <a:pt x="941" y="684"/>
                  </a:cubicBezTo>
                  <a:cubicBezTo>
                    <a:pt x="953" y="637"/>
                    <a:pt x="977" y="601"/>
                    <a:pt x="989" y="541"/>
                  </a:cubicBezTo>
                  <a:cubicBezTo>
                    <a:pt x="1001" y="482"/>
                    <a:pt x="1001" y="446"/>
                    <a:pt x="989" y="387"/>
                  </a:cubicBezTo>
                  <a:cubicBezTo>
                    <a:pt x="977" y="303"/>
                    <a:pt x="941" y="232"/>
                    <a:pt x="882" y="172"/>
                  </a:cubicBezTo>
                  <a:cubicBezTo>
                    <a:pt x="810" y="101"/>
                    <a:pt x="727" y="41"/>
                    <a:pt x="596" y="6"/>
                  </a:cubicBezTo>
                  <a:cubicBezTo>
                    <a:pt x="576" y="2"/>
                    <a:pt x="556" y="0"/>
                    <a:pt x="5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45650" y="365430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1" y="0"/>
                  </a:moveTo>
                  <a:cubicBezTo>
                    <a:pt x="444" y="0"/>
                    <a:pt x="417" y="6"/>
                    <a:pt x="393" y="18"/>
                  </a:cubicBezTo>
                  <a:cubicBezTo>
                    <a:pt x="298" y="30"/>
                    <a:pt x="203" y="78"/>
                    <a:pt x="131" y="149"/>
                  </a:cubicBezTo>
                  <a:cubicBezTo>
                    <a:pt x="72" y="209"/>
                    <a:pt x="24" y="292"/>
                    <a:pt x="0" y="387"/>
                  </a:cubicBezTo>
                  <a:lnTo>
                    <a:pt x="0" y="423"/>
                  </a:lnTo>
                  <a:cubicBezTo>
                    <a:pt x="0" y="518"/>
                    <a:pt x="12" y="626"/>
                    <a:pt x="60" y="721"/>
                  </a:cubicBezTo>
                  <a:cubicBezTo>
                    <a:pt x="131" y="840"/>
                    <a:pt x="238" y="923"/>
                    <a:pt x="381" y="935"/>
                  </a:cubicBezTo>
                  <a:cubicBezTo>
                    <a:pt x="411" y="947"/>
                    <a:pt x="441" y="953"/>
                    <a:pt x="471" y="953"/>
                  </a:cubicBezTo>
                  <a:cubicBezTo>
                    <a:pt x="500" y="953"/>
                    <a:pt x="530" y="947"/>
                    <a:pt x="560" y="935"/>
                  </a:cubicBezTo>
                  <a:cubicBezTo>
                    <a:pt x="667" y="923"/>
                    <a:pt x="750" y="864"/>
                    <a:pt x="810" y="792"/>
                  </a:cubicBezTo>
                  <a:cubicBezTo>
                    <a:pt x="846" y="757"/>
                    <a:pt x="858" y="733"/>
                    <a:pt x="870" y="697"/>
                  </a:cubicBezTo>
                  <a:cubicBezTo>
                    <a:pt x="905" y="661"/>
                    <a:pt x="917" y="614"/>
                    <a:pt x="929" y="554"/>
                  </a:cubicBezTo>
                  <a:cubicBezTo>
                    <a:pt x="953" y="506"/>
                    <a:pt x="953" y="459"/>
                    <a:pt x="929" y="423"/>
                  </a:cubicBezTo>
                  <a:cubicBezTo>
                    <a:pt x="905" y="221"/>
                    <a:pt x="750" y="42"/>
                    <a:pt x="548" y="18"/>
                  </a:cubicBezTo>
                  <a:cubicBezTo>
                    <a:pt x="524" y="6"/>
                    <a:pt x="497" y="0"/>
                    <a:pt x="47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724975" y="3627350"/>
              <a:ext cx="23850" cy="23175"/>
            </a:xfrm>
            <a:custGeom>
              <a:avLst/>
              <a:gdLst/>
              <a:ahLst/>
              <a:cxnLst/>
              <a:rect l="l" t="t" r="r" b="b"/>
              <a:pathLst>
                <a:path w="954" h="927" extrusionOk="0">
                  <a:moveTo>
                    <a:pt x="446" y="1"/>
                  </a:moveTo>
                  <a:cubicBezTo>
                    <a:pt x="336" y="1"/>
                    <a:pt x="241" y="44"/>
                    <a:pt x="168" y="108"/>
                  </a:cubicBezTo>
                  <a:cubicBezTo>
                    <a:pt x="120" y="144"/>
                    <a:pt x="84" y="191"/>
                    <a:pt x="60" y="251"/>
                  </a:cubicBezTo>
                  <a:cubicBezTo>
                    <a:pt x="48" y="287"/>
                    <a:pt x="13" y="334"/>
                    <a:pt x="13" y="382"/>
                  </a:cubicBezTo>
                  <a:cubicBezTo>
                    <a:pt x="1" y="453"/>
                    <a:pt x="1" y="513"/>
                    <a:pt x="13" y="572"/>
                  </a:cubicBezTo>
                  <a:cubicBezTo>
                    <a:pt x="60" y="751"/>
                    <a:pt x="191" y="882"/>
                    <a:pt x="382" y="918"/>
                  </a:cubicBezTo>
                  <a:cubicBezTo>
                    <a:pt x="416" y="924"/>
                    <a:pt x="450" y="926"/>
                    <a:pt x="482" y="926"/>
                  </a:cubicBezTo>
                  <a:cubicBezTo>
                    <a:pt x="581" y="926"/>
                    <a:pt x="667" y="898"/>
                    <a:pt x="739" y="834"/>
                  </a:cubicBezTo>
                  <a:cubicBezTo>
                    <a:pt x="822" y="811"/>
                    <a:pt x="882" y="739"/>
                    <a:pt x="906" y="632"/>
                  </a:cubicBezTo>
                  <a:cubicBezTo>
                    <a:pt x="918" y="608"/>
                    <a:pt x="918" y="584"/>
                    <a:pt x="918" y="561"/>
                  </a:cubicBezTo>
                  <a:cubicBezTo>
                    <a:pt x="953" y="441"/>
                    <a:pt x="918" y="334"/>
                    <a:pt x="858" y="227"/>
                  </a:cubicBezTo>
                  <a:cubicBezTo>
                    <a:pt x="799" y="132"/>
                    <a:pt x="715" y="49"/>
                    <a:pt x="596" y="25"/>
                  </a:cubicBezTo>
                  <a:cubicBezTo>
                    <a:pt x="584" y="25"/>
                    <a:pt x="560" y="13"/>
                    <a:pt x="549" y="13"/>
                  </a:cubicBezTo>
                  <a:cubicBezTo>
                    <a:pt x="513" y="5"/>
                    <a:pt x="479" y="1"/>
                    <a:pt x="44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94675" y="3924725"/>
              <a:ext cx="25325" cy="23725"/>
            </a:xfrm>
            <a:custGeom>
              <a:avLst/>
              <a:gdLst/>
              <a:ahLst/>
              <a:cxnLst/>
              <a:rect l="l" t="t" r="r" b="b"/>
              <a:pathLst>
                <a:path w="1013" h="949" extrusionOk="0">
                  <a:moveTo>
                    <a:pt x="524" y="0"/>
                  </a:moveTo>
                  <a:cubicBezTo>
                    <a:pt x="417" y="0"/>
                    <a:pt x="334" y="36"/>
                    <a:pt x="239" y="96"/>
                  </a:cubicBezTo>
                  <a:cubicBezTo>
                    <a:pt x="131" y="167"/>
                    <a:pt x="60" y="274"/>
                    <a:pt x="48" y="393"/>
                  </a:cubicBezTo>
                  <a:cubicBezTo>
                    <a:pt x="0" y="643"/>
                    <a:pt x="167" y="893"/>
                    <a:pt x="429" y="941"/>
                  </a:cubicBezTo>
                  <a:cubicBezTo>
                    <a:pt x="459" y="946"/>
                    <a:pt x="489" y="949"/>
                    <a:pt x="518" y="949"/>
                  </a:cubicBezTo>
                  <a:cubicBezTo>
                    <a:pt x="746" y="949"/>
                    <a:pt x="946" y="792"/>
                    <a:pt x="989" y="560"/>
                  </a:cubicBezTo>
                  <a:cubicBezTo>
                    <a:pt x="1012" y="405"/>
                    <a:pt x="977" y="238"/>
                    <a:pt x="870" y="143"/>
                  </a:cubicBezTo>
                  <a:cubicBezTo>
                    <a:pt x="774" y="84"/>
                    <a:pt x="691" y="24"/>
                    <a:pt x="58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464775" y="4572300"/>
              <a:ext cx="35450" cy="32975"/>
            </a:xfrm>
            <a:custGeom>
              <a:avLst/>
              <a:gdLst/>
              <a:ahLst/>
              <a:cxnLst/>
              <a:rect l="l" t="t" r="r" b="b"/>
              <a:pathLst>
                <a:path w="1418" h="1319" extrusionOk="0">
                  <a:moveTo>
                    <a:pt x="729" y="1"/>
                  </a:moveTo>
                  <a:cubicBezTo>
                    <a:pt x="680" y="1"/>
                    <a:pt x="630" y="9"/>
                    <a:pt x="584" y="29"/>
                  </a:cubicBezTo>
                  <a:cubicBezTo>
                    <a:pt x="525" y="41"/>
                    <a:pt x="477" y="53"/>
                    <a:pt x="418" y="89"/>
                  </a:cubicBezTo>
                  <a:cubicBezTo>
                    <a:pt x="322" y="136"/>
                    <a:pt x="251" y="208"/>
                    <a:pt x="191" y="279"/>
                  </a:cubicBezTo>
                  <a:cubicBezTo>
                    <a:pt x="132" y="351"/>
                    <a:pt x="84" y="446"/>
                    <a:pt x="72" y="553"/>
                  </a:cubicBezTo>
                  <a:cubicBezTo>
                    <a:pt x="1" y="910"/>
                    <a:pt x="251" y="1267"/>
                    <a:pt x="608" y="1303"/>
                  </a:cubicBezTo>
                  <a:cubicBezTo>
                    <a:pt x="653" y="1314"/>
                    <a:pt x="698" y="1319"/>
                    <a:pt x="743" y="1319"/>
                  </a:cubicBezTo>
                  <a:cubicBezTo>
                    <a:pt x="1051" y="1319"/>
                    <a:pt x="1328" y="1079"/>
                    <a:pt x="1370" y="767"/>
                  </a:cubicBezTo>
                  <a:cubicBezTo>
                    <a:pt x="1418" y="565"/>
                    <a:pt x="1358" y="374"/>
                    <a:pt x="1215" y="220"/>
                  </a:cubicBezTo>
                  <a:cubicBezTo>
                    <a:pt x="1180" y="160"/>
                    <a:pt x="1096" y="100"/>
                    <a:pt x="1001" y="53"/>
                  </a:cubicBezTo>
                  <a:cubicBezTo>
                    <a:pt x="953" y="41"/>
                    <a:pt x="918" y="29"/>
                    <a:pt x="882" y="17"/>
                  </a:cubicBezTo>
                  <a:lnTo>
                    <a:pt x="846" y="17"/>
                  </a:lnTo>
                  <a:cubicBezTo>
                    <a:pt x="809" y="6"/>
                    <a:pt x="769" y="1"/>
                    <a:pt x="72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3775" y="3934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95" y="0"/>
                  </a:moveTo>
                  <a:cubicBezTo>
                    <a:pt x="163" y="0"/>
                    <a:pt x="45" y="82"/>
                    <a:pt x="12" y="227"/>
                  </a:cubicBezTo>
                  <a:lnTo>
                    <a:pt x="12" y="251"/>
                  </a:lnTo>
                  <a:cubicBezTo>
                    <a:pt x="0" y="406"/>
                    <a:pt x="72" y="537"/>
                    <a:pt x="226" y="549"/>
                  </a:cubicBezTo>
                  <a:lnTo>
                    <a:pt x="250" y="549"/>
                  </a:lnTo>
                  <a:cubicBezTo>
                    <a:pt x="369" y="549"/>
                    <a:pt x="488" y="489"/>
                    <a:pt x="524" y="370"/>
                  </a:cubicBezTo>
                  <a:cubicBezTo>
                    <a:pt x="524" y="358"/>
                    <a:pt x="536" y="346"/>
                    <a:pt x="536" y="323"/>
                  </a:cubicBezTo>
                  <a:cubicBezTo>
                    <a:pt x="548" y="251"/>
                    <a:pt x="536" y="180"/>
                    <a:pt x="488" y="120"/>
                  </a:cubicBezTo>
                  <a:cubicBezTo>
                    <a:pt x="476" y="108"/>
                    <a:pt x="453" y="73"/>
                    <a:pt x="441" y="61"/>
                  </a:cubicBezTo>
                  <a:cubicBezTo>
                    <a:pt x="417" y="25"/>
                    <a:pt x="369" y="13"/>
                    <a:pt x="322" y="1"/>
                  </a:cubicBezTo>
                  <a:cubicBezTo>
                    <a:pt x="313" y="0"/>
                    <a:pt x="304" y="0"/>
                    <a:pt x="29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161475" y="3834275"/>
              <a:ext cx="13725" cy="13075"/>
            </a:xfrm>
            <a:custGeom>
              <a:avLst/>
              <a:gdLst/>
              <a:ahLst/>
              <a:cxnLst/>
              <a:rect l="l" t="t" r="r" b="b"/>
              <a:pathLst>
                <a:path w="549" h="523" extrusionOk="0">
                  <a:moveTo>
                    <a:pt x="255" y="1"/>
                  </a:moveTo>
                  <a:cubicBezTo>
                    <a:pt x="211" y="1"/>
                    <a:pt x="165" y="18"/>
                    <a:pt x="131" y="35"/>
                  </a:cubicBezTo>
                  <a:cubicBezTo>
                    <a:pt x="60" y="70"/>
                    <a:pt x="0" y="142"/>
                    <a:pt x="0" y="213"/>
                  </a:cubicBezTo>
                  <a:lnTo>
                    <a:pt x="0" y="332"/>
                  </a:lnTo>
                  <a:lnTo>
                    <a:pt x="0" y="344"/>
                  </a:lnTo>
                  <a:cubicBezTo>
                    <a:pt x="36" y="439"/>
                    <a:pt x="108" y="511"/>
                    <a:pt x="215" y="523"/>
                  </a:cubicBezTo>
                  <a:lnTo>
                    <a:pt x="334" y="523"/>
                  </a:lnTo>
                  <a:cubicBezTo>
                    <a:pt x="358" y="511"/>
                    <a:pt x="405" y="499"/>
                    <a:pt x="429" y="487"/>
                  </a:cubicBezTo>
                  <a:cubicBezTo>
                    <a:pt x="489" y="439"/>
                    <a:pt x="524" y="380"/>
                    <a:pt x="536" y="320"/>
                  </a:cubicBezTo>
                  <a:cubicBezTo>
                    <a:pt x="548" y="249"/>
                    <a:pt x="536" y="189"/>
                    <a:pt x="512" y="142"/>
                  </a:cubicBezTo>
                  <a:cubicBezTo>
                    <a:pt x="465" y="70"/>
                    <a:pt x="405" y="23"/>
                    <a:pt x="310" y="11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281425" y="3778100"/>
              <a:ext cx="13425" cy="13675"/>
            </a:xfrm>
            <a:custGeom>
              <a:avLst/>
              <a:gdLst/>
              <a:ahLst/>
              <a:cxnLst/>
              <a:rect l="l" t="t" r="r" b="b"/>
              <a:pathLst>
                <a:path w="537" h="547" extrusionOk="0">
                  <a:moveTo>
                    <a:pt x="266" y="1"/>
                  </a:moveTo>
                  <a:cubicBezTo>
                    <a:pt x="144" y="1"/>
                    <a:pt x="33" y="99"/>
                    <a:pt x="13" y="234"/>
                  </a:cubicBezTo>
                  <a:cubicBezTo>
                    <a:pt x="1" y="305"/>
                    <a:pt x="13" y="365"/>
                    <a:pt x="60" y="424"/>
                  </a:cubicBezTo>
                  <a:cubicBezTo>
                    <a:pt x="84" y="484"/>
                    <a:pt x="143" y="531"/>
                    <a:pt x="215" y="543"/>
                  </a:cubicBezTo>
                  <a:cubicBezTo>
                    <a:pt x="231" y="546"/>
                    <a:pt x="247" y="547"/>
                    <a:pt x="262" y="547"/>
                  </a:cubicBezTo>
                  <a:cubicBezTo>
                    <a:pt x="398" y="547"/>
                    <a:pt x="515" y="456"/>
                    <a:pt x="536" y="317"/>
                  </a:cubicBezTo>
                  <a:lnTo>
                    <a:pt x="536" y="198"/>
                  </a:lnTo>
                  <a:cubicBezTo>
                    <a:pt x="501" y="91"/>
                    <a:pt x="429" y="19"/>
                    <a:pt x="322" y="7"/>
                  </a:cubicBezTo>
                  <a:cubicBezTo>
                    <a:pt x="303" y="3"/>
                    <a:pt x="285" y="1"/>
                    <a:pt x="26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725700" y="3689500"/>
              <a:ext cx="14625" cy="13575"/>
            </a:xfrm>
            <a:custGeom>
              <a:avLst/>
              <a:gdLst/>
              <a:ahLst/>
              <a:cxnLst/>
              <a:rect l="l" t="t" r="r" b="b"/>
              <a:pathLst>
                <a:path w="585" h="543" extrusionOk="0">
                  <a:moveTo>
                    <a:pt x="305" y="0"/>
                  </a:moveTo>
                  <a:cubicBezTo>
                    <a:pt x="175" y="0"/>
                    <a:pt x="47" y="100"/>
                    <a:pt x="36" y="230"/>
                  </a:cubicBezTo>
                  <a:cubicBezTo>
                    <a:pt x="1" y="384"/>
                    <a:pt x="108" y="527"/>
                    <a:pt x="263" y="539"/>
                  </a:cubicBezTo>
                  <a:cubicBezTo>
                    <a:pt x="277" y="542"/>
                    <a:pt x="292" y="543"/>
                    <a:pt x="307" y="543"/>
                  </a:cubicBezTo>
                  <a:cubicBezTo>
                    <a:pt x="436" y="543"/>
                    <a:pt x="561" y="453"/>
                    <a:pt x="572" y="325"/>
                  </a:cubicBezTo>
                  <a:cubicBezTo>
                    <a:pt x="584" y="182"/>
                    <a:pt x="501" y="39"/>
                    <a:pt x="346" y="3"/>
                  </a:cubicBezTo>
                  <a:cubicBezTo>
                    <a:pt x="332" y="1"/>
                    <a:pt x="319" y="0"/>
                    <a:pt x="30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008050" y="3646000"/>
              <a:ext cx="14325" cy="13600"/>
            </a:xfrm>
            <a:custGeom>
              <a:avLst/>
              <a:gdLst/>
              <a:ahLst/>
              <a:cxnLst/>
              <a:rect l="l" t="t" r="r" b="b"/>
              <a:pathLst>
                <a:path w="573" h="544" extrusionOk="0">
                  <a:moveTo>
                    <a:pt x="295" y="1"/>
                  </a:moveTo>
                  <a:cubicBezTo>
                    <a:pt x="233" y="1"/>
                    <a:pt x="166" y="18"/>
                    <a:pt x="120" y="65"/>
                  </a:cubicBezTo>
                  <a:cubicBezTo>
                    <a:pt x="96" y="88"/>
                    <a:pt x="60" y="124"/>
                    <a:pt x="48" y="148"/>
                  </a:cubicBezTo>
                  <a:cubicBezTo>
                    <a:pt x="36" y="172"/>
                    <a:pt x="36" y="196"/>
                    <a:pt x="13" y="231"/>
                  </a:cubicBezTo>
                  <a:cubicBezTo>
                    <a:pt x="1" y="315"/>
                    <a:pt x="36" y="386"/>
                    <a:pt x="72" y="446"/>
                  </a:cubicBezTo>
                  <a:cubicBezTo>
                    <a:pt x="120" y="493"/>
                    <a:pt x="167" y="529"/>
                    <a:pt x="239" y="541"/>
                  </a:cubicBezTo>
                  <a:lnTo>
                    <a:pt x="275" y="541"/>
                  </a:lnTo>
                  <a:cubicBezTo>
                    <a:pt x="286" y="542"/>
                    <a:pt x="298" y="543"/>
                    <a:pt x="310" y="543"/>
                  </a:cubicBezTo>
                  <a:cubicBezTo>
                    <a:pt x="393" y="543"/>
                    <a:pt x="471" y="507"/>
                    <a:pt x="513" y="434"/>
                  </a:cubicBezTo>
                  <a:cubicBezTo>
                    <a:pt x="536" y="410"/>
                    <a:pt x="548" y="362"/>
                    <a:pt x="548" y="327"/>
                  </a:cubicBezTo>
                  <a:cubicBezTo>
                    <a:pt x="572" y="291"/>
                    <a:pt x="548" y="231"/>
                    <a:pt x="536" y="184"/>
                  </a:cubicBezTo>
                  <a:cubicBezTo>
                    <a:pt x="525" y="124"/>
                    <a:pt x="477" y="65"/>
                    <a:pt x="417" y="29"/>
                  </a:cubicBezTo>
                  <a:cubicBezTo>
                    <a:pt x="394" y="17"/>
                    <a:pt x="370" y="5"/>
                    <a:pt x="346" y="5"/>
                  </a:cubicBezTo>
                  <a:cubicBezTo>
                    <a:pt x="330" y="2"/>
                    <a:pt x="313" y="1"/>
                    <a:pt x="2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802500" y="3765075"/>
              <a:ext cx="14600" cy="13325"/>
            </a:xfrm>
            <a:custGeom>
              <a:avLst/>
              <a:gdLst/>
              <a:ahLst/>
              <a:cxnLst/>
              <a:rect l="l" t="t" r="r" b="b"/>
              <a:pathLst>
                <a:path w="584" h="533" extrusionOk="0">
                  <a:moveTo>
                    <a:pt x="272" y="0"/>
                  </a:moveTo>
                  <a:cubicBezTo>
                    <a:pt x="159" y="0"/>
                    <a:pt x="54" y="69"/>
                    <a:pt x="12" y="183"/>
                  </a:cubicBezTo>
                  <a:cubicBezTo>
                    <a:pt x="12" y="195"/>
                    <a:pt x="0" y="219"/>
                    <a:pt x="0" y="219"/>
                  </a:cubicBezTo>
                  <a:cubicBezTo>
                    <a:pt x="0" y="362"/>
                    <a:pt x="84" y="517"/>
                    <a:pt x="239" y="528"/>
                  </a:cubicBezTo>
                  <a:cubicBezTo>
                    <a:pt x="255" y="531"/>
                    <a:pt x="273" y="533"/>
                    <a:pt x="291" y="533"/>
                  </a:cubicBezTo>
                  <a:cubicBezTo>
                    <a:pt x="347" y="533"/>
                    <a:pt x="405" y="517"/>
                    <a:pt x="441" y="481"/>
                  </a:cubicBezTo>
                  <a:cubicBezTo>
                    <a:pt x="489" y="433"/>
                    <a:pt x="536" y="397"/>
                    <a:pt x="548" y="314"/>
                  </a:cubicBezTo>
                  <a:cubicBezTo>
                    <a:pt x="584" y="171"/>
                    <a:pt x="489" y="40"/>
                    <a:pt x="346" y="5"/>
                  </a:cubicBezTo>
                  <a:lnTo>
                    <a:pt x="322" y="5"/>
                  </a:lnTo>
                  <a:cubicBezTo>
                    <a:pt x="305" y="1"/>
                    <a:pt x="288" y="0"/>
                    <a:pt x="27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023950" y="3621525"/>
              <a:ext cx="14325" cy="13675"/>
            </a:xfrm>
            <a:custGeom>
              <a:avLst/>
              <a:gdLst/>
              <a:ahLst/>
              <a:cxnLst/>
              <a:rect l="l" t="t" r="r" b="b"/>
              <a:pathLst>
                <a:path w="573" h="547" extrusionOk="0">
                  <a:moveTo>
                    <a:pt x="262" y="1"/>
                  </a:moveTo>
                  <a:cubicBezTo>
                    <a:pt x="132" y="1"/>
                    <a:pt x="23" y="98"/>
                    <a:pt x="13" y="222"/>
                  </a:cubicBezTo>
                  <a:cubicBezTo>
                    <a:pt x="1" y="377"/>
                    <a:pt x="72" y="520"/>
                    <a:pt x="239" y="544"/>
                  </a:cubicBezTo>
                  <a:cubicBezTo>
                    <a:pt x="252" y="546"/>
                    <a:pt x="266" y="547"/>
                    <a:pt x="279" y="547"/>
                  </a:cubicBezTo>
                  <a:cubicBezTo>
                    <a:pt x="410" y="547"/>
                    <a:pt x="538" y="447"/>
                    <a:pt x="548" y="317"/>
                  </a:cubicBezTo>
                  <a:cubicBezTo>
                    <a:pt x="572" y="163"/>
                    <a:pt x="465" y="20"/>
                    <a:pt x="322" y="8"/>
                  </a:cubicBezTo>
                  <a:cubicBezTo>
                    <a:pt x="302" y="3"/>
                    <a:pt x="282" y="1"/>
                    <a:pt x="26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716175" y="3810850"/>
              <a:ext cx="13725" cy="13675"/>
            </a:xfrm>
            <a:custGeom>
              <a:avLst/>
              <a:gdLst/>
              <a:ahLst/>
              <a:cxnLst/>
              <a:rect l="l" t="t" r="r" b="b"/>
              <a:pathLst>
                <a:path w="549" h="547" extrusionOk="0">
                  <a:moveTo>
                    <a:pt x="266" y="0"/>
                  </a:moveTo>
                  <a:cubicBezTo>
                    <a:pt x="141" y="0"/>
                    <a:pt x="23" y="99"/>
                    <a:pt x="13" y="233"/>
                  </a:cubicBezTo>
                  <a:lnTo>
                    <a:pt x="13" y="257"/>
                  </a:lnTo>
                  <a:cubicBezTo>
                    <a:pt x="1" y="388"/>
                    <a:pt x="84" y="507"/>
                    <a:pt x="227" y="543"/>
                  </a:cubicBezTo>
                  <a:cubicBezTo>
                    <a:pt x="242" y="545"/>
                    <a:pt x="256" y="547"/>
                    <a:pt x="271" y="547"/>
                  </a:cubicBezTo>
                  <a:cubicBezTo>
                    <a:pt x="400" y="547"/>
                    <a:pt x="526" y="456"/>
                    <a:pt x="536" y="317"/>
                  </a:cubicBezTo>
                  <a:cubicBezTo>
                    <a:pt x="548" y="198"/>
                    <a:pt x="501" y="79"/>
                    <a:pt x="394" y="31"/>
                  </a:cubicBezTo>
                  <a:cubicBezTo>
                    <a:pt x="370" y="19"/>
                    <a:pt x="358" y="7"/>
                    <a:pt x="322" y="7"/>
                  </a:cubicBezTo>
                  <a:cubicBezTo>
                    <a:pt x="303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3639669" y="1194200"/>
            <a:ext cx="4849500" cy="24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3639669" y="3663500"/>
            <a:ext cx="4849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 flipH="1">
            <a:off x="8" y="1"/>
            <a:ext cx="4198961" cy="2036907"/>
            <a:chOff x="4643125" y="3610400"/>
            <a:chExt cx="2050875" cy="994875"/>
          </a:xfrm>
        </p:grpSpPr>
        <p:sp>
          <p:nvSpPr>
            <p:cNvPr id="95" name="Google Shape;95;p2"/>
            <p:cNvSpPr/>
            <p:nvPr/>
          </p:nvSpPr>
          <p:spPr>
            <a:xfrm>
              <a:off x="5600100" y="3665175"/>
              <a:ext cx="147050" cy="30375"/>
            </a:xfrm>
            <a:custGeom>
              <a:avLst/>
              <a:gdLst/>
              <a:ahLst/>
              <a:cxnLst/>
              <a:rect l="l" t="t" r="r" b="b"/>
              <a:pathLst>
                <a:path w="5882" h="1215" extrusionOk="0">
                  <a:moveTo>
                    <a:pt x="5810" y="0"/>
                  </a:moveTo>
                  <a:lnTo>
                    <a:pt x="72" y="905"/>
                  </a:lnTo>
                  <a:lnTo>
                    <a:pt x="0" y="1214"/>
                  </a:lnTo>
                  <a:lnTo>
                    <a:pt x="5882" y="286"/>
                  </a:lnTo>
                  <a:cubicBezTo>
                    <a:pt x="5834" y="191"/>
                    <a:pt x="5799" y="107"/>
                    <a:pt x="581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04550" y="3688675"/>
              <a:ext cx="89625" cy="20275"/>
            </a:xfrm>
            <a:custGeom>
              <a:avLst/>
              <a:gdLst/>
              <a:ahLst/>
              <a:cxnLst/>
              <a:rect l="l" t="t" r="r" b="b"/>
              <a:pathLst>
                <a:path w="3585" h="811" extrusionOk="0">
                  <a:moveTo>
                    <a:pt x="3584" y="1"/>
                  </a:moveTo>
                  <a:lnTo>
                    <a:pt x="0" y="560"/>
                  </a:lnTo>
                  <a:lnTo>
                    <a:pt x="0" y="655"/>
                  </a:lnTo>
                  <a:lnTo>
                    <a:pt x="262" y="810"/>
                  </a:lnTo>
                  <a:lnTo>
                    <a:pt x="3513" y="310"/>
                  </a:lnTo>
                  <a:lnTo>
                    <a:pt x="35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497700" y="37089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0"/>
                  </a:moveTo>
                  <a:cubicBezTo>
                    <a:pt x="0" y="0"/>
                    <a:pt x="0" y="24"/>
                    <a:pt x="0" y="0"/>
                  </a:cubicBezTo>
                  <a:cubicBezTo>
                    <a:pt x="0" y="24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98600" y="371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97400" y="37089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2" y="0"/>
                    <a:pt x="12" y="0"/>
                    <a:pt x="1" y="0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498000" y="3709525"/>
              <a:ext cx="925" cy="300"/>
            </a:xfrm>
            <a:custGeom>
              <a:avLst/>
              <a:gdLst/>
              <a:ahLst/>
              <a:cxnLst/>
              <a:rect l="l" t="t" r="r" b="b"/>
              <a:pathLst>
                <a:path w="37" h="12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36" y="12"/>
                  </a:lnTo>
                  <a:cubicBezTo>
                    <a:pt x="24" y="1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97100" y="3707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95050" y="3824700"/>
              <a:ext cx="212250" cy="130700"/>
            </a:xfrm>
            <a:custGeom>
              <a:avLst/>
              <a:gdLst/>
              <a:ahLst/>
              <a:cxnLst/>
              <a:rect l="l" t="t" r="r" b="b"/>
              <a:pathLst>
                <a:path w="8490" h="5228" extrusionOk="0">
                  <a:moveTo>
                    <a:pt x="298" y="1"/>
                  </a:moveTo>
                  <a:lnTo>
                    <a:pt x="0" y="167"/>
                  </a:lnTo>
                  <a:lnTo>
                    <a:pt x="8370" y="5228"/>
                  </a:lnTo>
                  <a:cubicBezTo>
                    <a:pt x="8382" y="5132"/>
                    <a:pt x="8430" y="5061"/>
                    <a:pt x="8489" y="4989"/>
                  </a:cubicBezTo>
                  <a:lnTo>
                    <a:pt x="8466" y="493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583725" y="3754175"/>
              <a:ext cx="111650" cy="70250"/>
            </a:xfrm>
            <a:custGeom>
              <a:avLst/>
              <a:gdLst/>
              <a:ahLst/>
              <a:cxnLst/>
              <a:rect l="l" t="t" r="r" b="b"/>
              <a:pathLst>
                <a:path w="4466" h="2810" extrusionOk="0">
                  <a:moveTo>
                    <a:pt x="72" y="0"/>
                  </a:moveTo>
                  <a:lnTo>
                    <a:pt x="0" y="298"/>
                  </a:lnTo>
                  <a:lnTo>
                    <a:pt x="4168" y="2810"/>
                  </a:lnTo>
                  <a:lnTo>
                    <a:pt x="4465" y="264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498600" y="3705050"/>
              <a:ext cx="80375" cy="52400"/>
            </a:xfrm>
            <a:custGeom>
              <a:avLst/>
              <a:gdLst/>
              <a:ahLst/>
              <a:cxnLst/>
              <a:rect l="l" t="t" r="r" b="b"/>
              <a:pathLst>
                <a:path w="3215" h="2096" extrusionOk="0">
                  <a:moveTo>
                    <a:pt x="0" y="203"/>
                  </a:moveTo>
                  <a:cubicBezTo>
                    <a:pt x="18" y="212"/>
                    <a:pt x="44" y="228"/>
                    <a:pt x="65" y="235"/>
                  </a:cubicBezTo>
                  <a:lnTo>
                    <a:pt x="65" y="235"/>
                  </a:lnTo>
                  <a:lnTo>
                    <a:pt x="12" y="203"/>
                  </a:lnTo>
                  <a:close/>
                  <a:moveTo>
                    <a:pt x="238" y="0"/>
                  </a:moveTo>
                  <a:lnTo>
                    <a:pt x="238" y="84"/>
                  </a:lnTo>
                  <a:cubicBezTo>
                    <a:pt x="238" y="155"/>
                    <a:pt x="179" y="239"/>
                    <a:pt x="84" y="239"/>
                  </a:cubicBezTo>
                  <a:cubicBezTo>
                    <a:pt x="78" y="239"/>
                    <a:pt x="72" y="237"/>
                    <a:pt x="65" y="235"/>
                  </a:cubicBezTo>
                  <a:lnTo>
                    <a:pt x="65" y="235"/>
                  </a:lnTo>
                  <a:lnTo>
                    <a:pt x="3132" y="2096"/>
                  </a:lnTo>
                  <a:lnTo>
                    <a:pt x="3215" y="1798"/>
                  </a:lnTo>
                  <a:lnTo>
                    <a:pt x="500" y="155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97100" y="3708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498600" y="3710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497700" y="37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643125" y="3610700"/>
              <a:ext cx="30400" cy="48250"/>
            </a:xfrm>
            <a:custGeom>
              <a:avLst/>
              <a:gdLst/>
              <a:ahLst/>
              <a:cxnLst/>
              <a:rect l="l" t="t" r="r" b="b"/>
              <a:pathLst>
                <a:path w="1216" h="1930" extrusionOk="0">
                  <a:moveTo>
                    <a:pt x="1" y="0"/>
                  </a:moveTo>
                  <a:lnTo>
                    <a:pt x="953" y="1929"/>
                  </a:lnTo>
                  <a:lnTo>
                    <a:pt x="1215" y="1810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43450" y="3642850"/>
              <a:ext cx="94675" cy="72950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179" y="0"/>
                  </a:moveTo>
                  <a:cubicBezTo>
                    <a:pt x="155" y="107"/>
                    <a:pt x="95" y="179"/>
                    <a:pt x="0" y="238"/>
                  </a:cubicBezTo>
                  <a:lnTo>
                    <a:pt x="3627" y="2879"/>
                  </a:lnTo>
                  <a:lnTo>
                    <a:pt x="3627" y="2879"/>
                  </a:lnTo>
                  <a:cubicBezTo>
                    <a:pt x="3622" y="2872"/>
                    <a:pt x="3620" y="2864"/>
                    <a:pt x="3620" y="2858"/>
                  </a:cubicBezTo>
                  <a:cubicBezTo>
                    <a:pt x="3596" y="2786"/>
                    <a:pt x="3631" y="2691"/>
                    <a:pt x="3715" y="2667"/>
                  </a:cubicBezTo>
                  <a:lnTo>
                    <a:pt x="3786" y="2631"/>
                  </a:lnTo>
                  <a:lnTo>
                    <a:pt x="179" y="0"/>
                  </a:lnTo>
                  <a:close/>
                  <a:moveTo>
                    <a:pt x="3627" y="2879"/>
                  </a:moveTo>
                  <a:lnTo>
                    <a:pt x="3627" y="2879"/>
                  </a:lnTo>
                  <a:cubicBezTo>
                    <a:pt x="3638" y="2898"/>
                    <a:pt x="3662" y="2917"/>
                    <a:pt x="3679" y="2917"/>
                  </a:cubicBezTo>
                  <a:lnTo>
                    <a:pt x="3627" y="2879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835125" y="3716075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0" y="0"/>
                  </a:moveTo>
                  <a:cubicBezTo>
                    <a:pt x="12" y="0"/>
                    <a:pt x="12" y="12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33325" y="3649975"/>
              <a:ext cx="176825" cy="67000"/>
            </a:xfrm>
            <a:custGeom>
              <a:avLst/>
              <a:gdLst/>
              <a:ahLst/>
              <a:cxnLst/>
              <a:rect l="l" t="t" r="r" b="b"/>
              <a:pathLst>
                <a:path w="7073" h="2680" extrusionOk="0">
                  <a:moveTo>
                    <a:pt x="7049" y="1"/>
                  </a:moveTo>
                  <a:lnTo>
                    <a:pt x="191" y="2358"/>
                  </a:lnTo>
                  <a:lnTo>
                    <a:pt x="120" y="2394"/>
                  </a:lnTo>
                  <a:cubicBezTo>
                    <a:pt x="36" y="2418"/>
                    <a:pt x="1" y="2501"/>
                    <a:pt x="25" y="2584"/>
                  </a:cubicBezTo>
                  <a:cubicBezTo>
                    <a:pt x="36" y="2620"/>
                    <a:pt x="60" y="2644"/>
                    <a:pt x="84" y="2656"/>
                  </a:cubicBezTo>
                  <a:cubicBezTo>
                    <a:pt x="96" y="2656"/>
                    <a:pt x="96" y="2680"/>
                    <a:pt x="120" y="2680"/>
                  </a:cubicBezTo>
                  <a:lnTo>
                    <a:pt x="215" y="2680"/>
                  </a:lnTo>
                  <a:lnTo>
                    <a:pt x="7073" y="310"/>
                  </a:lnTo>
                  <a:cubicBezTo>
                    <a:pt x="7025" y="239"/>
                    <a:pt x="7002" y="156"/>
                    <a:pt x="7025" y="72"/>
                  </a:cubicBezTo>
                  <a:cubicBezTo>
                    <a:pt x="7025" y="37"/>
                    <a:pt x="7037" y="25"/>
                    <a:pt x="70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94925" y="3610700"/>
              <a:ext cx="34250" cy="24725"/>
            </a:xfrm>
            <a:custGeom>
              <a:avLst/>
              <a:gdLst/>
              <a:ahLst/>
              <a:cxnLst/>
              <a:rect l="l" t="t" r="r" b="b"/>
              <a:pathLst>
                <a:path w="1370" h="989" extrusionOk="0">
                  <a:moveTo>
                    <a:pt x="0" y="0"/>
                  </a:moveTo>
                  <a:lnTo>
                    <a:pt x="1119" y="988"/>
                  </a:lnTo>
                  <a:lnTo>
                    <a:pt x="1262" y="929"/>
                  </a:lnTo>
                  <a:cubicBezTo>
                    <a:pt x="1274" y="881"/>
                    <a:pt x="1322" y="834"/>
                    <a:pt x="1370" y="798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3675" y="3633900"/>
              <a:ext cx="62525" cy="32775"/>
            </a:xfrm>
            <a:custGeom>
              <a:avLst/>
              <a:gdLst/>
              <a:ahLst/>
              <a:cxnLst/>
              <a:rect l="l" t="t" r="r" b="b"/>
              <a:pathLst>
                <a:path w="2501" h="1311" extrusionOk="0">
                  <a:moveTo>
                    <a:pt x="2500" y="1"/>
                  </a:moveTo>
                  <a:lnTo>
                    <a:pt x="2358" y="60"/>
                  </a:lnTo>
                  <a:lnTo>
                    <a:pt x="381" y="894"/>
                  </a:lnTo>
                  <a:lnTo>
                    <a:pt x="119" y="1013"/>
                  </a:lnTo>
                  <a:lnTo>
                    <a:pt x="95" y="1025"/>
                  </a:lnTo>
                  <a:cubicBezTo>
                    <a:pt x="24" y="1061"/>
                    <a:pt x="0" y="1144"/>
                    <a:pt x="24" y="1215"/>
                  </a:cubicBezTo>
                  <a:cubicBezTo>
                    <a:pt x="36" y="1251"/>
                    <a:pt x="60" y="1263"/>
                    <a:pt x="72" y="1275"/>
                  </a:cubicBezTo>
                  <a:cubicBezTo>
                    <a:pt x="95" y="1299"/>
                    <a:pt x="119" y="1311"/>
                    <a:pt x="143" y="1311"/>
                  </a:cubicBezTo>
                  <a:cubicBezTo>
                    <a:pt x="131" y="1263"/>
                    <a:pt x="119" y="1215"/>
                    <a:pt x="131" y="1156"/>
                  </a:cubicBezTo>
                  <a:cubicBezTo>
                    <a:pt x="142" y="1040"/>
                    <a:pt x="245" y="961"/>
                    <a:pt x="352" y="961"/>
                  </a:cubicBezTo>
                  <a:cubicBezTo>
                    <a:pt x="366" y="961"/>
                    <a:pt x="379" y="963"/>
                    <a:pt x="393" y="965"/>
                  </a:cubicBezTo>
                  <a:cubicBezTo>
                    <a:pt x="488" y="977"/>
                    <a:pt x="560" y="1061"/>
                    <a:pt x="572" y="1132"/>
                  </a:cubicBezTo>
                  <a:lnTo>
                    <a:pt x="2453" y="346"/>
                  </a:lnTo>
                  <a:cubicBezTo>
                    <a:pt x="2453" y="287"/>
                    <a:pt x="2441" y="203"/>
                    <a:pt x="2453" y="132"/>
                  </a:cubicBezTo>
                  <a:cubicBezTo>
                    <a:pt x="2453" y="84"/>
                    <a:pt x="2477" y="49"/>
                    <a:pt x="250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740175" y="3610700"/>
              <a:ext cx="60725" cy="22925"/>
            </a:xfrm>
            <a:custGeom>
              <a:avLst/>
              <a:gdLst/>
              <a:ahLst/>
              <a:cxnLst/>
              <a:rect l="l" t="t" r="r" b="b"/>
              <a:pathLst>
                <a:path w="2429" h="917" extrusionOk="0">
                  <a:moveTo>
                    <a:pt x="1667" y="0"/>
                  </a:moveTo>
                  <a:lnTo>
                    <a:pt x="0" y="703"/>
                  </a:lnTo>
                  <a:cubicBezTo>
                    <a:pt x="107" y="738"/>
                    <a:pt x="214" y="810"/>
                    <a:pt x="274" y="917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99125" y="3610700"/>
              <a:ext cx="19375" cy="36925"/>
            </a:xfrm>
            <a:custGeom>
              <a:avLst/>
              <a:gdLst/>
              <a:ahLst/>
              <a:cxnLst/>
              <a:rect l="l" t="t" r="r" b="b"/>
              <a:pathLst>
                <a:path w="775" h="1477" extrusionOk="0">
                  <a:moveTo>
                    <a:pt x="0" y="0"/>
                  </a:moveTo>
                  <a:lnTo>
                    <a:pt x="477" y="1477"/>
                  </a:lnTo>
                  <a:cubicBezTo>
                    <a:pt x="526" y="1437"/>
                    <a:pt x="584" y="1414"/>
                    <a:pt x="656" y="1414"/>
                  </a:cubicBezTo>
                  <a:cubicBezTo>
                    <a:pt x="671" y="1414"/>
                    <a:pt x="687" y="1415"/>
                    <a:pt x="703" y="1417"/>
                  </a:cubicBezTo>
                  <a:cubicBezTo>
                    <a:pt x="727" y="1417"/>
                    <a:pt x="762" y="1429"/>
                    <a:pt x="774" y="1453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014900" y="3656825"/>
              <a:ext cx="92900" cy="270000"/>
            </a:xfrm>
            <a:custGeom>
              <a:avLst/>
              <a:gdLst/>
              <a:ahLst/>
              <a:cxnLst/>
              <a:rect l="l" t="t" r="r" b="b"/>
              <a:pathLst>
                <a:path w="3716" h="10800" extrusionOk="0">
                  <a:moveTo>
                    <a:pt x="239" y="1"/>
                  </a:moveTo>
                  <a:cubicBezTo>
                    <a:pt x="187" y="74"/>
                    <a:pt x="116" y="110"/>
                    <a:pt x="36" y="110"/>
                  </a:cubicBezTo>
                  <a:cubicBezTo>
                    <a:pt x="24" y="110"/>
                    <a:pt x="12" y="109"/>
                    <a:pt x="1" y="108"/>
                  </a:cubicBezTo>
                  <a:lnTo>
                    <a:pt x="1" y="108"/>
                  </a:lnTo>
                  <a:lnTo>
                    <a:pt x="3430" y="10800"/>
                  </a:lnTo>
                  <a:cubicBezTo>
                    <a:pt x="3513" y="10740"/>
                    <a:pt x="3608" y="10704"/>
                    <a:pt x="3715" y="10704"/>
                  </a:cubicBezTo>
                  <a:lnTo>
                    <a:pt x="274" y="24"/>
                  </a:lnTo>
                  <a:cubicBezTo>
                    <a:pt x="262" y="24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21150" y="3610400"/>
              <a:ext cx="159875" cy="46900"/>
            </a:xfrm>
            <a:custGeom>
              <a:avLst/>
              <a:gdLst/>
              <a:ahLst/>
              <a:cxnLst/>
              <a:rect l="l" t="t" r="r" b="b"/>
              <a:pathLst>
                <a:path w="6395" h="1876" extrusionOk="0">
                  <a:moveTo>
                    <a:pt x="5370" y="0"/>
                  </a:moveTo>
                  <a:lnTo>
                    <a:pt x="60" y="1584"/>
                  </a:lnTo>
                  <a:lnTo>
                    <a:pt x="36" y="1584"/>
                  </a:lnTo>
                  <a:lnTo>
                    <a:pt x="48" y="1739"/>
                  </a:lnTo>
                  <a:cubicBezTo>
                    <a:pt x="48" y="1786"/>
                    <a:pt x="12" y="1822"/>
                    <a:pt x="1" y="1846"/>
                  </a:cubicBezTo>
                  <a:cubicBezTo>
                    <a:pt x="12" y="1858"/>
                    <a:pt x="24" y="1858"/>
                    <a:pt x="48" y="1858"/>
                  </a:cubicBezTo>
                  <a:cubicBezTo>
                    <a:pt x="60" y="1870"/>
                    <a:pt x="75" y="1876"/>
                    <a:pt x="90" y="1876"/>
                  </a:cubicBezTo>
                  <a:cubicBezTo>
                    <a:pt x="105" y="1876"/>
                    <a:pt x="120" y="1870"/>
                    <a:pt x="132" y="1858"/>
                  </a:cubicBezTo>
                  <a:lnTo>
                    <a:pt x="639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109250" y="3610700"/>
              <a:ext cx="133375" cy="317625"/>
            </a:xfrm>
            <a:custGeom>
              <a:avLst/>
              <a:gdLst/>
              <a:ahLst/>
              <a:cxnLst/>
              <a:rect l="l" t="t" r="r" b="b"/>
              <a:pathLst>
                <a:path w="5335" h="12705" extrusionOk="0">
                  <a:moveTo>
                    <a:pt x="5013" y="0"/>
                  </a:moveTo>
                  <a:lnTo>
                    <a:pt x="1" y="12561"/>
                  </a:lnTo>
                  <a:lnTo>
                    <a:pt x="13" y="12561"/>
                  </a:lnTo>
                  <a:cubicBezTo>
                    <a:pt x="120" y="12585"/>
                    <a:pt x="203" y="12621"/>
                    <a:pt x="275" y="12704"/>
                  </a:cubicBezTo>
                  <a:lnTo>
                    <a:pt x="533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97100" y="3610700"/>
              <a:ext cx="7475" cy="100325"/>
            </a:xfrm>
            <a:custGeom>
              <a:avLst/>
              <a:gdLst/>
              <a:ahLst/>
              <a:cxnLst/>
              <a:rect l="l" t="t" r="r" b="b"/>
              <a:pathLst>
                <a:path w="299" h="4013" extrusionOk="0">
                  <a:moveTo>
                    <a:pt x="1" y="0"/>
                  </a:moveTo>
                  <a:lnTo>
                    <a:pt x="1" y="3858"/>
                  </a:lnTo>
                  <a:lnTo>
                    <a:pt x="1" y="3870"/>
                  </a:lnTo>
                  <a:lnTo>
                    <a:pt x="1" y="3882"/>
                  </a:lnTo>
                  <a:lnTo>
                    <a:pt x="1" y="3905"/>
                  </a:lnTo>
                  <a:lnTo>
                    <a:pt x="1" y="3917"/>
                  </a:lnTo>
                  <a:lnTo>
                    <a:pt x="1" y="3929"/>
                  </a:lnTo>
                  <a:lnTo>
                    <a:pt x="1" y="3953"/>
                  </a:lnTo>
                  <a:lnTo>
                    <a:pt x="1" y="3965"/>
                  </a:lnTo>
                  <a:cubicBezTo>
                    <a:pt x="1" y="3977"/>
                    <a:pt x="13" y="3977"/>
                    <a:pt x="24" y="3977"/>
                  </a:cubicBezTo>
                  <a:cubicBezTo>
                    <a:pt x="60" y="3989"/>
                    <a:pt x="84" y="4013"/>
                    <a:pt x="120" y="4013"/>
                  </a:cubicBezTo>
                  <a:cubicBezTo>
                    <a:pt x="239" y="4013"/>
                    <a:pt x="298" y="3929"/>
                    <a:pt x="298" y="3858"/>
                  </a:cubicBezTo>
                  <a:lnTo>
                    <a:pt x="298" y="3774"/>
                  </a:lnTo>
                  <a:lnTo>
                    <a:pt x="298" y="367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39175" y="3610700"/>
              <a:ext cx="82375" cy="297075"/>
            </a:xfrm>
            <a:custGeom>
              <a:avLst/>
              <a:gdLst/>
              <a:ahLst/>
              <a:cxnLst/>
              <a:rect l="l" t="t" r="r" b="b"/>
              <a:pathLst>
                <a:path w="3295" h="11883" extrusionOk="0">
                  <a:moveTo>
                    <a:pt x="2997" y="0"/>
                  </a:moveTo>
                  <a:lnTo>
                    <a:pt x="2211" y="3120"/>
                  </a:lnTo>
                  <a:lnTo>
                    <a:pt x="2140" y="3429"/>
                  </a:lnTo>
                  <a:lnTo>
                    <a:pt x="1604" y="5572"/>
                  </a:lnTo>
                  <a:lnTo>
                    <a:pt x="1532" y="5870"/>
                  </a:lnTo>
                  <a:lnTo>
                    <a:pt x="30" y="11797"/>
                  </a:lnTo>
                  <a:lnTo>
                    <a:pt x="30" y="11797"/>
                  </a:lnTo>
                  <a:cubicBezTo>
                    <a:pt x="42" y="11783"/>
                    <a:pt x="59" y="11772"/>
                    <a:pt x="80" y="11764"/>
                  </a:cubicBezTo>
                  <a:lnTo>
                    <a:pt x="377" y="11597"/>
                  </a:lnTo>
                  <a:lnTo>
                    <a:pt x="1782" y="6037"/>
                  </a:lnTo>
                  <a:lnTo>
                    <a:pt x="1854" y="5739"/>
                  </a:lnTo>
                  <a:lnTo>
                    <a:pt x="2449" y="3382"/>
                  </a:lnTo>
                  <a:lnTo>
                    <a:pt x="2521" y="3072"/>
                  </a:lnTo>
                  <a:lnTo>
                    <a:pt x="3294" y="0"/>
                  </a:lnTo>
                  <a:close/>
                  <a:moveTo>
                    <a:pt x="30" y="11797"/>
                  </a:moveTo>
                  <a:cubicBezTo>
                    <a:pt x="8" y="11821"/>
                    <a:pt x="1" y="11852"/>
                    <a:pt x="8" y="11883"/>
                  </a:cubicBezTo>
                  <a:lnTo>
                    <a:pt x="30" y="11797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722725" y="3610700"/>
              <a:ext cx="32775" cy="47350"/>
            </a:xfrm>
            <a:custGeom>
              <a:avLst/>
              <a:gdLst/>
              <a:ahLst/>
              <a:cxnLst/>
              <a:rect l="l" t="t" r="r" b="b"/>
              <a:pathLst>
                <a:path w="1311" h="1894" extrusionOk="0">
                  <a:moveTo>
                    <a:pt x="1" y="0"/>
                  </a:moveTo>
                  <a:lnTo>
                    <a:pt x="1048" y="1893"/>
                  </a:lnTo>
                  <a:cubicBezTo>
                    <a:pt x="1120" y="1822"/>
                    <a:pt x="1215" y="1774"/>
                    <a:pt x="1310" y="1762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59625" y="3674100"/>
              <a:ext cx="51525" cy="86350"/>
            </a:xfrm>
            <a:custGeom>
              <a:avLst/>
              <a:gdLst/>
              <a:ahLst/>
              <a:cxnLst/>
              <a:rect l="l" t="t" r="r" b="b"/>
              <a:pathLst>
                <a:path w="2061" h="3454" extrusionOk="0">
                  <a:moveTo>
                    <a:pt x="251" y="0"/>
                  </a:moveTo>
                  <a:cubicBezTo>
                    <a:pt x="191" y="72"/>
                    <a:pt x="108" y="131"/>
                    <a:pt x="1" y="143"/>
                  </a:cubicBezTo>
                  <a:lnTo>
                    <a:pt x="1799" y="3453"/>
                  </a:lnTo>
                  <a:lnTo>
                    <a:pt x="2061" y="329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11425" y="3763100"/>
              <a:ext cx="102425" cy="186350"/>
            </a:xfrm>
            <a:custGeom>
              <a:avLst/>
              <a:gdLst/>
              <a:ahLst/>
              <a:cxnLst/>
              <a:rect l="l" t="t" r="r" b="b"/>
              <a:pathLst>
                <a:path w="4097" h="7454" extrusionOk="0">
                  <a:moveTo>
                    <a:pt x="120" y="0"/>
                  </a:moveTo>
                  <a:lnTo>
                    <a:pt x="1" y="84"/>
                  </a:lnTo>
                  <a:cubicBezTo>
                    <a:pt x="132" y="119"/>
                    <a:pt x="227" y="250"/>
                    <a:pt x="203" y="393"/>
                  </a:cubicBezTo>
                  <a:cubicBezTo>
                    <a:pt x="191" y="476"/>
                    <a:pt x="167" y="536"/>
                    <a:pt x="108" y="560"/>
                  </a:cubicBezTo>
                  <a:lnTo>
                    <a:pt x="3811" y="7394"/>
                  </a:lnTo>
                  <a:lnTo>
                    <a:pt x="3834" y="7453"/>
                  </a:lnTo>
                  <a:cubicBezTo>
                    <a:pt x="3894" y="7382"/>
                    <a:pt x="4001" y="7334"/>
                    <a:pt x="4096" y="729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767375" y="3647600"/>
              <a:ext cx="243200" cy="24725"/>
            </a:xfrm>
            <a:custGeom>
              <a:avLst/>
              <a:gdLst/>
              <a:ahLst/>
              <a:cxnLst/>
              <a:rect l="l" t="t" r="r" b="b"/>
              <a:pathLst>
                <a:path w="9728" h="989" extrusionOk="0">
                  <a:moveTo>
                    <a:pt x="9728" y="1"/>
                  </a:moveTo>
                  <a:lnTo>
                    <a:pt x="60" y="691"/>
                  </a:lnTo>
                  <a:cubicBezTo>
                    <a:pt x="84" y="727"/>
                    <a:pt x="84" y="774"/>
                    <a:pt x="60" y="822"/>
                  </a:cubicBezTo>
                  <a:cubicBezTo>
                    <a:pt x="48" y="882"/>
                    <a:pt x="36" y="929"/>
                    <a:pt x="1" y="965"/>
                  </a:cubicBezTo>
                  <a:cubicBezTo>
                    <a:pt x="12" y="965"/>
                    <a:pt x="36" y="989"/>
                    <a:pt x="60" y="989"/>
                  </a:cubicBezTo>
                  <a:lnTo>
                    <a:pt x="9097" y="346"/>
                  </a:lnTo>
                  <a:lnTo>
                    <a:pt x="972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011150" y="3652075"/>
              <a:ext cx="80100" cy="97650"/>
            </a:xfrm>
            <a:custGeom>
              <a:avLst/>
              <a:gdLst/>
              <a:ahLst/>
              <a:cxnLst/>
              <a:rect l="l" t="t" r="r" b="b"/>
              <a:pathLst>
                <a:path w="3204" h="3906" extrusionOk="0">
                  <a:moveTo>
                    <a:pt x="251" y="0"/>
                  </a:moveTo>
                  <a:lnTo>
                    <a:pt x="1" y="155"/>
                  </a:lnTo>
                  <a:lnTo>
                    <a:pt x="3013" y="3905"/>
                  </a:lnTo>
                  <a:lnTo>
                    <a:pt x="3204" y="366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1225" y="3749700"/>
              <a:ext cx="73550" cy="93200"/>
            </a:xfrm>
            <a:custGeom>
              <a:avLst/>
              <a:gdLst/>
              <a:ahLst/>
              <a:cxnLst/>
              <a:rect l="l" t="t" r="r" b="b"/>
              <a:pathLst>
                <a:path w="2942" h="3728" extrusionOk="0">
                  <a:moveTo>
                    <a:pt x="191" y="0"/>
                  </a:moveTo>
                  <a:lnTo>
                    <a:pt x="1" y="239"/>
                  </a:lnTo>
                  <a:lnTo>
                    <a:pt x="2810" y="3727"/>
                  </a:lnTo>
                  <a:cubicBezTo>
                    <a:pt x="2798" y="3691"/>
                    <a:pt x="2798" y="3656"/>
                    <a:pt x="2810" y="3608"/>
                  </a:cubicBezTo>
                  <a:cubicBezTo>
                    <a:pt x="2822" y="3525"/>
                    <a:pt x="2870" y="3465"/>
                    <a:pt x="2941" y="341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167125" y="3845850"/>
              <a:ext cx="108675" cy="131575"/>
            </a:xfrm>
            <a:custGeom>
              <a:avLst/>
              <a:gdLst/>
              <a:ahLst/>
              <a:cxnLst/>
              <a:rect l="l" t="t" r="r" b="b"/>
              <a:pathLst>
                <a:path w="4347" h="5263" extrusionOk="0">
                  <a:moveTo>
                    <a:pt x="263" y="0"/>
                  </a:moveTo>
                  <a:lnTo>
                    <a:pt x="215" y="36"/>
                  </a:lnTo>
                  <a:cubicBezTo>
                    <a:pt x="191" y="48"/>
                    <a:pt x="155" y="60"/>
                    <a:pt x="120" y="72"/>
                  </a:cubicBezTo>
                  <a:lnTo>
                    <a:pt x="1" y="131"/>
                  </a:lnTo>
                  <a:lnTo>
                    <a:pt x="4108" y="5263"/>
                  </a:lnTo>
                  <a:cubicBezTo>
                    <a:pt x="4168" y="5179"/>
                    <a:pt x="4251" y="5120"/>
                    <a:pt x="4346" y="50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39375" y="3610700"/>
              <a:ext cx="553650" cy="299750"/>
            </a:xfrm>
            <a:custGeom>
              <a:avLst/>
              <a:gdLst/>
              <a:ahLst/>
              <a:cxnLst/>
              <a:rect l="l" t="t" r="r" b="b"/>
              <a:pathLst>
                <a:path w="22146" h="11990" extrusionOk="0">
                  <a:moveTo>
                    <a:pt x="21539" y="0"/>
                  </a:moveTo>
                  <a:lnTo>
                    <a:pt x="18848" y="1477"/>
                  </a:lnTo>
                  <a:lnTo>
                    <a:pt x="18217" y="1822"/>
                  </a:lnTo>
                  <a:lnTo>
                    <a:pt x="10859" y="5834"/>
                  </a:lnTo>
                  <a:lnTo>
                    <a:pt x="10609" y="5989"/>
                  </a:lnTo>
                  <a:lnTo>
                    <a:pt x="6239" y="8382"/>
                  </a:lnTo>
                  <a:lnTo>
                    <a:pt x="5942" y="8549"/>
                  </a:lnTo>
                  <a:lnTo>
                    <a:pt x="369" y="11597"/>
                  </a:lnTo>
                  <a:lnTo>
                    <a:pt x="72" y="11764"/>
                  </a:lnTo>
                  <a:cubicBezTo>
                    <a:pt x="24" y="11787"/>
                    <a:pt x="0" y="11835"/>
                    <a:pt x="0" y="11895"/>
                  </a:cubicBezTo>
                  <a:lnTo>
                    <a:pt x="84" y="11895"/>
                  </a:lnTo>
                  <a:cubicBezTo>
                    <a:pt x="167" y="11906"/>
                    <a:pt x="238" y="11942"/>
                    <a:pt x="298" y="11990"/>
                  </a:cubicBezTo>
                  <a:lnTo>
                    <a:pt x="6251" y="8727"/>
                  </a:lnTo>
                  <a:lnTo>
                    <a:pt x="6549" y="8561"/>
                  </a:lnTo>
                  <a:lnTo>
                    <a:pt x="7073" y="8263"/>
                  </a:lnTo>
                  <a:lnTo>
                    <a:pt x="7073" y="8239"/>
                  </a:lnTo>
                  <a:cubicBezTo>
                    <a:pt x="7093" y="8105"/>
                    <a:pt x="7213" y="8006"/>
                    <a:pt x="7330" y="8006"/>
                  </a:cubicBezTo>
                  <a:cubicBezTo>
                    <a:pt x="7348" y="8006"/>
                    <a:pt x="7365" y="8008"/>
                    <a:pt x="7382" y="8013"/>
                  </a:cubicBezTo>
                  <a:cubicBezTo>
                    <a:pt x="7418" y="8013"/>
                    <a:pt x="7442" y="8025"/>
                    <a:pt x="7454" y="8037"/>
                  </a:cubicBezTo>
                  <a:lnTo>
                    <a:pt x="10537" y="6358"/>
                  </a:lnTo>
                  <a:cubicBezTo>
                    <a:pt x="10579" y="6244"/>
                    <a:pt x="10684" y="6175"/>
                    <a:pt x="10797" y="6175"/>
                  </a:cubicBezTo>
                  <a:cubicBezTo>
                    <a:pt x="10813" y="6175"/>
                    <a:pt x="10830" y="6176"/>
                    <a:pt x="10847" y="6180"/>
                  </a:cubicBezTo>
                  <a:lnTo>
                    <a:pt x="10859" y="6180"/>
                  </a:lnTo>
                  <a:lnTo>
                    <a:pt x="11002" y="6108"/>
                  </a:lnTo>
                  <a:lnTo>
                    <a:pt x="18860" y="1810"/>
                  </a:lnTo>
                  <a:lnTo>
                    <a:pt x="19122" y="1655"/>
                  </a:lnTo>
                  <a:lnTo>
                    <a:pt x="221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910250" y="3967875"/>
              <a:ext cx="8650" cy="4525"/>
            </a:xfrm>
            <a:custGeom>
              <a:avLst/>
              <a:gdLst/>
              <a:ahLst/>
              <a:cxnLst/>
              <a:rect l="l" t="t" r="r" b="b"/>
              <a:pathLst>
                <a:path w="346" h="181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60"/>
                    <a:pt x="24" y="120"/>
                    <a:pt x="60" y="155"/>
                  </a:cubicBezTo>
                  <a:cubicBezTo>
                    <a:pt x="82" y="173"/>
                    <a:pt x="109" y="181"/>
                    <a:pt x="136" y="181"/>
                  </a:cubicBezTo>
                  <a:cubicBezTo>
                    <a:pt x="185" y="181"/>
                    <a:pt x="237" y="157"/>
                    <a:pt x="274" y="120"/>
                  </a:cubicBezTo>
                  <a:lnTo>
                    <a:pt x="346" y="24"/>
                  </a:lnTo>
                  <a:lnTo>
                    <a:pt x="346" y="24"/>
                  </a:lnTo>
                  <a:cubicBezTo>
                    <a:pt x="311" y="42"/>
                    <a:pt x="263" y="53"/>
                    <a:pt x="212" y="53"/>
                  </a:cubicBezTo>
                  <a:cubicBezTo>
                    <a:pt x="194" y="53"/>
                    <a:pt x="174" y="51"/>
                    <a:pt x="155" y="48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925125" y="3610700"/>
              <a:ext cx="282500" cy="339050"/>
            </a:xfrm>
            <a:custGeom>
              <a:avLst/>
              <a:gdLst/>
              <a:ahLst/>
              <a:cxnLst/>
              <a:rect l="l" t="t" r="r" b="b"/>
              <a:pathLst>
                <a:path w="11300" h="13562" extrusionOk="0">
                  <a:moveTo>
                    <a:pt x="10931" y="0"/>
                  </a:moveTo>
                  <a:lnTo>
                    <a:pt x="6645" y="5322"/>
                  </a:lnTo>
                  <a:lnTo>
                    <a:pt x="6454" y="5560"/>
                  </a:lnTo>
                  <a:lnTo>
                    <a:pt x="1" y="13561"/>
                  </a:lnTo>
                  <a:lnTo>
                    <a:pt x="584" y="13311"/>
                  </a:lnTo>
                  <a:lnTo>
                    <a:pt x="6645" y="5799"/>
                  </a:lnTo>
                  <a:lnTo>
                    <a:pt x="6835" y="5560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413300" y="3610700"/>
              <a:ext cx="111625" cy="99125"/>
            </a:xfrm>
            <a:custGeom>
              <a:avLst/>
              <a:gdLst/>
              <a:ahLst/>
              <a:cxnLst/>
              <a:rect l="l" t="t" r="r" b="b"/>
              <a:pathLst>
                <a:path w="4465" h="3965" extrusionOk="0">
                  <a:moveTo>
                    <a:pt x="0" y="0"/>
                  </a:moveTo>
                  <a:lnTo>
                    <a:pt x="4263" y="3965"/>
                  </a:lnTo>
                  <a:cubicBezTo>
                    <a:pt x="4310" y="3894"/>
                    <a:pt x="4382" y="3810"/>
                    <a:pt x="4465" y="3774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404950" y="3728850"/>
              <a:ext cx="119975" cy="132500"/>
            </a:xfrm>
            <a:custGeom>
              <a:avLst/>
              <a:gdLst/>
              <a:ahLst/>
              <a:cxnLst/>
              <a:rect l="l" t="t" r="r" b="b"/>
              <a:pathLst>
                <a:path w="4799" h="5300" extrusionOk="0">
                  <a:moveTo>
                    <a:pt x="4585" y="1"/>
                  </a:moveTo>
                  <a:lnTo>
                    <a:pt x="1" y="4918"/>
                  </a:lnTo>
                  <a:lnTo>
                    <a:pt x="36" y="5299"/>
                  </a:lnTo>
                  <a:lnTo>
                    <a:pt x="4799" y="191"/>
                  </a:lnTo>
                  <a:cubicBezTo>
                    <a:pt x="4716" y="144"/>
                    <a:pt x="4644" y="72"/>
                    <a:pt x="458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291250" y="3858950"/>
              <a:ext cx="108375" cy="119975"/>
            </a:xfrm>
            <a:custGeom>
              <a:avLst/>
              <a:gdLst/>
              <a:ahLst/>
              <a:cxnLst/>
              <a:rect l="l" t="t" r="r" b="b"/>
              <a:pathLst>
                <a:path w="4335" h="4799" extrusionOk="0">
                  <a:moveTo>
                    <a:pt x="4287" y="0"/>
                  </a:moveTo>
                  <a:lnTo>
                    <a:pt x="1" y="4596"/>
                  </a:lnTo>
                  <a:cubicBezTo>
                    <a:pt x="84" y="4643"/>
                    <a:pt x="155" y="4715"/>
                    <a:pt x="203" y="4798"/>
                  </a:cubicBezTo>
                  <a:lnTo>
                    <a:pt x="262" y="4762"/>
                  </a:lnTo>
                  <a:lnTo>
                    <a:pt x="4334" y="369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172200" y="3745825"/>
              <a:ext cx="206875" cy="100625"/>
            </a:xfrm>
            <a:custGeom>
              <a:avLst/>
              <a:gdLst/>
              <a:ahLst/>
              <a:cxnLst/>
              <a:rect l="l" t="t" r="r" b="b"/>
              <a:pathLst>
                <a:path w="8275" h="4025" extrusionOk="0">
                  <a:moveTo>
                    <a:pt x="8168" y="1"/>
                  </a:moveTo>
                  <a:lnTo>
                    <a:pt x="4893" y="1477"/>
                  </a:lnTo>
                  <a:cubicBezTo>
                    <a:pt x="4917" y="1525"/>
                    <a:pt x="4917" y="1548"/>
                    <a:pt x="4893" y="1596"/>
                  </a:cubicBezTo>
                  <a:cubicBezTo>
                    <a:pt x="4871" y="1731"/>
                    <a:pt x="4753" y="1823"/>
                    <a:pt x="4610" y="1823"/>
                  </a:cubicBezTo>
                  <a:cubicBezTo>
                    <a:pt x="4601" y="1823"/>
                    <a:pt x="4593" y="1823"/>
                    <a:pt x="4584" y="1822"/>
                  </a:cubicBezTo>
                  <a:cubicBezTo>
                    <a:pt x="4512" y="1798"/>
                    <a:pt x="4441" y="1763"/>
                    <a:pt x="4405" y="1703"/>
                  </a:cubicBezTo>
                  <a:lnTo>
                    <a:pt x="60" y="3668"/>
                  </a:lnTo>
                  <a:cubicBezTo>
                    <a:pt x="95" y="3727"/>
                    <a:pt x="107" y="3787"/>
                    <a:pt x="107" y="3858"/>
                  </a:cubicBezTo>
                  <a:cubicBezTo>
                    <a:pt x="98" y="3914"/>
                    <a:pt x="74" y="3963"/>
                    <a:pt x="36" y="3998"/>
                  </a:cubicBezTo>
                  <a:lnTo>
                    <a:pt x="36" y="3998"/>
                  </a:lnTo>
                  <a:lnTo>
                    <a:pt x="48" y="3989"/>
                  </a:lnTo>
                  <a:lnTo>
                    <a:pt x="8275" y="274"/>
                  </a:lnTo>
                  <a:cubicBezTo>
                    <a:pt x="8215" y="191"/>
                    <a:pt x="8168" y="96"/>
                    <a:pt x="8168" y="1"/>
                  </a:cubicBezTo>
                  <a:close/>
                  <a:moveTo>
                    <a:pt x="36" y="3998"/>
                  </a:moveTo>
                  <a:lnTo>
                    <a:pt x="0" y="4025"/>
                  </a:lnTo>
                  <a:cubicBezTo>
                    <a:pt x="13" y="4017"/>
                    <a:pt x="25" y="4008"/>
                    <a:pt x="36" y="3998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924825" y="3842875"/>
              <a:ext cx="244400" cy="112525"/>
            </a:xfrm>
            <a:custGeom>
              <a:avLst/>
              <a:gdLst/>
              <a:ahLst/>
              <a:cxnLst/>
              <a:rect l="l" t="t" r="r" b="b"/>
              <a:pathLst>
                <a:path w="9776" h="4501" extrusionOk="0">
                  <a:moveTo>
                    <a:pt x="9776" y="179"/>
                  </a:moveTo>
                  <a:lnTo>
                    <a:pt x="9744" y="195"/>
                  </a:lnTo>
                  <a:lnTo>
                    <a:pt x="9744" y="195"/>
                  </a:lnTo>
                  <a:cubicBezTo>
                    <a:pt x="9757" y="192"/>
                    <a:pt x="9768" y="187"/>
                    <a:pt x="9776" y="179"/>
                  </a:cubicBezTo>
                  <a:close/>
                  <a:moveTo>
                    <a:pt x="9454" y="0"/>
                  </a:moveTo>
                  <a:lnTo>
                    <a:pt x="584" y="4024"/>
                  </a:lnTo>
                  <a:lnTo>
                    <a:pt x="1" y="4274"/>
                  </a:lnTo>
                  <a:cubicBezTo>
                    <a:pt x="49" y="4334"/>
                    <a:pt x="84" y="4405"/>
                    <a:pt x="108" y="4489"/>
                  </a:cubicBezTo>
                  <a:lnTo>
                    <a:pt x="227" y="4501"/>
                  </a:lnTo>
                  <a:lnTo>
                    <a:pt x="9657" y="238"/>
                  </a:lnTo>
                  <a:lnTo>
                    <a:pt x="9744" y="195"/>
                  </a:lnTo>
                  <a:lnTo>
                    <a:pt x="9744" y="195"/>
                  </a:lnTo>
                  <a:cubicBezTo>
                    <a:pt x="9738" y="196"/>
                    <a:pt x="9732" y="197"/>
                    <a:pt x="9725" y="197"/>
                  </a:cubicBezTo>
                  <a:cubicBezTo>
                    <a:pt x="9705" y="197"/>
                    <a:pt x="9681" y="191"/>
                    <a:pt x="9657" y="179"/>
                  </a:cubicBezTo>
                  <a:cubicBezTo>
                    <a:pt x="9562" y="167"/>
                    <a:pt x="9478" y="95"/>
                    <a:pt x="945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926625" y="3955375"/>
              <a:ext cx="339650" cy="35450"/>
            </a:xfrm>
            <a:custGeom>
              <a:avLst/>
              <a:gdLst/>
              <a:ahLst/>
              <a:cxnLst/>
              <a:rect l="l" t="t" r="r" b="b"/>
              <a:pathLst>
                <a:path w="13586" h="1418" extrusionOk="0">
                  <a:moveTo>
                    <a:pt x="48" y="1"/>
                  </a:moveTo>
                  <a:lnTo>
                    <a:pt x="48" y="1"/>
                  </a:lnTo>
                  <a:cubicBezTo>
                    <a:pt x="60" y="60"/>
                    <a:pt x="60" y="108"/>
                    <a:pt x="48" y="167"/>
                  </a:cubicBezTo>
                  <a:lnTo>
                    <a:pt x="0" y="298"/>
                  </a:lnTo>
                  <a:lnTo>
                    <a:pt x="13573" y="1417"/>
                  </a:lnTo>
                  <a:cubicBezTo>
                    <a:pt x="13562" y="1334"/>
                    <a:pt x="13562" y="1263"/>
                    <a:pt x="13573" y="1191"/>
                  </a:cubicBezTo>
                  <a:cubicBezTo>
                    <a:pt x="13573" y="1156"/>
                    <a:pt x="13585" y="1144"/>
                    <a:pt x="13585" y="1120"/>
                  </a:cubicBezTo>
                  <a:lnTo>
                    <a:pt x="167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0375" y="3963425"/>
              <a:ext cx="554850" cy="615875"/>
            </a:xfrm>
            <a:custGeom>
              <a:avLst/>
              <a:gdLst/>
              <a:ahLst/>
              <a:cxnLst/>
              <a:rect l="l" t="t" r="r" b="b"/>
              <a:pathLst>
                <a:path w="22194" h="24635" extrusionOk="0">
                  <a:moveTo>
                    <a:pt x="227" y="0"/>
                  </a:moveTo>
                  <a:cubicBezTo>
                    <a:pt x="167" y="95"/>
                    <a:pt x="96" y="155"/>
                    <a:pt x="0" y="202"/>
                  </a:cubicBezTo>
                  <a:lnTo>
                    <a:pt x="21967" y="24634"/>
                  </a:lnTo>
                  <a:cubicBezTo>
                    <a:pt x="22027" y="24563"/>
                    <a:pt x="22098" y="24491"/>
                    <a:pt x="22194" y="24444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287975" y="3999125"/>
              <a:ext cx="141700" cy="223275"/>
            </a:xfrm>
            <a:custGeom>
              <a:avLst/>
              <a:gdLst/>
              <a:ahLst/>
              <a:cxnLst/>
              <a:rect l="l" t="t" r="r" b="b"/>
              <a:pathLst>
                <a:path w="5668" h="8931" extrusionOk="0">
                  <a:moveTo>
                    <a:pt x="251" y="1"/>
                  </a:moveTo>
                  <a:cubicBezTo>
                    <a:pt x="179" y="84"/>
                    <a:pt x="108" y="120"/>
                    <a:pt x="1" y="168"/>
                  </a:cubicBezTo>
                  <a:lnTo>
                    <a:pt x="5418" y="8931"/>
                  </a:lnTo>
                  <a:cubicBezTo>
                    <a:pt x="5489" y="8871"/>
                    <a:pt x="5585" y="8811"/>
                    <a:pt x="5668" y="878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385000" y="3756250"/>
              <a:ext cx="29800" cy="175050"/>
            </a:xfrm>
            <a:custGeom>
              <a:avLst/>
              <a:gdLst/>
              <a:ahLst/>
              <a:cxnLst/>
              <a:rect l="l" t="t" r="r" b="b"/>
              <a:pathLst>
                <a:path w="1192" h="7002" extrusionOk="0">
                  <a:moveTo>
                    <a:pt x="287" y="0"/>
                  </a:moveTo>
                  <a:cubicBezTo>
                    <a:pt x="233" y="27"/>
                    <a:pt x="180" y="41"/>
                    <a:pt x="116" y="41"/>
                  </a:cubicBezTo>
                  <a:cubicBezTo>
                    <a:pt x="95" y="41"/>
                    <a:pt x="72" y="39"/>
                    <a:pt x="49" y="36"/>
                  </a:cubicBezTo>
                  <a:cubicBezTo>
                    <a:pt x="37" y="36"/>
                    <a:pt x="25" y="12"/>
                    <a:pt x="1" y="12"/>
                  </a:cubicBezTo>
                  <a:lnTo>
                    <a:pt x="537" y="4108"/>
                  </a:lnTo>
                  <a:lnTo>
                    <a:pt x="584" y="4477"/>
                  </a:lnTo>
                  <a:lnTo>
                    <a:pt x="918" y="7001"/>
                  </a:lnTo>
                  <a:lnTo>
                    <a:pt x="1192" y="6882"/>
                  </a:lnTo>
                  <a:lnTo>
                    <a:pt x="834" y="4203"/>
                  </a:lnTo>
                  <a:lnTo>
                    <a:pt x="799" y="3822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414775" y="3936025"/>
              <a:ext cx="1525" cy="1825"/>
            </a:xfrm>
            <a:custGeom>
              <a:avLst/>
              <a:gdLst/>
              <a:ahLst/>
              <a:cxnLst/>
              <a:rect l="l" t="t" r="r" b="b"/>
              <a:pathLst>
                <a:path w="61" h="73" extrusionOk="0">
                  <a:moveTo>
                    <a:pt x="48" y="1"/>
                  </a:moveTo>
                  <a:lnTo>
                    <a:pt x="1" y="13"/>
                  </a:lnTo>
                  <a:cubicBezTo>
                    <a:pt x="24" y="25"/>
                    <a:pt x="48" y="48"/>
                    <a:pt x="60" y="72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10025" y="3943775"/>
              <a:ext cx="42875" cy="272675"/>
            </a:xfrm>
            <a:custGeom>
              <a:avLst/>
              <a:gdLst/>
              <a:ahLst/>
              <a:cxnLst/>
              <a:rect l="l" t="t" r="r" b="b"/>
              <a:pathLst>
                <a:path w="1715" h="10907" extrusionOk="0">
                  <a:moveTo>
                    <a:pt x="298" y="0"/>
                  </a:moveTo>
                  <a:cubicBezTo>
                    <a:pt x="243" y="111"/>
                    <a:pt x="146" y="180"/>
                    <a:pt x="28" y="180"/>
                  </a:cubicBezTo>
                  <a:cubicBezTo>
                    <a:pt x="19" y="180"/>
                    <a:pt x="10" y="180"/>
                    <a:pt x="0" y="179"/>
                  </a:cubicBezTo>
                  <a:lnTo>
                    <a:pt x="0" y="179"/>
                  </a:lnTo>
                  <a:lnTo>
                    <a:pt x="1405" y="10871"/>
                  </a:lnTo>
                  <a:cubicBezTo>
                    <a:pt x="1465" y="10871"/>
                    <a:pt x="1524" y="10871"/>
                    <a:pt x="1596" y="10883"/>
                  </a:cubicBezTo>
                  <a:cubicBezTo>
                    <a:pt x="1619" y="10883"/>
                    <a:pt x="1655" y="10894"/>
                    <a:pt x="1703" y="10906"/>
                  </a:cubicBezTo>
                  <a:cubicBezTo>
                    <a:pt x="1715" y="10894"/>
                    <a:pt x="1715" y="10871"/>
                    <a:pt x="1715" y="1083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296300" y="3868175"/>
              <a:ext cx="262875" cy="117600"/>
            </a:xfrm>
            <a:custGeom>
              <a:avLst/>
              <a:gdLst/>
              <a:ahLst/>
              <a:cxnLst/>
              <a:rect l="l" t="t" r="r" b="b"/>
              <a:pathLst>
                <a:path w="10515" h="4704" extrusionOk="0">
                  <a:moveTo>
                    <a:pt x="10395" y="0"/>
                  </a:moveTo>
                  <a:lnTo>
                    <a:pt x="4763" y="2381"/>
                  </a:lnTo>
                  <a:lnTo>
                    <a:pt x="4478" y="2500"/>
                  </a:lnTo>
                  <a:lnTo>
                    <a:pt x="60" y="4382"/>
                  </a:lnTo>
                  <a:lnTo>
                    <a:pt x="1" y="4429"/>
                  </a:lnTo>
                  <a:cubicBezTo>
                    <a:pt x="60" y="4513"/>
                    <a:pt x="84" y="4608"/>
                    <a:pt x="96" y="4703"/>
                  </a:cubicBezTo>
                  <a:lnTo>
                    <a:pt x="4299" y="2917"/>
                  </a:lnTo>
                  <a:lnTo>
                    <a:pt x="4299" y="2893"/>
                  </a:lnTo>
                  <a:cubicBezTo>
                    <a:pt x="4321" y="2748"/>
                    <a:pt x="4459" y="2666"/>
                    <a:pt x="4584" y="2666"/>
                  </a:cubicBezTo>
                  <a:cubicBezTo>
                    <a:pt x="4592" y="2666"/>
                    <a:pt x="4600" y="2666"/>
                    <a:pt x="4609" y="2667"/>
                  </a:cubicBezTo>
                  <a:cubicBezTo>
                    <a:pt x="4656" y="2679"/>
                    <a:pt x="4704" y="2703"/>
                    <a:pt x="4728" y="2727"/>
                  </a:cubicBezTo>
                  <a:lnTo>
                    <a:pt x="4775" y="2715"/>
                  </a:lnTo>
                  <a:lnTo>
                    <a:pt x="10514" y="274"/>
                  </a:lnTo>
                  <a:lnTo>
                    <a:pt x="10443" y="226"/>
                  </a:lnTo>
                  <a:cubicBezTo>
                    <a:pt x="10431" y="226"/>
                    <a:pt x="10431" y="214"/>
                    <a:pt x="10431" y="214"/>
                  </a:cubicBezTo>
                  <a:lnTo>
                    <a:pt x="10431" y="191"/>
                  </a:lnTo>
                  <a:cubicBezTo>
                    <a:pt x="10431" y="191"/>
                    <a:pt x="10431" y="179"/>
                    <a:pt x="10419" y="179"/>
                  </a:cubicBezTo>
                  <a:lnTo>
                    <a:pt x="10419" y="167"/>
                  </a:lnTo>
                  <a:lnTo>
                    <a:pt x="10419" y="155"/>
                  </a:lnTo>
                  <a:lnTo>
                    <a:pt x="10419" y="131"/>
                  </a:lnTo>
                  <a:lnTo>
                    <a:pt x="10419" y="119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562125" y="3681225"/>
              <a:ext cx="131575" cy="189050"/>
            </a:xfrm>
            <a:custGeom>
              <a:avLst/>
              <a:gdLst/>
              <a:ahLst/>
              <a:cxnLst/>
              <a:rect l="l" t="t" r="r" b="b"/>
              <a:pathLst>
                <a:path w="5263" h="7562" extrusionOk="0">
                  <a:moveTo>
                    <a:pt x="5263" y="1"/>
                  </a:moveTo>
                  <a:lnTo>
                    <a:pt x="0" y="7216"/>
                  </a:lnTo>
                  <a:lnTo>
                    <a:pt x="48" y="7502"/>
                  </a:lnTo>
                  <a:lnTo>
                    <a:pt x="119" y="7561"/>
                  </a:lnTo>
                  <a:lnTo>
                    <a:pt x="5263" y="501"/>
                  </a:lnTo>
                  <a:lnTo>
                    <a:pt x="526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33550" y="3734225"/>
              <a:ext cx="29775" cy="137825"/>
            </a:xfrm>
            <a:custGeom>
              <a:avLst/>
              <a:gdLst/>
              <a:ahLst/>
              <a:cxnLst/>
              <a:rect l="l" t="t" r="r" b="b"/>
              <a:pathLst>
                <a:path w="1191" h="5513" extrusionOk="0">
                  <a:moveTo>
                    <a:pt x="286" y="0"/>
                  </a:moveTo>
                  <a:cubicBezTo>
                    <a:pt x="191" y="48"/>
                    <a:pt x="107" y="84"/>
                    <a:pt x="0" y="84"/>
                  </a:cubicBezTo>
                  <a:lnTo>
                    <a:pt x="893" y="5382"/>
                  </a:lnTo>
                  <a:lnTo>
                    <a:pt x="901" y="5464"/>
                  </a:lnTo>
                  <a:lnTo>
                    <a:pt x="901" y="5464"/>
                  </a:lnTo>
                  <a:cubicBezTo>
                    <a:pt x="904" y="5435"/>
                    <a:pt x="918" y="5409"/>
                    <a:pt x="941" y="5394"/>
                  </a:cubicBezTo>
                  <a:cubicBezTo>
                    <a:pt x="971" y="5356"/>
                    <a:pt x="1016" y="5327"/>
                    <a:pt x="1063" y="5327"/>
                  </a:cubicBezTo>
                  <a:cubicBezTo>
                    <a:pt x="1090" y="5327"/>
                    <a:pt x="1117" y="5337"/>
                    <a:pt x="1143" y="5358"/>
                  </a:cubicBezTo>
                  <a:lnTo>
                    <a:pt x="1191" y="5394"/>
                  </a:lnTo>
                  <a:lnTo>
                    <a:pt x="1143" y="5108"/>
                  </a:lnTo>
                  <a:lnTo>
                    <a:pt x="286" y="0"/>
                  </a:lnTo>
                  <a:close/>
                  <a:moveTo>
                    <a:pt x="901" y="5464"/>
                  </a:moveTo>
                  <a:lnTo>
                    <a:pt x="901" y="5464"/>
                  </a:lnTo>
                  <a:cubicBezTo>
                    <a:pt x="900" y="5479"/>
                    <a:pt x="901" y="5496"/>
                    <a:pt x="905" y="5513"/>
                  </a:cubicBezTo>
                  <a:lnTo>
                    <a:pt x="905" y="5501"/>
                  </a:lnTo>
                  <a:lnTo>
                    <a:pt x="901" y="5464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557650" y="387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679700" y="3952700"/>
              <a:ext cx="14000" cy="17300"/>
            </a:xfrm>
            <a:custGeom>
              <a:avLst/>
              <a:gdLst/>
              <a:ahLst/>
              <a:cxnLst/>
              <a:rect l="l" t="t" r="r" b="b"/>
              <a:pathLst>
                <a:path w="560" h="692" extrusionOk="0">
                  <a:moveTo>
                    <a:pt x="84" y="0"/>
                  </a:moveTo>
                  <a:lnTo>
                    <a:pt x="0" y="298"/>
                  </a:lnTo>
                  <a:lnTo>
                    <a:pt x="560" y="691"/>
                  </a:lnTo>
                  <a:lnTo>
                    <a:pt x="560" y="33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555875" y="3867675"/>
              <a:ext cx="119375" cy="88025"/>
            </a:xfrm>
            <a:custGeom>
              <a:avLst/>
              <a:gdLst/>
              <a:ahLst/>
              <a:cxnLst/>
              <a:rect l="l" t="t" r="r" b="b"/>
              <a:pathLst>
                <a:path w="4775" h="3521" extrusionOk="0">
                  <a:moveTo>
                    <a:pt x="157" y="0"/>
                  </a:moveTo>
                  <a:cubicBezTo>
                    <a:pt x="107" y="0"/>
                    <a:pt x="54" y="19"/>
                    <a:pt x="24" y="56"/>
                  </a:cubicBezTo>
                  <a:cubicBezTo>
                    <a:pt x="0" y="80"/>
                    <a:pt x="0" y="127"/>
                    <a:pt x="0" y="175"/>
                  </a:cubicBezTo>
                  <a:cubicBezTo>
                    <a:pt x="4" y="171"/>
                    <a:pt x="6" y="170"/>
                    <a:pt x="8" y="170"/>
                  </a:cubicBezTo>
                  <a:cubicBezTo>
                    <a:pt x="12" y="170"/>
                    <a:pt x="12" y="178"/>
                    <a:pt x="12" y="187"/>
                  </a:cubicBezTo>
                  <a:cubicBezTo>
                    <a:pt x="24" y="199"/>
                    <a:pt x="24" y="199"/>
                    <a:pt x="24" y="222"/>
                  </a:cubicBezTo>
                  <a:cubicBezTo>
                    <a:pt x="24" y="222"/>
                    <a:pt x="24" y="234"/>
                    <a:pt x="48" y="234"/>
                  </a:cubicBezTo>
                  <a:lnTo>
                    <a:pt x="48" y="246"/>
                  </a:lnTo>
                  <a:lnTo>
                    <a:pt x="60" y="258"/>
                  </a:lnTo>
                  <a:lnTo>
                    <a:pt x="131" y="306"/>
                  </a:lnTo>
                  <a:lnTo>
                    <a:pt x="4691" y="3521"/>
                  </a:lnTo>
                  <a:lnTo>
                    <a:pt x="4775" y="3223"/>
                  </a:lnTo>
                  <a:lnTo>
                    <a:pt x="357" y="103"/>
                  </a:lnTo>
                  <a:lnTo>
                    <a:pt x="286" y="56"/>
                  </a:lnTo>
                  <a:lnTo>
                    <a:pt x="238" y="20"/>
                  </a:lnTo>
                  <a:cubicBezTo>
                    <a:pt x="216" y="7"/>
                    <a:pt x="187" y="0"/>
                    <a:pt x="1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604375" y="4211350"/>
              <a:ext cx="3600" cy="2725"/>
            </a:xfrm>
            <a:custGeom>
              <a:avLst/>
              <a:gdLst/>
              <a:ahLst/>
              <a:cxnLst/>
              <a:rect l="l" t="t" r="r" b="b"/>
              <a:pathLst>
                <a:path w="144" h="109" extrusionOk="0">
                  <a:moveTo>
                    <a:pt x="25" y="1"/>
                  </a:moveTo>
                  <a:lnTo>
                    <a:pt x="1" y="108"/>
                  </a:lnTo>
                  <a:cubicBezTo>
                    <a:pt x="60" y="108"/>
                    <a:pt x="120" y="72"/>
                    <a:pt x="144" y="13"/>
                  </a:cubicBezTo>
                  <a:cubicBezTo>
                    <a:pt x="96" y="1"/>
                    <a:pt x="72" y="1"/>
                    <a:pt x="2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600" y="3885425"/>
              <a:ext cx="80400" cy="282800"/>
            </a:xfrm>
            <a:custGeom>
              <a:avLst/>
              <a:gdLst/>
              <a:ahLst/>
              <a:cxnLst/>
              <a:rect l="l" t="t" r="r" b="b"/>
              <a:pathLst>
                <a:path w="3216" h="11312" extrusionOk="0">
                  <a:moveTo>
                    <a:pt x="3216" y="1"/>
                  </a:moveTo>
                  <a:lnTo>
                    <a:pt x="2489" y="2525"/>
                  </a:lnTo>
                  <a:lnTo>
                    <a:pt x="2394" y="2811"/>
                  </a:lnTo>
                  <a:lnTo>
                    <a:pt x="1" y="11204"/>
                  </a:lnTo>
                  <a:cubicBezTo>
                    <a:pt x="108" y="11216"/>
                    <a:pt x="191" y="11252"/>
                    <a:pt x="287" y="11312"/>
                  </a:cubicBezTo>
                  <a:lnTo>
                    <a:pt x="2644" y="3001"/>
                  </a:lnTo>
                  <a:lnTo>
                    <a:pt x="2739" y="2703"/>
                  </a:lnTo>
                  <a:lnTo>
                    <a:pt x="3216" y="1072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443950" y="4280425"/>
              <a:ext cx="42875" cy="292625"/>
            </a:xfrm>
            <a:custGeom>
              <a:avLst/>
              <a:gdLst/>
              <a:ahLst/>
              <a:cxnLst/>
              <a:rect l="l" t="t" r="r" b="b"/>
              <a:pathLst>
                <a:path w="1715" h="11705" extrusionOk="0">
                  <a:moveTo>
                    <a:pt x="298" y="0"/>
                  </a:moveTo>
                  <a:cubicBezTo>
                    <a:pt x="191" y="36"/>
                    <a:pt x="108" y="48"/>
                    <a:pt x="0" y="48"/>
                  </a:cubicBezTo>
                  <a:lnTo>
                    <a:pt x="1417" y="11704"/>
                  </a:lnTo>
                  <a:cubicBezTo>
                    <a:pt x="1475" y="11696"/>
                    <a:pt x="1538" y="11682"/>
                    <a:pt x="1599" y="11682"/>
                  </a:cubicBezTo>
                  <a:cubicBezTo>
                    <a:pt x="1626" y="11682"/>
                    <a:pt x="1653" y="11685"/>
                    <a:pt x="1679" y="11692"/>
                  </a:cubicBezTo>
                  <a:lnTo>
                    <a:pt x="1715" y="116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486800" y="4208675"/>
              <a:ext cx="118200" cy="365250"/>
            </a:xfrm>
            <a:custGeom>
              <a:avLst/>
              <a:gdLst/>
              <a:ahLst/>
              <a:cxnLst/>
              <a:rect l="l" t="t" r="r" b="b"/>
              <a:pathLst>
                <a:path w="4728" h="14610" extrusionOk="0">
                  <a:moveTo>
                    <a:pt x="4442" y="1"/>
                  </a:moveTo>
                  <a:lnTo>
                    <a:pt x="1" y="14574"/>
                  </a:lnTo>
                  <a:cubicBezTo>
                    <a:pt x="37" y="14586"/>
                    <a:pt x="84" y="14586"/>
                    <a:pt x="108" y="14610"/>
                  </a:cubicBezTo>
                  <a:lnTo>
                    <a:pt x="430" y="14181"/>
                  </a:lnTo>
                  <a:lnTo>
                    <a:pt x="4704" y="215"/>
                  </a:lnTo>
                  <a:lnTo>
                    <a:pt x="4728" y="108"/>
                  </a:lnTo>
                  <a:cubicBezTo>
                    <a:pt x="4621" y="96"/>
                    <a:pt x="4537" y="48"/>
                    <a:pt x="444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75500" y="4189625"/>
              <a:ext cx="112550" cy="56575"/>
            </a:xfrm>
            <a:custGeom>
              <a:avLst/>
              <a:gdLst/>
              <a:ahLst/>
              <a:cxnLst/>
              <a:rect l="l" t="t" r="r" b="b"/>
              <a:pathLst>
                <a:path w="4502" h="2263" extrusionOk="0">
                  <a:moveTo>
                    <a:pt x="4418" y="1"/>
                  </a:moveTo>
                  <a:lnTo>
                    <a:pt x="0" y="1965"/>
                  </a:lnTo>
                  <a:cubicBezTo>
                    <a:pt x="36" y="2061"/>
                    <a:pt x="48" y="2168"/>
                    <a:pt x="60" y="2263"/>
                  </a:cubicBezTo>
                  <a:lnTo>
                    <a:pt x="4501" y="298"/>
                  </a:lnTo>
                  <a:cubicBezTo>
                    <a:pt x="4453" y="215"/>
                    <a:pt x="4442" y="108"/>
                    <a:pt x="441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626125" y="4142000"/>
              <a:ext cx="67575" cy="36350"/>
            </a:xfrm>
            <a:custGeom>
              <a:avLst/>
              <a:gdLst/>
              <a:ahLst/>
              <a:cxnLst/>
              <a:rect l="l" t="t" r="r" b="b"/>
              <a:pathLst>
                <a:path w="2703" h="1454" extrusionOk="0">
                  <a:moveTo>
                    <a:pt x="2703" y="1"/>
                  </a:moveTo>
                  <a:lnTo>
                    <a:pt x="0" y="1191"/>
                  </a:lnTo>
                  <a:cubicBezTo>
                    <a:pt x="60" y="1287"/>
                    <a:pt x="119" y="1358"/>
                    <a:pt x="167" y="1453"/>
                  </a:cubicBezTo>
                  <a:lnTo>
                    <a:pt x="2703" y="334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489775" y="4289950"/>
              <a:ext cx="203925" cy="288750"/>
            </a:xfrm>
            <a:custGeom>
              <a:avLst/>
              <a:gdLst/>
              <a:ahLst/>
              <a:cxnLst/>
              <a:rect l="l" t="t" r="r" b="b"/>
              <a:pathLst>
                <a:path w="8157" h="11550" extrusionOk="0">
                  <a:moveTo>
                    <a:pt x="8157" y="0"/>
                  </a:moveTo>
                  <a:lnTo>
                    <a:pt x="311" y="10930"/>
                  </a:lnTo>
                  <a:lnTo>
                    <a:pt x="1" y="11371"/>
                  </a:lnTo>
                  <a:cubicBezTo>
                    <a:pt x="84" y="11406"/>
                    <a:pt x="180" y="11466"/>
                    <a:pt x="239" y="11549"/>
                  </a:cubicBezTo>
                  <a:lnTo>
                    <a:pt x="8157" y="50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85925" y="4164825"/>
              <a:ext cx="47350" cy="46925"/>
            </a:xfrm>
            <a:custGeom>
              <a:avLst/>
              <a:gdLst/>
              <a:ahLst/>
              <a:cxnLst/>
              <a:rect l="l" t="t" r="r" b="b"/>
              <a:pathLst>
                <a:path w="1894" h="1877" extrusionOk="0">
                  <a:moveTo>
                    <a:pt x="941" y="0"/>
                  </a:moveTo>
                  <a:cubicBezTo>
                    <a:pt x="489" y="0"/>
                    <a:pt x="98" y="315"/>
                    <a:pt x="25" y="779"/>
                  </a:cubicBezTo>
                  <a:cubicBezTo>
                    <a:pt x="1" y="850"/>
                    <a:pt x="1" y="921"/>
                    <a:pt x="1" y="993"/>
                  </a:cubicBezTo>
                  <a:cubicBezTo>
                    <a:pt x="1" y="1100"/>
                    <a:pt x="36" y="1195"/>
                    <a:pt x="84" y="1290"/>
                  </a:cubicBezTo>
                  <a:cubicBezTo>
                    <a:pt x="155" y="1493"/>
                    <a:pt x="298" y="1648"/>
                    <a:pt x="501" y="1755"/>
                  </a:cubicBezTo>
                  <a:cubicBezTo>
                    <a:pt x="584" y="1802"/>
                    <a:pt x="679" y="1826"/>
                    <a:pt x="775" y="1862"/>
                  </a:cubicBezTo>
                  <a:cubicBezTo>
                    <a:pt x="810" y="1862"/>
                    <a:pt x="858" y="1874"/>
                    <a:pt x="882" y="1874"/>
                  </a:cubicBezTo>
                  <a:cubicBezTo>
                    <a:pt x="905" y="1876"/>
                    <a:pt x="927" y="1876"/>
                    <a:pt x="950" y="1876"/>
                  </a:cubicBezTo>
                  <a:cubicBezTo>
                    <a:pt x="1387" y="1876"/>
                    <a:pt x="1779" y="1553"/>
                    <a:pt x="1870" y="1112"/>
                  </a:cubicBezTo>
                  <a:cubicBezTo>
                    <a:pt x="1894" y="921"/>
                    <a:pt x="1870" y="719"/>
                    <a:pt x="1787" y="552"/>
                  </a:cubicBezTo>
                  <a:cubicBezTo>
                    <a:pt x="1751" y="457"/>
                    <a:pt x="1691" y="374"/>
                    <a:pt x="1632" y="302"/>
                  </a:cubicBezTo>
                  <a:cubicBezTo>
                    <a:pt x="1572" y="219"/>
                    <a:pt x="1477" y="159"/>
                    <a:pt x="1406" y="124"/>
                  </a:cubicBezTo>
                  <a:cubicBezTo>
                    <a:pt x="1310" y="76"/>
                    <a:pt x="1227" y="40"/>
                    <a:pt x="1120" y="17"/>
                  </a:cubicBezTo>
                  <a:cubicBezTo>
                    <a:pt x="1060" y="6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407925" y="4215525"/>
              <a:ext cx="69375" cy="65800"/>
            </a:xfrm>
            <a:custGeom>
              <a:avLst/>
              <a:gdLst/>
              <a:ahLst/>
              <a:cxnLst/>
              <a:rect l="l" t="t" r="r" b="b"/>
              <a:pathLst>
                <a:path w="2775" h="2632" extrusionOk="0">
                  <a:moveTo>
                    <a:pt x="1489" y="1"/>
                  </a:moveTo>
                  <a:cubicBezTo>
                    <a:pt x="1263" y="1"/>
                    <a:pt x="1049" y="36"/>
                    <a:pt x="870" y="120"/>
                  </a:cubicBezTo>
                  <a:cubicBezTo>
                    <a:pt x="787" y="155"/>
                    <a:pt x="691" y="203"/>
                    <a:pt x="620" y="263"/>
                  </a:cubicBezTo>
                  <a:cubicBezTo>
                    <a:pt x="370" y="453"/>
                    <a:pt x="191" y="739"/>
                    <a:pt x="132" y="1060"/>
                  </a:cubicBezTo>
                  <a:cubicBezTo>
                    <a:pt x="1" y="1775"/>
                    <a:pt x="477" y="2477"/>
                    <a:pt x="1203" y="2608"/>
                  </a:cubicBezTo>
                  <a:cubicBezTo>
                    <a:pt x="1275" y="2632"/>
                    <a:pt x="1370" y="2632"/>
                    <a:pt x="1441" y="2632"/>
                  </a:cubicBezTo>
                  <a:cubicBezTo>
                    <a:pt x="1549" y="2632"/>
                    <a:pt x="1632" y="2608"/>
                    <a:pt x="1739" y="2596"/>
                  </a:cubicBezTo>
                  <a:cubicBezTo>
                    <a:pt x="2239" y="2477"/>
                    <a:pt x="2644" y="2072"/>
                    <a:pt x="2751" y="1537"/>
                  </a:cubicBezTo>
                  <a:cubicBezTo>
                    <a:pt x="2763" y="1441"/>
                    <a:pt x="2775" y="1322"/>
                    <a:pt x="2763" y="1215"/>
                  </a:cubicBezTo>
                  <a:cubicBezTo>
                    <a:pt x="2763" y="1108"/>
                    <a:pt x="2739" y="1001"/>
                    <a:pt x="2703" y="917"/>
                  </a:cubicBezTo>
                  <a:cubicBezTo>
                    <a:pt x="2573" y="501"/>
                    <a:pt x="2227" y="155"/>
                    <a:pt x="1787" y="36"/>
                  </a:cubicBezTo>
                  <a:cubicBezTo>
                    <a:pt x="1751" y="24"/>
                    <a:pt x="1727" y="24"/>
                    <a:pt x="1680" y="13"/>
                  </a:cubicBezTo>
                  <a:cubicBezTo>
                    <a:pt x="1620" y="1"/>
                    <a:pt x="1560" y="1"/>
                    <a:pt x="148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66950" y="3657525"/>
              <a:ext cx="11925" cy="12150"/>
            </a:xfrm>
            <a:custGeom>
              <a:avLst/>
              <a:gdLst/>
              <a:ahLst/>
              <a:cxnLst/>
              <a:rect l="l" t="t" r="r" b="b"/>
              <a:pathLst>
                <a:path w="477" h="486" extrusionOk="0">
                  <a:moveTo>
                    <a:pt x="233" y="1"/>
                  </a:moveTo>
                  <a:cubicBezTo>
                    <a:pt x="128" y="1"/>
                    <a:pt x="22" y="87"/>
                    <a:pt x="12" y="199"/>
                  </a:cubicBezTo>
                  <a:cubicBezTo>
                    <a:pt x="0" y="247"/>
                    <a:pt x="12" y="306"/>
                    <a:pt x="24" y="354"/>
                  </a:cubicBezTo>
                  <a:cubicBezTo>
                    <a:pt x="60" y="413"/>
                    <a:pt x="119" y="461"/>
                    <a:pt x="203" y="485"/>
                  </a:cubicBezTo>
                  <a:cubicBezTo>
                    <a:pt x="213" y="486"/>
                    <a:pt x="223" y="486"/>
                    <a:pt x="233" y="486"/>
                  </a:cubicBezTo>
                  <a:cubicBezTo>
                    <a:pt x="362" y="486"/>
                    <a:pt x="465" y="416"/>
                    <a:pt x="476" y="294"/>
                  </a:cubicBezTo>
                  <a:lnTo>
                    <a:pt x="476" y="187"/>
                  </a:lnTo>
                  <a:cubicBezTo>
                    <a:pt x="429" y="92"/>
                    <a:pt x="369" y="20"/>
                    <a:pt x="286" y="8"/>
                  </a:cubicBezTo>
                  <a:cubicBezTo>
                    <a:pt x="269" y="3"/>
                    <a:pt x="251" y="1"/>
                    <a:pt x="2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26275" y="3907750"/>
              <a:ext cx="25325" cy="23650"/>
            </a:xfrm>
            <a:custGeom>
              <a:avLst/>
              <a:gdLst/>
              <a:ahLst/>
              <a:cxnLst/>
              <a:rect l="l" t="t" r="r" b="b"/>
              <a:pathLst>
                <a:path w="1013" h="946" extrusionOk="0">
                  <a:moveTo>
                    <a:pt x="512" y="1"/>
                  </a:moveTo>
                  <a:cubicBezTo>
                    <a:pt x="286" y="13"/>
                    <a:pt x="84" y="167"/>
                    <a:pt x="48" y="382"/>
                  </a:cubicBezTo>
                  <a:cubicBezTo>
                    <a:pt x="0" y="644"/>
                    <a:pt x="179" y="894"/>
                    <a:pt x="441" y="941"/>
                  </a:cubicBezTo>
                  <a:cubicBezTo>
                    <a:pt x="462" y="944"/>
                    <a:pt x="484" y="946"/>
                    <a:pt x="505" y="946"/>
                  </a:cubicBezTo>
                  <a:cubicBezTo>
                    <a:pt x="732" y="946"/>
                    <a:pt x="945" y="777"/>
                    <a:pt x="989" y="548"/>
                  </a:cubicBezTo>
                  <a:cubicBezTo>
                    <a:pt x="1012" y="370"/>
                    <a:pt x="941" y="191"/>
                    <a:pt x="798" y="84"/>
                  </a:cubicBezTo>
                  <a:cubicBezTo>
                    <a:pt x="739" y="48"/>
                    <a:pt x="679" y="13"/>
                    <a:pt x="58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515675" y="3702325"/>
              <a:ext cx="35450" cy="33100"/>
            </a:xfrm>
            <a:custGeom>
              <a:avLst/>
              <a:gdLst/>
              <a:ahLst/>
              <a:cxnLst/>
              <a:rect l="l" t="t" r="r" b="b"/>
              <a:pathLst>
                <a:path w="1418" h="1324" extrusionOk="0">
                  <a:moveTo>
                    <a:pt x="679" y="0"/>
                  </a:moveTo>
                  <a:cubicBezTo>
                    <a:pt x="563" y="0"/>
                    <a:pt x="454" y="33"/>
                    <a:pt x="358" y="86"/>
                  </a:cubicBezTo>
                  <a:cubicBezTo>
                    <a:pt x="275" y="133"/>
                    <a:pt x="191" y="205"/>
                    <a:pt x="132" y="276"/>
                  </a:cubicBezTo>
                  <a:cubicBezTo>
                    <a:pt x="96" y="360"/>
                    <a:pt x="48" y="443"/>
                    <a:pt x="37" y="538"/>
                  </a:cubicBezTo>
                  <a:cubicBezTo>
                    <a:pt x="1" y="717"/>
                    <a:pt x="48" y="907"/>
                    <a:pt x="156" y="1038"/>
                  </a:cubicBezTo>
                  <a:cubicBezTo>
                    <a:pt x="215" y="1145"/>
                    <a:pt x="287" y="1205"/>
                    <a:pt x="370" y="1252"/>
                  </a:cubicBezTo>
                  <a:cubicBezTo>
                    <a:pt x="429" y="1276"/>
                    <a:pt x="513" y="1312"/>
                    <a:pt x="572" y="1312"/>
                  </a:cubicBezTo>
                  <a:cubicBezTo>
                    <a:pt x="608" y="1324"/>
                    <a:pt x="656" y="1324"/>
                    <a:pt x="703" y="1324"/>
                  </a:cubicBezTo>
                  <a:cubicBezTo>
                    <a:pt x="810" y="1324"/>
                    <a:pt x="894" y="1300"/>
                    <a:pt x="989" y="1252"/>
                  </a:cubicBezTo>
                  <a:cubicBezTo>
                    <a:pt x="1168" y="1157"/>
                    <a:pt x="1299" y="979"/>
                    <a:pt x="1346" y="776"/>
                  </a:cubicBezTo>
                  <a:cubicBezTo>
                    <a:pt x="1418" y="419"/>
                    <a:pt x="1168" y="62"/>
                    <a:pt x="810" y="14"/>
                  </a:cubicBezTo>
                  <a:cubicBezTo>
                    <a:pt x="766" y="5"/>
                    <a:pt x="722" y="0"/>
                    <a:pt x="6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65350" y="3971075"/>
              <a:ext cx="33375" cy="33075"/>
            </a:xfrm>
            <a:custGeom>
              <a:avLst/>
              <a:gdLst/>
              <a:ahLst/>
              <a:cxnLst/>
              <a:rect l="l" t="t" r="r" b="b"/>
              <a:pathLst>
                <a:path w="1335" h="1323" extrusionOk="0">
                  <a:moveTo>
                    <a:pt x="652" y="1"/>
                  </a:moveTo>
                  <a:cubicBezTo>
                    <a:pt x="556" y="1"/>
                    <a:pt x="466" y="26"/>
                    <a:pt x="382" y="51"/>
                  </a:cubicBezTo>
                  <a:cubicBezTo>
                    <a:pt x="298" y="99"/>
                    <a:pt x="227" y="158"/>
                    <a:pt x="144" y="230"/>
                  </a:cubicBezTo>
                  <a:cubicBezTo>
                    <a:pt x="84" y="289"/>
                    <a:pt x="48" y="385"/>
                    <a:pt x="24" y="468"/>
                  </a:cubicBezTo>
                  <a:cubicBezTo>
                    <a:pt x="24" y="504"/>
                    <a:pt x="13" y="516"/>
                    <a:pt x="13" y="551"/>
                  </a:cubicBezTo>
                  <a:cubicBezTo>
                    <a:pt x="1" y="623"/>
                    <a:pt x="1" y="694"/>
                    <a:pt x="13" y="766"/>
                  </a:cubicBezTo>
                  <a:cubicBezTo>
                    <a:pt x="60" y="1039"/>
                    <a:pt x="263" y="1278"/>
                    <a:pt x="548" y="1301"/>
                  </a:cubicBezTo>
                  <a:cubicBezTo>
                    <a:pt x="595" y="1316"/>
                    <a:pt x="642" y="1322"/>
                    <a:pt x="689" y="1322"/>
                  </a:cubicBezTo>
                  <a:cubicBezTo>
                    <a:pt x="759" y="1322"/>
                    <a:pt x="829" y="1306"/>
                    <a:pt x="894" y="1278"/>
                  </a:cubicBezTo>
                  <a:cubicBezTo>
                    <a:pt x="977" y="1242"/>
                    <a:pt x="1072" y="1182"/>
                    <a:pt x="1144" y="1111"/>
                  </a:cubicBezTo>
                  <a:cubicBezTo>
                    <a:pt x="1251" y="1039"/>
                    <a:pt x="1310" y="920"/>
                    <a:pt x="1322" y="789"/>
                  </a:cubicBezTo>
                  <a:cubicBezTo>
                    <a:pt x="1334" y="706"/>
                    <a:pt x="1334" y="647"/>
                    <a:pt x="1322" y="575"/>
                  </a:cubicBezTo>
                  <a:cubicBezTo>
                    <a:pt x="1310" y="468"/>
                    <a:pt x="1275" y="385"/>
                    <a:pt x="1215" y="289"/>
                  </a:cubicBezTo>
                  <a:cubicBezTo>
                    <a:pt x="1179" y="218"/>
                    <a:pt x="1096" y="147"/>
                    <a:pt x="1025" y="99"/>
                  </a:cubicBezTo>
                  <a:cubicBezTo>
                    <a:pt x="953" y="51"/>
                    <a:pt x="858" y="27"/>
                    <a:pt x="775" y="16"/>
                  </a:cubicBezTo>
                  <a:cubicBezTo>
                    <a:pt x="733" y="5"/>
                    <a:pt x="692" y="1"/>
                    <a:pt x="6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376075" y="3733725"/>
              <a:ext cx="25025" cy="23625"/>
            </a:xfrm>
            <a:custGeom>
              <a:avLst/>
              <a:gdLst/>
              <a:ahLst/>
              <a:cxnLst/>
              <a:rect l="l" t="t" r="r" b="b"/>
              <a:pathLst>
                <a:path w="1001" h="945" extrusionOk="0">
                  <a:moveTo>
                    <a:pt x="490" y="1"/>
                  </a:moveTo>
                  <a:cubicBezTo>
                    <a:pt x="268" y="1"/>
                    <a:pt x="56" y="168"/>
                    <a:pt x="25" y="401"/>
                  </a:cubicBezTo>
                  <a:cubicBezTo>
                    <a:pt x="25" y="425"/>
                    <a:pt x="1" y="473"/>
                    <a:pt x="1" y="497"/>
                  </a:cubicBezTo>
                  <a:cubicBezTo>
                    <a:pt x="1" y="604"/>
                    <a:pt x="48" y="699"/>
                    <a:pt x="108" y="770"/>
                  </a:cubicBezTo>
                  <a:cubicBezTo>
                    <a:pt x="179" y="830"/>
                    <a:pt x="263" y="889"/>
                    <a:pt x="358" y="913"/>
                  </a:cubicBezTo>
                  <a:cubicBezTo>
                    <a:pt x="370" y="913"/>
                    <a:pt x="394" y="937"/>
                    <a:pt x="406" y="937"/>
                  </a:cubicBezTo>
                  <a:cubicBezTo>
                    <a:pt x="436" y="941"/>
                    <a:pt x="467" y="944"/>
                    <a:pt x="497" y="944"/>
                  </a:cubicBezTo>
                  <a:cubicBezTo>
                    <a:pt x="550" y="944"/>
                    <a:pt x="603" y="936"/>
                    <a:pt x="656" y="913"/>
                  </a:cubicBezTo>
                  <a:cubicBezTo>
                    <a:pt x="810" y="854"/>
                    <a:pt x="929" y="723"/>
                    <a:pt x="953" y="556"/>
                  </a:cubicBezTo>
                  <a:cubicBezTo>
                    <a:pt x="1001" y="306"/>
                    <a:pt x="834" y="56"/>
                    <a:pt x="572" y="8"/>
                  </a:cubicBezTo>
                  <a:cubicBezTo>
                    <a:pt x="545" y="3"/>
                    <a:pt x="518" y="1"/>
                    <a:pt x="49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507050" y="3935025"/>
              <a:ext cx="26225" cy="23850"/>
            </a:xfrm>
            <a:custGeom>
              <a:avLst/>
              <a:gdLst/>
              <a:ahLst/>
              <a:cxnLst/>
              <a:rect l="l" t="t" r="r" b="b"/>
              <a:pathLst>
                <a:path w="1049" h="954" extrusionOk="0">
                  <a:moveTo>
                    <a:pt x="532" y="0"/>
                  </a:moveTo>
                  <a:cubicBezTo>
                    <a:pt x="306" y="0"/>
                    <a:pt x="103" y="169"/>
                    <a:pt x="48" y="398"/>
                  </a:cubicBezTo>
                  <a:cubicBezTo>
                    <a:pt x="1" y="648"/>
                    <a:pt x="167" y="898"/>
                    <a:pt x="441" y="946"/>
                  </a:cubicBezTo>
                  <a:cubicBezTo>
                    <a:pt x="470" y="951"/>
                    <a:pt x="498" y="954"/>
                    <a:pt x="527" y="954"/>
                  </a:cubicBezTo>
                  <a:cubicBezTo>
                    <a:pt x="746" y="954"/>
                    <a:pt x="947" y="796"/>
                    <a:pt x="989" y="565"/>
                  </a:cubicBezTo>
                  <a:cubicBezTo>
                    <a:pt x="1048" y="291"/>
                    <a:pt x="870" y="53"/>
                    <a:pt x="596" y="5"/>
                  </a:cubicBezTo>
                  <a:cubicBezTo>
                    <a:pt x="574" y="2"/>
                    <a:pt x="553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03100" y="3945425"/>
              <a:ext cx="25025" cy="23875"/>
            </a:xfrm>
            <a:custGeom>
              <a:avLst/>
              <a:gdLst/>
              <a:ahLst/>
              <a:cxnLst/>
              <a:rect l="l" t="t" r="r" b="b"/>
              <a:pathLst>
                <a:path w="1001" h="955" extrusionOk="0">
                  <a:moveTo>
                    <a:pt x="537" y="0"/>
                  </a:moveTo>
                  <a:cubicBezTo>
                    <a:pt x="497" y="0"/>
                    <a:pt x="457" y="6"/>
                    <a:pt x="417" y="6"/>
                  </a:cubicBezTo>
                  <a:cubicBezTo>
                    <a:pt x="322" y="30"/>
                    <a:pt x="227" y="89"/>
                    <a:pt x="167" y="160"/>
                  </a:cubicBezTo>
                  <a:cubicBezTo>
                    <a:pt x="108" y="220"/>
                    <a:pt x="60" y="303"/>
                    <a:pt x="48" y="399"/>
                  </a:cubicBezTo>
                  <a:cubicBezTo>
                    <a:pt x="1" y="601"/>
                    <a:pt x="120" y="815"/>
                    <a:pt x="298" y="899"/>
                  </a:cubicBezTo>
                  <a:cubicBezTo>
                    <a:pt x="346" y="922"/>
                    <a:pt x="382" y="934"/>
                    <a:pt x="441" y="946"/>
                  </a:cubicBezTo>
                  <a:cubicBezTo>
                    <a:pt x="471" y="951"/>
                    <a:pt x="500" y="954"/>
                    <a:pt x="529" y="954"/>
                  </a:cubicBezTo>
                  <a:cubicBezTo>
                    <a:pt x="570" y="954"/>
                    <a:pt x="609" y="948"/>
                    <a:pt x="644" y="934"/>
                  </a:cubicBezTo>
                  <a:cubicBezTo>
                    <a:pt x="656" y="934"/>
                    <a:pt x="679" y="922"/>
                    <a:pt x="691" y="922"/>
                  </a:cubicBezTo>
                  <a:cubicBezTo>
                    <a:pt x="798" y="887"/>
                    <a:pt x="870" y="815"/>
                    <a:pt x="929" y="720"/>
                  </a:cubicBezTo>
                  <a:cubicBezTo>
                    <a:pt x="929" y="708"/>
                    <a:pt x="941" y="696"/>
                    <a:pt x="941" y="684"/>
                  </a:cubicBezTo>
                  <a:cubicBezTo>
                    <a:pt x="953" y="637"/>
                    <a:pt x="977" y="601"/>
                    <a:pt x="989" y="541"/>
                  </a:cubicBezTo>
                  <a:cubicBezTo>
                    <a:pt x="1001" y="482"/>
                    <a:pt x="1001" y="446"/>
                    <a:pt x="989" y="387"/>
                  </a:cubicBezTo>
                  <a:cubicBezTo>
                    <a:pt x="977" y="303"/>
                    <a:pt x="941" y="232"/>
                    <a:pt x="882" y="172"/>
                  </a:cubicBezTo>
                  <a:cubicBezTo>
                    <a:pt x="810" y="101"/>
                    <a:pt x="727" y="41"/>
                    <a:pt x="596" y="6"/>
                  </a:cubicBezTo>
                  <a:cubicBezTo>
                    <a:pt x="576" y="2"/>
                    <a:pt x="556" y="0"/>
                    <a:pt x="5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745650" y="365430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1" y="0"/>
                  </a:moveTo>
                  <a:cubicBezTo>
                    <a:pt x="444" y="0"/>
                    <a:pt x="417" y="6"/>
                    <a:pt x="393" y="18"/>
                  </a:cubicBezTo>
                  <a:cubicBezTo>
                    <a:pt x="298" y="30"/>
                    <a:pt x="203" y="78"/>
                    <a:pt x="131" y="149"/>
                  </a:cubicBezTo>
                  <a:cubicBezTo>
                    <a:pt x="72" y="209"/>
                    <a:pt x="24" y="292"/>
                    <a:pt x="0" y="387"/>
                  </a:cubicBezTo>
                  <a:lnTo>
                    <a:pt x="0" y="423"/>
                  </a:lnTo>
                  <a:cubicBezTo>
                    <a:pt x="0" y="518"/>
                    <a:pt x="12" y="626"/>
                    <a:pt x="60" y="721"/>
                  </a:cubicBezTo>
                  <a:cubicBezTo>
                    <a:pt x="131" y="840"/>
                    <a:pt x="238" y="923"/>
                    <a:pt x="381" y="935"/>
                  </a:cubicBezTo>
                  <a:cubicBezTo>
                    <a:pt x="411" y="947"/>
                    <a:pt x="441" y="953"/>
                    <a:pt x="471" y="953"/>
                  </a:cubicBezTo>
                  <a:cubicBezTo>
                    <a:pt x="500" y="953"/>
                    <a:pt x="530" y="947"/>
                    <a:pt x="560" y="935"/>
                  </a:cubicBezTo>
                  <a:cubicBezTo>
                    <a:pt x="667" y="923"/>
                    <a:pt x="750" y="864"/>
                    <a:pt x="810" y="792"/>
                  </a:cubicBezTo>
                  <a:cubicBezTo>
                    <a:pt x="846" y="757"/>
                    <a:pt x="858" y="733"/>
                    <a:pt x="870" y="697"/>
                  </a:cubicBezTo>
                  <a:cubicBezTo>
                    <a:pt x="905" y="661"/>
                    <a:pt x="917" y="614"/>
                    <a:pt x="929" y="554"/>
                  </a:cubicBezTo>
                  <a:cubicBezTo>
                    <a:pt x="953" y="506"/>
                    <a:pt x="953" y="459"/>
                    <a:pt x="929" y="423"/>
                  </a:cubicBezTo>
                  <a:cubicBezTo>
                    <a:pt x="905" y="221"/>
                    <a:pt x="750" y="42"/>
                    <a:pt x="548" y="18"/>
                  </a:cubicBezTo>
                  <a:cubicBezTo>
                    <a:pt x="524" y="6"/>
                    <a:pt x="497" y="0"/>
                    <a:pt x="47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724975" y="3627350"/>
              <a:ext cx="23850" cy="23175"/>
            </a:xfrm>
            <a:custGeom>
              <a:avLst/>
              <a:gdLst/>
              <a:ahLst/>
              <a:cxnLst/>
              <a:rect l="l" t="t" r="r" b="b"/>
              <a:pathLst>
                <a:path w="954" h="927" extrusionOk="0">
                  <a:moveTo>
                    <a:pt x="446" y="1"/>
                  </a:moveTo>
                  <a:cubicBezTo>
                    <a:pt x="336" y="1"/>
                    <a:pt x="241" y="44"/>
                    <a:pt x="168" y="108"/>
                  </a:cubicBezTo>
                  <a:cubicBezTo>
                    <a:pt x="120" y="144"/>
                    <a:pt x="84" y="191"/>
                    <a:pt x="60" y="251"/>
                  </a:cubicBezTo>
                  <a:cubicBezTo>
                    <a:pt x="48" y="287"/>
                    <a:pt x="13" y="334"/>
                    <a:pt x="13" y="382"/>
                  </a:cubicBezTo>
                  <a:cubicBezTo>
                    <a:pt x="1" y="453"/>
                    <a:pt x="1" y="513"/>
                    <a:pt x="13" y="572"/>
                  </a:cubicBezTo>
                  <a:cubicBezTo>
                    <a:pt x="60" y="751"/>
                    <a:pt x="191" y="882"/>
                    <a:pt x="382" y="918"/>
                  </a:cubicBezTo>
                  <a:cubicBezTo>
                    <a:pt x="416" y="924"/>
                    <a:pt x="450" y="926"/>
                    <a:pt x="482" y="926"/>
                  </a:cubicBezTo>
                  <a:cubicBezTo>
                    <a:pt x="581" y="926"/>
                    <a:pt x="667" y="898"/>
                    <a:pt x="739" y="834"/>
                  </a:cubicBezTo>
                  <a:cubicBezTo>
                    <a:pt x="822" y="811"/>
                    <a:pt x="882" y="739"/>
                    <a:pt x="906" y="632"/>
                  </a:cubicBezTo>
                  <a:cubicBezTo>
                    <a:pt x="918" y="608"/>
                    <a:pt x="918" y="584"/>
                    <a:pt x="918" y="561"/>
                  </a:cubicBezTo>
                  <a:cubicBezTo>
                    <a:pt x="953" y="441"/>
                    <a:pt x="918" y="334"/>
                    <a:pt x="858" y="227"/>
                  </a:cubicBezTo>
                  <a:cubicBezTo>
                    <a:pt x="799" y="132"/>
                    <a:pt x="715" y="49"/>
                    <a:pt x="596" y="25"/>
                  </a:cubicBezTo>
                  <a:cubicBezTo>
                    <a:pt x="584" y="25"/>
                    <a:pt x="560" y="13"/>
                    <a:pt x="549" y="13"/>
                  </a:cubicBezTo>
                  <a:cubicBezTo>
                    <a:pt x="513" y="5"/>
                    <a:pt x="479" y="1"/>
                    <a:pt x="44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94675" y="3924725"/>
              <a:ext cx="25325" cy="23725"/>
            </a:xfrm>
            <a:custGeom>
              <a:avLst/>
              <a:gdLst/>
              <a:ahLst/>
              <a:cxnLst/>
              <a:rect l="l" t="t" r="r" b="b"/>
              <a:pathLst>
                <a:path w="1013" h="949" extrusionOk="0">
                  <a:moveTo>
                    <a:pt x="524" y="0"/>
                  </a:moveTo>
                  <a:cubicBezTo>
                    <a:pt x="417" y="0"/>
                    <a:pt x="334" y="36"/>
                    <a:pt x="239" y="96"/>
                  </a:cubicBezTo>
                  <a:cubicBezTo>
                    <a:pt x="131" y="167"/>
                    <a:pt x="60" y="274"/>
                    <a:pt x="48" y="393"/>
                  </a:cubicBezTo>
                  <a:cubicBezTo>
                    <a:pt x="0" y="643"/>
                    <a:pt x="167" y="893"/>
                    <a:pt x="429" y="941"/>
                  </a:cubicBezTo>
                  <a:cubicBezTo>
                    <a:pt x="459" y="946"/>
                    <a:pt x="489" y="949"/>
                    <a:pt x="518" y="949"/>
                  </a:cubicBezTo>
                  <a:cubicBezTo>
                    <a:pt x="746" y="949"/>
                    <a:pt x="946" y="792"/>
                    <a:pt x="989" y="560"/>
                  </a:cubicBezTo>
                  <a:cubicBezTo>
                    <a:pt x="1012" y="405"/>
                    <a:pt x="977" y="238"/>
                    <a:pt x="870" y="143"/>
                  </a:cubicBezTo>
                  <a:cubicBezTo>
                    <a:pt x="774" y="84"/>
                    <a:pt x="691" y="24"/>
                    <a:pt x="58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64775" y="4572300"/>
              <a:ext cx="35450" cy="32975"/>
            </a:xfrm>
            <a:custGeom>
              <a:avLst/>
              <a:gdLst/>
              <a:ahLst/>
              <a:cxnLst/>
              <a:rect l="l" t="t" r="r" b="b"/>
              <a:pathLst>
                <a:path w="1418" h="1319" extrusionOk="0">
                  <a:moveTo>
                    <a:pt x="729" y="1"/>
                  </a:moveTo>
                  <a:cubicBezTo>
                    <a:pt x="680" y="1"/>
                    <a:pt x="630" y="9"/>
                    <a:pt x="584" y="29"/>
                  </a:cubicBezTo>
                  <a:cubicBezTo>
                    <a:pt x="525" y="41"/>
                    <a:pt x="477" y="53"/>
                    <a:pt x="418" y="89"/>
                  </a:cubicBezTo>
                  <a:cubicBezTo>
                    <a:pt x="322" y="136"/>
                    <a:pt x="251" y="208"/>
                    <a:pt x="191" y="279"/>
                  </a:cubicBezTo>
                  <a:cubicBezTo>
                    <a:pt x="132" y="351"/>
                    <a:pt x="84" y="446"/>
                    <a:pt x="72" y="553"/>
                  </a:cubicBezTo>
                  <a:cubicBezTo>
                    <a:pt x="1" y="910"/>
                    <a:pt x="251" y="1267"/>
                    <a:pt x="608" y="1303"/>
                  </a:cubicBezTo>
                  <a:cubicBezTo>
                    <a:pt x="653" y="1314"/>
                    <a:pt x="698" y="1319"/>
                    <a:pt x="743" y="1319"/>
                  </a:cubicBezTo>
                  <a:cubicBezTo>
                    <a:pt x="1051" y="1319"/>
                    <a:pt x="1328" y="1079"/>
                    <a:pt x="1370" y="767"/>
                  </a:cubicBezTo>
                  <a:cubicBezTo>
                    <a:pt x="1418" y="565"/>
                    <a:pt x="1358" y="374"/>
                    <a:pt x="1215" y="220"/>
                  </a:cubicBezTo>
                  <a:cubicBezTo>
                    <a:pt x="1180" y="160"/>
                    <a:pt x="1096" y="100"/>
                    <a:pt x="1001" y="53"/>
                  </a:cubicBezTo>
                  <a:cubicBezTo>
                    <a:pt x="953" y="41"/>
                    <a:pt x="918" y="29"/>
                    <a:pt x="882" y="17"/>
                  </a:cubicBezTo>
                  <a:lnTo>
                    <a:pt x="846" y="17"/>
                  </a:lnTo>
                  <a:cubicBezTo>
                    <a:pt x="809" y="6"/>
                    <a:pt x="769" y="1"/>
                    <a:pt x="72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403775" y="3934525"/>
              <a:ext cx="13700" cy="13725"/>
            </a:xfrm>
            <a:custGeom>
              <a:avLst/>
              <a:gdLst/>
              <a:ahLst/>
              <a:cxnLst/>
              <a:rect l="l" t="t" r="r" b="b"/>
              <a:pathLst>
                <a:path w="548" h="549" extrusionOk="0">
                  <a:moveTo>
                    <a:pt x="295" y="0"/>
                  </a:moveTo>
                  <a:cubicBezTo>
                    <a:pt x="163" y="0"/>
                    <a:pt x="45" y="82"/>
                    <a:pt x="12" y="227"/>
                  </a:cubicBezTo>
                  <a:lnTo>
                    <a:pt x="12" y="251"/>
                  </a:lnTo>
                  <a:cubicBezTo>
                    <a:pt x="0" y="406"/>
                    <a:pt x="72" y="537"/>
                    <a:pt x="226" y="549"/>
                  </a:cubicBezTo>
                  <a:lnTo>
                    <a:pt x="250" y="549"/>
                  </a:lnTo>
                  <a:cubicBezTo>
                    <a:pt x="369" y="549"/>
                    <a:pt x="488" y="489"/>
                    <a:pt x="524" y="370"/>
                  </a:cubicBezTo>
                  <a:cubicBezTo>
                    <a:pt x="524" y="358"/>
                    <a:pt x="536" y="346"/>
                    <a:pt x="536" y="323"/>
                  </a:cubicBezTo>
                  <a:cubicBezTo>
                    <a:pt x="548" y="251"/>
                    <a:pt x="536" y="180"/>
                    <a:pt x="488" y="120"/>
                  </a:cubicBezTo>
                  <a:cubicBezTo>
                    <a:pt x="476" y="108"/>
                    <a:pt x="453" y="73"/>
                    <a:pt x="441" y="61"/>
                  </a:cubicBezTo>
                  <a:cubicBezTo>
                    <a:pt x="417" y="25"/>
                    <a:pt x="369" y="13"/>
                    <a:pt x="322" y="1"/>
                  </a:cubicBezTo>
                  <a:cubicBezTo>
                    <a:pt x="313" y="0"/>
                    <a:pt x="304" y="0"/>
                    <a:pt x="29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161475" y="3834275"/>
              <a:ext cx="13725" cy="13075"/>
            </a:xfrm>
            <a:custGeom>
              <a:avLst/>
              <a:gdLst/>
              <a:ahLst/>
              <a:cxnLst/>
              <a:rect l="l" t="t" r="r" b="b"/>
              <a:pathLst>
                <a:path w="549" h="523" extrusionOk="0">
                  <a:moveTo>
                    <a:pt x="255" y="1"/>
                  </a:moveTo>
                  <a:cubicBezTo>
                    <a:pt x="211" y="1"/>
                    <a:pt x="165" y="18"/>
                    <a:pt x="131" y="35"/>
                  </a:cubicBezTo>
                  <a:cubicBezTo>
                    <a:pt x="60" y="70"/>
                    <a:pt x="0" y="142"/>
                    <a:pt x="0" y="213"/>
                  </a:cubicBezTo>
                  <a:lnTo>
                    <a:pt x="0" y="332"/>
                  </a:lnTo>
                  <a:lnTo>
                    <a:pt x="0" y="344"/>
                  </a:lnTo>
                  <a:cubicBezTo>
                    <a:pt x="36" y="439"/>
                    <a:pt x="108" y="511"/>
                    <a:pt x="215" y="523"/>
                  </a:cubicBezTo>
                  <a:lnTo>
                    <a:pt x="334" y="523"/>
                  </a:lnTo>
                  <a:cubicBezTo>
                    <a:pt x="358" y="511"/>
                    <a:pt x="405" y="499"/>
                    <a:pt x="429" y="487"/>
                  </a:cubicBezTo>
                  <a:cubicBezTo>
                    <a:pt x="489" y="439"/>
                    <a:pt x="524" y="380"/>
                    <a:pt x="536" y="320"/>
                  </a:cubicBezTo>
                  <a:cubicBezTo>
                    <a:pt x="548" y="249"/>
                    <a:pt x="536" y="189"/>
                    <a:pt x="512" y="142"/>
                  </a:cubicBezTo>
                  <a:cubicBezTo>
                    <a:pt x="465" y="70"/>
                    <a:pt x="405" y="23"/>
                    <a:pt x="310" y="11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281425" y="3778100"/>
              <a:ext cx="13425" cy="13675"/>
            </a:xfrm>
            <a:custGeom>
              <a:avLst/>
              <a:gdLst/>
              <a:ahLst/>
              <a:cxnLst/>
              <a:rect l="l" t="t" r="r" b="b"/>
              <a:pathLst>
                <a:path w="537" h="547" extrusionOk="0">
                  <a:moveTo>
                    <a:pt x="266" y="1"/>
                  </a:moveTo>
                  <a:cubicBezTo>
                    <a:pt x="144" y="1"/>
                    <a:pt x="33" y="99"/>
                    <a:pt x="13" y="234"/>
                  </a:cubicBezTo>
                  <a:cubicBezTo>
                    <a:pt x="1" y="305"/>
                    <a:pt x="13" y="365"/>
                    <a:pt x="60" y="424"/>
                  </a:cubicBezTo>
                  <a:cubicBezTo>
                    <a:pt x="84" y="484"/>
                    <a:pt x="143" y="531"/>
                    <a:pt x="215" y="543"/>
                  </a:cubicBezTo>
                  <a:cubicBezTo>
                    <a:pt x="231" y="546"/>
                    <a:pt x="247" y="547"/>
                    <a:pt x="262" y="547"/>
                  </a:cubicBezTo>
                  <a:cubicBezTo>
                    <a:pt x="398" y="547"/>
                    <a:pt x="515" y="456"/>
                    <a:pt x="536" y="317"/>
                  </a:cubicBezTo>
                  <a:lnTo>
                    <a:pt x="536" y="198"/>
                  </a:lnTo>
                  <a:cubicBezTo>
                    <a:pt x="501" y="91"/>
                    <a:pt x="429" y="19"/>
                    <a:pt x="322" y="7"/>
                  </a:cubicBezTo>
                  <a:cubicBezTo>
                    <a:pt x="303" y="3"/>
                    <a:pt x="285" y="1"/>
                    <a:pt x="26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725700" y="3689500"/>
              <a:ext cx="14625" cy="13575"/>
            </a:xfrm>
            <a:custGeom>
              <a:avLst/>
              <a:gdLst/>
              <a:ahLst/>
              <a:cxnLst/>
              <a:rect l="l" t="t" r="r" b="b"/>
              <a:pathLst>
                <a:path w="585" h="543" extrusionOk="0">
                  <a:moveTo>
                    <a:pt x="305" y="0"/>
                  </a:moveTo>
                  <a:cubicBezTo>
                    <a:pt x="175" y="0"/>
                    <a:pt x="47" y="100"/>
                    <a:pt x="36" y="230"/>
                  </a:cubicBezTo>
                  <a:cubicBezTo>
                    <a:pt x="1" y="384"/>
                    <a:pt x="108" y="527"/>
                    <a:pt x="263" y="539"/>
                  </a:cubicBezTo>
                  <a:cubicBezTo>
                    <a:pt x="277" y="542"/>
                    <a:pt x="292" y="543"/>
                    <a:pt x="307" y="543"/>
                  </a:cubicBezTo>
                  <a:cubicBezTo>
                    <a:pt x="436" y="543"/>
                    <a:pt x="561" y="453"/>
                    <a:pt x="572" y="325"/>
                  </a:cubicBezTo>
                  <a:cubicBezTo>
                    <a:pt x="584" y="182"/>
                    <a:pt x="501" y="39"/>
                    <a:pt x="346" y="3"/>
                  </a:cubicBezTo>
                  <a:cubicBezTo>
                    <a:pt x="332" y="1"/>
                    <a:pt x="319" y="0"/>
                    <a:pt x="30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008050" y="3646000"/>
              <a:ext cx="14325" cy="13600"/>
            </a:xfrm>
            <a:custGeom>
              <a:avLst/>
              <a:gdLst/>
              <a:ahLst/>
              <a:cxnLst/>
              <a:rect l="l" t="t" r="r" b="b"/>
              <a:pathLst>
                <a:path w="573" h="544" extrusionOk="0">
                  <a:moveTo>
                    <a:pt x="295" y="1"/>
                  </a:moveTo>
                  <a:cubicBezTo>
                    <a:pt x="233" y="1"/>
                    <a:pt x="166" y="18"/>
                    <a:pt x="120" y="65"/>
                  </a:cubicBezTo>
                  <a:cubicBezTo>
                    <a:pt x="96" y="88"/>
                    <a:pt x="60" y="124"/>
                    <a:pt x="48" y="148"/>
                  </a:cubicBezTo>
                  <a:cubicBezTo>
                    <a:pt x="36" y="172"/>
                    <a:pt x="36" y="196"/>
                    <a:pt x="13" y="231"/>
                  </a:cubicBezTo>
                  <a:cubicBezTo>
                    <a:pt x="1" y="315"/>
                    <a:pt x="36" y="386"/>
                    <a:pt x="72" y="446"/>
                  </a:cubicBezTo>
                  <a:cubicBezTo>
                    <a:pt x="120" y="493"/>
                    <a:pt x="167" y="529"/>
                    <a:pt x="239" y="541"/>
                  </a:cubicBezTo>
                  <a:lnTo>
                    <a:pt x="275" y="541"/>
                  </a:lnTo>
                  <a:cubicBezTo>
                    <a:pt x="286" y="542"/>
                    <a:pt x="298" y="543"/>
                    <a:pt x="310" y="543"/>
                  </a:cubicBezTo>
                  <a:cubicBezTo>
                    <a:pt x="393" y="543"/>
                    <a:pt x="471" y="507"/>
                    <a:pt x="513" y="434"/>
                  </a:cubicBezTo>
                  <a:cubicBezTo>
                    <a:pt x="536" y="410"/>
                    <a:pt x="548" y="362"/>
                    <a:pt x="548" y="327"/>
                  </a:cubicBezTo>
                  <a:cubicBezTo>
                    <a:pt x="572" y="291"/>
                    <a:pt x="548" y="231"/>
                    <a:pt x="536" y="184"/>
                  </a:cubicBezTo>
                  <a:cubicBezTo>
                    <a:pt x="525" y="124"/>
                    <a:pt x="477" y="65"/>
                    <a:pt x="417" y="29"/>
                  </a:cubicBezTo>
                  <a:cubicBezTo>
                    <a:pt x="394" y="17"/>
                    <a:pt x="370" y="5"/>
                    <a:pt x="346" y="5"/>
                  </a:cubicBezTo>
                  <a:cubicBezTo>
                    <a:pt x="330" y="2"/>
                    <a:pt x="313" y="1"/>
                    <a:pt x="2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802500" y="3765075"/>
              <a:ext cx="14600" cy="13325"/>
            </a:xfrm>
            <a:custGeom>
              <a:avLst/>
              <a:gdLst/>
              <a:ahLst/>
              <a:cxnLst/>
              <a:rect l="l" t="t" r="r" b="b"/>
              <a:pathLst>
                <a:path w="584" h="533" extrusionOk="0">
                  <a:moveTo>
                    <a:pt x="272" y="0"/>
                  </a:moveTo>
                  <a:cubicBezTo>
                    <a:pt x="159" y="0"/>
                    <a:pt x="54" y="69"/>
                    <a:pt x="12" y="183"/>
                  </a:cubicBezTo>
                  <a:cubicBezTo>
                    <a:pt x="12" y="195"/>
                    <a:pt x="0" y="219"/>
                    <a:pt x="0" y="219"/>
                  </a:cubicBezTo>
                  <a:cubicBezTo>
                    <a:pt x="0" y="362"/>
                    <a:pt x="84" y="517"/>
                    <a:pt x="239" y="528"/>
                  </a:cubicBezTo>
                  <a:cubicBezTo>
                    <a:pt x="255" y="531"/>
                    <a:pt x="273" y="533"/>
                    <a:pt x="291" y="533"/>
                  </a:cubicBezTo>
                  <a:cubicBezTo>
                    <a:pt x="347" y="533"/>
                    <a:pt x="405" y="517"/>
                    <a:pt x="441" y="481"/>
                  </a:cubicBezTo>
                  <a:cubicBezTo>
                    <a:pt x="489" y="433"/>
                    <a:pt x="536" y="397"/>
                    <a:pt x="548" y="314"/>
                  </a:cubicBezTo>
                  <a:cubicBezTo>
                    <a:pt x="584" y="171"/>
                    <a:pt x="489" y="40"/>
                    <a:pt x="346" y="5"/>
                  </a:cubicBezTo>
                  <a:lnTo>
                    <a:pt x="322" y="5"/>
                  </a:lnTo>
                  <a:cubicBezTo>
                    <a:pt x="305" y="1"/>
                    <a:pt x="288" y="0"/>
                    <a:pt x="27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023950" y="3621525"/>
              <a:ext cx="14325" cy="13675"/>
            </a:xfrm>
            <a:custGeom>
              <a:avLst/>
              <a:gdLst/>
              <a:ahLst/>
              <a:cxnLst/>
              <a:rect l="l" t="t" r="r" b="b"/>
              <a:pathLst>
                <a:path w="573" h="547" extrusionOk="0">
                  <a:moveTo>
                    <a:pt x="262" y="1"/>
                  </a:moveTo>
                  <a:cubicBezTo>
                    <a:pt x="132" y="1"/>
                    <a:pt x="23" y="98"/>
                    <a:pt x="13" y="222"/>
                  </a:cubicBezTo>
                  <a:cubicBezTo>
                    <a:pt x="1" y="377"/>
                    <a:pt x="72" y="520"/>
                    <a:pt x="239" y="544"/>
                  </a:cubicBezTo>
                  <a:cubicBezTo>
                    <a:pt x="252" y="546"/>
                    <a:pt x="266" y="547"/>
                    <a:pt x="279" y="547"/>
                  </a:cubicBezTo>
                  <a:cubicBezTo>
                    <a:pt x="410" y="547"/>
                    <a:pt x="538" y="447"/>
                    <a:pt x="548" y="317"/>
                  </a:cubicBezTo>
                  <a:cubicBezTo>
                    <a:pt x="572" y="163"/>
                    <a:pt x="465" y="20"/>
                    <a:pt x="322" y="8"/>
                  </a:cubicBezTo>
                  <a:cubicBezTo>
                    <a:pt x="302" y="3"/>
                    <a:pt x="282" y="1"/>
                    <a:pt x="26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716175" y="3810850"/>
              <a:ext cx="13725" cy="13675"/>
            </a:xfrm>
            <a:custGeom>
              <a:avLst/>
              <a:gdLst/>
              <a:ahLst/>
              <a:cxnLst/>
              <a:rect l="l" t="t" r="r" b="b"/>
              <a:pathLst>
                <a:path w="549" h="547" extrusionOk="0">
                  <a:moveTo>
                    <a:pt x="266" y="0"/>
                  </a:moveTo>
                  <a:cubicBezTo>
                    <a:pt x="141" y="0"/>
                    <a:pt x="23" y="99"/>
                    <a:pt x="13" y="233"/>
                  </a:cubicBezTo>
                  <a:lnTo>
                    <a:pt x="13" y="257"/>
                  </a:lnTo>
                  <a:cubicBezTo>
                    <a:pt x="1" y="388"/>
                    <a:pt x="84" y="507"/>
                    <a:pt x="227" y="543"/>
                  </a:cubicBezTo>
                  <a:cubicBezTo>
                    <a:pt x="242" y="545"/>
                    <a:pt x="256" y="547"/>
                    <a:pt x="271" y="547"/>
                  </a:cubicBezTo>
                  <a:cubicBezTo>
                    <a:pt x="400" y="547"/>
                    <a:pt x="526" y="456"/>
                    <a:pt x="536" y="317"/>
                  </a:cubicBezTo>
                  <a:cubicBezTo>
                    <a:pt x="548" y="198"/>
                    <a:pt x="501" y="79"/>
                    <a:pt x="394" y="31"/>
                  </a:cubicBezTo>
                  <a:cubicBezTo>
                    <a:pt x="370" y="19"/>
                    <a:pt x="358" y="7"/>
                    <a:pt x="322" y="7"/>
                  </a:cubicBezTo>
                  <a:cubicBezTo>
                    <a:pt x="303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13"/>
          <p:cNvGrpSpPr/>
          <p:nvPr/>
        </p:nvGrpSpPr>
        <p:grpSpPr>
          <a:xfrm rot="10800000">
            <a:off x="-22204" y="145"/>
            <a:ext cx="2094212" cy="1053578"/>
            <a:chOff x="4905075" y="2588800"/>
            <a:chExt cx="982875" cy="494475"/>
          </a:xfrm>
        </p:grpSpPr>
        <p:sp>
          <p:nvSpPr>
            <p:cNvPr id="1415" name="Google Shape;1415;p13"/>
            <p:cNvSpPr/>
            <p:nvPr/>
          </p:nvSpPr>
          <p:spPr>
            <a:xfrm>
              <a:off x="5082475" y="3000200"/>
              <a:ext cx="30675" cy="83075"/>
            </a:xfrm>
            <a:custGeom>
              <a:avLst/>
              <a:gdLst/>
              <a:ahLst/>
              <a:cxnLst/>
              <a:rect l="l" t="t" r="r" b="b"/>
              <a:pathLst>
                <a:path w="1227" h="3323" extrusionOk="0">
                  <a:moveTo>
                    <a:pt x="1048" y="1"/>
                  </a:moveTo>
                  <a:lnTo>
                    <a:pt x="0" y="3322"/>
                  </a:lnTo>
                  <a:lnTo>
                    <a:pt x="191" y="3322"/>
                  </a:lnTo>
                  <a:lnTo>
                    <a:pt x="1227" y="48"/>
                  </a:lnTo>
                  <a:cubicBezTo>
                    <a:pt x="1167" y="48"/>
                    <a:pt x="1108" y="36"/>
                    <a:pt x="104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4905075" y="30832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fill="none" extrusionOk="0">
                  <a:moveTo>
                    <a:pt x="12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5122050" y="2993050"/>
              <a:ext cx="87550" cy="45875"/>
            </a:xfrm>
            <a:custGeom>
              <a:avLst/>
              <a:gdLst/>
              <a:ahLst/>
              <a:cxnLst/>
              <a:rect l="l" t="t" r="r" b="b"/>
              <a:pathLst>
                <a:path w="3502" h="1835" extrusionOk="0">
                  <a:moveTo>
                    <a:pt x="72" y="1"/>
                  </a:moveTo>
                  <a:cubicBezTo>
                    <a:pt x="60" y="60"/>
                    <a:pt x="36" y="108"/>
                    <a:pt x="1" y="156"/>
                  </a:cubicBezTo>
                  <a:lnTo>
                    <a:pt x="3501" y="1834"/>
                  </a:lnTo>
                  <a:lnTo>
                    <a:pt x="3442" y="160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5213425" y="3035925"/>
              <a:ext cx="97675" cy="47050"/>
            </a:xfrm>
            <a:custGeom>
              <a:avLst/>
              <a:gdLst/>
              <a:ahLst/>
              <a:cxnLst/>
              <a:rect l="l" t="t" r="r" b="b"/>
              <a:pathLst>
                <a:path w="3907" h="1882" extrusionOk="0">
                  <a:moveTo>
                    <a:pt x="1" y="0"/>
                  </a:moveTo>
                  <a:lnTo>
                    <a:pt x="61" y="227"/>
                  </a:lnTo>
                  <a:lnTo>
                    <a:pt x="3501" y="1881"/>
                  </a:lnTo>
                  <a:lnTo>
                    <a:pt x="3906" y="18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4919950" y="2993050"/>
              <a:ext cx="185175" cy="90225"/>
            </a:xfrm>
            <a:custGeom>
              <a:avLst/>
              <a:gdLst/>
              <a:ahLst/>
              <a:cxnLst/>
              <a:rect l="l" t="t" r="r" b="b"/>
              <a:pathLst>
                <a:path w="7407" h="3609" extrusionOk="0">
                  <a:moveTo>
                    <a:pt x="7335" y="1"/>
                  </a:moveTo>
                  <a:lnTo>
                    <a:pt x="0" y="3608"/>
                  </a:lnTo>
                  <a:lnTo>
                    <a:pt x="417" y="3608"/>
                  </a:lnTo>
                  <a:lnTo>
                    <a:pt x="7406" y="179"/>
                  </a:lnTo>
                  <a:cubicBezTo>
                    <a:pt x="7394" y="167"/>
                    <a:pt x="7394" y="156"/>
                    <a:pt x="7382" y="156"/>
                  </a:cubicBezTo>
                  <a:cubicBezTo>
                    <a:pt x="7370" y="96"/>
                    <a:pt x="7347" y="48"/>
                    <a:pt x="733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4909525" y="2607000"/>
              <a:ext cx="182500" cy="476275"/>
            </a:xfrm>
            <a:custGeom>
              <a:avLst/>
              <a:gdLst/>
              <a:ahLst/>
              <a:cxnLst/>
              <a:rect l="l" t="t" r="r" b="b"/>
              <a:pathLst>
                <a:path w="7300" h="19051" extrusionOk="0">
                  <a:moveTo>
                    <a:pt x="7121" y="0"/>
                  </a:moveTo>
                  <a:lnTo>
                    <a:pt x="1" y="19050"/>
                  </a:lnTo>
                  <a:lnTo>
                    <a:pt x="191" y="19050"/>
                  </a:lnTo>
                  <a:lnTo>
                    <a:pt x="7299" y="60"/>
                  </a:lnTo>
                  <a:cubicBezTo>
                    <a:pt x="7240" y="48"/>
                    <a:pt x="7192" y="24"/>
                    <a:pt x="712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5113425" y="2823400"/>
              <a:ext cx="33075" cy="158075"/>
            </a:xfrm>
            <a:custGeom>
              <a:avLst/>
              <a:gdLst/>
              <a:ahLst/>
              <a:cxnLst/>
              <a:rect l="l" t="t" r="r" b="b"/>
              <a:pathLst>
                <a:path w="1323" h="6323" extrusionOk="0">
                  <a:moveTo>
                    <a:pt x="1143" y="0"/>
                  </a:moveTo>
                  <a:lnTo>
                    <a:pt x="0" y="6299"/>
                  </a:lnTo>
                  <a:cubicBezTo>
                    <a:pt x="60" y="6299"/>
                    <a:pt x="120" y="6311"/>
                    <a:pt x="179" y="6322"/>
                  </a:cubicBezTo>
                  <a:lnTo>
                    <a:pt x="1322" y="36"/>
                  </a:lnTo>
                  <a:cubicBezTo>
                    <a:pt x="1263" y="36"/>
                    <a:pt x="1203" y="24"/>
                    <a:pt x="114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5201525" y="29897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3" y="1"/>
                  </a:moveTo>
                  <a:cubicBezTo>
                    <a:pt x="13" y="13"/>
                    <a:pt x="1" y="37"/>
                    <a:pt x="1" y="48"/>
                  </a:cubicBezTo>
                  <a:lnTo>
                    <a:pt x="36" y="48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5156275" y="2820425"/>
              <a:ext cx="44975" cy="165800"/>
            </a:xfrm>
            <a:custGeom>
              <a:avLst/>
              <a:gdLst/>
              <a:ahLst/>
              <a:cxnLst/>
              <a:rect l="l" t="t" r="r" b="b"/>
              <a:pathLst>
                <a:path w="1799" h="6632" extrusionOk="0">
                  <a:moveTo>
                    <a:pt x="144" y="0"/>
                  </a:moveTo>
                  <a:cubicBezTo>
                    <a:pt x="132" y="24"/>
                    <a:pt x="120" y="36"/>
                    <a:pt x="96" y="36"/>
                  </a:cubicBezTo>
                  <a:cubicBezTo>
                    <a:pt x="72" y="48"/>
                    <a:pt x="25" y="84"/>
                    <a:pt x="1" y="95"/>
                  </a:cubicBezTo>
                  <a:lnTo>
                    <a:pt x="1608" y="6584"/>
                  </a:lnTo>
                  <a:cubicBezTo>
                    <a:pt x="1627" y="6573"/>
                    <a:pt x="1649" y="6568"/>
                    <a:pt x="1671" y="6568"/>
                  </a:cubicBezTo>
                  <a:cubicBezTo>
                    <a:pt x="1718" y="6568"/>
                    <a:pt x="1766" y="6591"/>
                    <a:pt x="1799" y="6632"/>
                  </a:cubicBezTo>
                  <a:lnTo>
                    <a:pt x="156" y="48"/>
                  </a:lnTo>
                  <a:cubicBezTo>
                    <a:pt x="156" y="36"/>
                    <a:pt x="144" y="12"/>
                    <a:pt x="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5198850" y="2995450"/>
              <a:ext cx="26525" cy="87825"/>
            </a:xfrm>
            <a:custGeom>
              <a:avLst/>
              <a:gdLst/>
              <a:ahLst/>
              <a:cxnLst/>
              <a:rect l="l" t="t" r="r" b="b"/>
              <a:pathLst>
                <a:path w="1061" h="3513" extrusionOk="0">
                  <a:moveTo>
                    <a:pt x="1" y="0"/>
                  </a:moveTo>
                  <a:lnTo>
                    <a:pt x="382" y="1512"/>
                  </a:lnTo>
                  <a:lnTo>
                    <a:pt x="441" y="1750"/>
                  </a:lnTo>
                  <a:lnTo>
                    <a:pt x="870" y="3512"/>
                  </a:lnTo>
                  <a:lnTo>
                    <a:pt x="1060" y="3512"/>
                  </a:lnTo>
                  <a:lnTo>
                    <a:pt x="644" y="1857"/>
                  </a:lnTo>
                  <a:lnTo>
                    <a:pt x="584" y="161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5123550" y="2988600"/>
              <a:ext cx="175625" cy="8950"/>
            </a:xfrm>
            <a:custGeom>
              <a:avLst/>
              <a:gdLst/>
              <a:ahLst/>
              <a:cxnLst/>
              <a:rect l="l" t="t" r="r" b="b"/>
              <a:pathLst>
                <a:path w="7025" h="35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60"/>
                    <a:pt x="12" y="119"/>
                    <a:pt x="0" y="179"/>
                  </a:cubicBezTo>
                  <a:lnTo>
                    <a:pt x="24" y="179"/>
                  </a:lnTo>
                  <a:lnTo>
                    <a:pt x="3001" y="262"/>
                  </a:lnTo>
                  <a:lnTo>
                    <a:pt x="3191" y="262"/>
                  </a:lnTo>
                  <a:lnTo>
                    <a:pt x="6989" y="357"/>
                  </a:lnTo>
                  <a:lnTo>
                    <a:pt x="6977" y="286"/>
                  </a:lnTo>
                  <a:lnTo>
                    <a:pt x="6977" y="274"/>
                  </a:lnTo>
                  <a:lnTo>
                    <a:pt x="6977" y="262"/>
                  </a:lnTo>
                  <a:lnTo>
                    <a:pt x="6977" y="238"/>
                  </a:lnTo>
                  <a:lnTo>
                    <a:pt x="6977" y="226"/>
                  </a:lnTo>
                  <a:cubicBezTo>
                    <a:pt x="6977" y="226"/>
                    <a:pt x="6977" y="215"/>
                    <a:pt x="6989" y="215"/>
                  </a:cubicBezTo>
                  <a:lnTo>
                    <a:pt x="7025" y="167"/>
                  </a:lnTo>
                  <a:lnTo>
                    <a:pt x="3155" y="60"/>
                  </a:lnTo>
                  <a:lnTo>
                    <a:pt x="3120" y="95"/>
                  </a:lnTo>
                  <a:cubicBezTo>
                    <a:pt x="3108" y="119"/>
                    <a:pt x="3096" y="131"/>
                    <a:pt x="3060" y="155"/>
                  </a:cubicBezTo>
                  <a:cubicBezTo>
                    <a:pt x="3038" y="166"/>
                    <a:pt x="3013" y="171"/>
                    <a:pt x="2986" y="171"/>
                  </a:cubicBezTo>
                  <a:cubicBezTo>
                    <a:pt x="2927" y="171"/>
                    <a:pt x="2863" y="145"/>
                    <a:pt x="2822" y="95"/>
                  </a:cubicBezTo>
                  <a:lnTo>
                    <a:pt x="282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5302725" y="2995150"/>
              <a:ext cx="138750" cy="88125"/>
            </a:xfrm>
            <a:custGeom>
              <a:avLst/>
              <a:gdLst/>
              <a:ahLst/>
              <a:cxnLst/>
              <a:rect l="l" t="t" r="r" b="b"/>
              <a:pathLst>
                <a:path w="5550" h="3525" extrusionOk="0">
                  <a:moveTo>
                    <a:pt x="37" y="0"/>
                  </a:moveTo>
                  <a:lnTo>
                    <a:pt x="1" y="36"/>
                  </a:lnTo>
                  <a:lnTo>
                    <a:pt x="37" y="214"/>
                  </a:lnTo>
                  <a:lnTo>
                    <a:pt x="5216" y="3524"/>
                  </a:lnTo>
                  <a:lnTo>
                    <a:pt x="5549" y="35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5297675" y="2995725"/>
              <a:ext cx="21750" cy="84275"/>
            </a:xfrm>
            <a:custGeom>
              <a:avLst/>
              <a:gdLst/>
              <a:ahLst/>
              <a:cxnLst/>
              <a:rect l="l" t="t" r="r" b="b"/>
              <a:pathLst>
                <a:path w="870" h="3371" extrusionOk="0">
                  <a:moveTo>
                    <a:pt x="191" y="1"/>
                  </a:moveTo>
                  <a:lnTo>
                    <a:pt x="179" y="49"/>
                  </a:lnTo>
                  <a:cubicBezTo>
                    <a:pt x="156" y="72"/>
                    <a:pt x="122" y="90"/>
                    <a:pt x="89" y="90"/>
                  </a:cubicBezTo>
                  <a:cubicBezTo>
                    <a:pt x="71" y="90"/>
                    <a:pt x="53" y="85"/>
                    <a:pt x="36" y="72"/>
                  </a:cubicBezTo>
                  <a:cubicBezTo>
                    <a:pt x="12" y="60"/>
                    <a:pt x="12" y="37"/>
                    <a:pt x="0" y="13"/>
                  </a:cubicBezTo>
                  <a:lnTo>
                    <a:pt x="0" y="13"/>
                  </a:lnTo>
                  <a:lnTo>
                    <a:pt x="12" y="96"/>
                  </a:lnTo>
                  <a:lnTo>
                    <a:pt x="691" y="3370"/>
                  </a:lnTo>
                  <a:cubicBezTo>
                    <a:pt x="751" y="3335"/>
                    <a:pt x="810" y="3335"/>
                    <a:pt x="870" y="3335"/>
                  </a:cubicBezTo>
                  <a:lnTo>
                    <a:pt x="215" y="18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5349175" y="2817450"/>
              <a:ext cx="69375" cy="103300"/>
            </a:xfrm>
            <a:custGeom>
              <a:avLst/>
              <a:gdLst/>
              <a:ahLst/>
              <a:cxnLst/>
              <a:rect l="l" t="t" r="r" b="b"/>
              <a:pathLst>
                <a:path w="2775" h="4132" extrusionOk="0">
                  <a:moveTo>
                    <a:pt x="2620" y="0"/>
                  </a:moveTo>
                  <a:lnTo>
                    <a:pt x="0" y="3977"/>
                  </a:lnTo>
                  <a:lnTo>
                    <a:pt x="119" y="4132"/>
                  </a:lnTo>
                  <a:lnTo>
                    <a:pt x="2774" y="95"/>
                  </a:lnTo>
                  <a:cubicBezTo>
                    <a:pt x="2715" y="72"/>
                    <a:pt x="2667" y="36"/>
                    <a:pt x="26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5297975" y="2921625"/>
              <a:ext cx="51825" cy="76825"/>
            </a:xfrm>
            <a:custGeom>
              <a:avLst/>
              <a:gdLst/>
              <a:ahLst/>
              <a:cxnLst/>
              <a:rect l="l" t="t" r="r" b="b"/>
              <a:pathLst>
                <a:path w="2073" h="3073" extrusionOk="0">
                  <a:moveTo>
                    <a:pt x="1953" y="0"/>
                  </a:moveTo>
                  <a:lnTo>
                    <a:pt x="48" y="2882"/>
                  </a:lnTo>
                  <a:lnTo>
                    <a:pt x="12" y="2917"/>
                  </a:lnTo>
                  <a:cubicBezTo>
                    <a:pt x="12" y="2917"/>
                    <a:pt x="12" y="2941"/>
                    <a:pt x="0" y="2941"/>
                  </a:cubicBezTo>
                  <a:lnTo>
                    <a:pt x="0" y="2953"/>
                  </a:lnTo>
                  <a:lnTo>
                    <a:pt x="0" y="2965"/>
                  </a:lnTo>
                  <a:lnTo>
                    <a:pt x="0" y="2977"/>
                  </a:lnTo>
                  <a:lnTo>
                    <a:pt x="0" y="3001"/>
                  </a:lnTo>
                  <a:cubicBezTo>
                    <a:pt x="0" y="3024"/>
                    <a:pt x="12" y="3036"/>
                    <a:pt x="48" y="3060"/>
                  </a:cubicBezTo>
                  <a:cubicBezTo>
                    <a:pt x="60" y="3068"/>
                    <a:pt x="74" y="3072"/>
                    <a:pt x="90" y="3072"/>
                  </a:cubicBezTo>
                  <a:cubicBezTo>
                    <a:pt x="121" y="3072"/>
                    <a:pt x="155" y="3056"/>
                    <a:pt x="179" y="3024"/>
                  </a:cubicBezTo>
                  <a:lnTo>
                    <a:pt x="191" y="2989"/>
                  </a:lnTo>
                  <a:lnTo>
                    <a:pt x="227" y="2953"/>
                  </a:lnTo>
                  <a:lnTo>
                    <a:pt x="2072" y="155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>
              <a:off x="5247975" y="2787475"/>
              <a:ext cx="2700" cy="1425"/>
            </a:xfrm>
            <a:custGeom>
              <a:avLst/>
              <a:gdLst/>
              <a:ahLst/>
              <a:cxnLst/>
              <a:rect l="l" t="t" r="r" b="b"/>
              <a:pathLst>
                <a:path w="108" h="57" extrusionOk="0">
                  <a:moveTo>
                    <a:pt x="48" y="1"/>
                  </a:moveTo>
                  <a:cubicBezTo>
                    <a:pt x="32" y="1"/>
                    <a:pt x="15" y="4"/>
                    <a:pt x="0" y="8"/>
                  </a:cubicBezTo>
                  <a:lnTo>
                    <a:pt x="48" y="56"/>
                  </a:lnTo>
                  <a:cubicBezTo>
                    <a:pt x="60" y="44"/>
                    <a:pt x="95" y="44"/>
                    <a:pt x="107" y="20"/>
                  </a:cubicBezTo>
                  <a:cubicBezTo>
                    <a:pt x="93" y="6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>
              <a:off x="5264925" y="2810300"/>
              <a:ext cx="211375" cy="272375"/>
            </a:xfrm>
            <a:custGeom>
              <a:avLst/>
              <a:gdLst/>
              <a:ahLst/>
              <a:cxnLst/>
              <a:rect l="l" t="t" r="r" b="b"/>
              <a:pathLst>
                <a:path w="8455" h="10895" extrusionOk="0">
                  <a:moveTo>
                    <a:pt x="132" y="0"/>
                  </a:moveTo>
                  <a:cubicBezTo>
                    <a:pt x="84" y="48"/>
                    <a:pt x="36" y="96"/>
                    <a:pt x="1" y="119"/>
                  </a:cubicBezTo>
                  <a:lnTo>
                    <a:pt x="3287" y="4429"/>
                  </a:lnTo>
                  <a:lnTo>
                    <a:pt x="3406" y="4572"/>
                  </a:lnTo>
                  <a:lnTo>
                    <a:pt x="8228" y="10895"/>
                  </a:lnTo>
                  <a:lnTo>
                    <a:pt x="8454" y="10895"/>
                  </a:lnTo>
                  <a:lnTo>
                    <a:pt x="3489" y="4406"/>
                  </a:lnTo>
                  <a:lnTo>
                    <a:pt x="3370" y="426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5094375" y="2607000"/>
              <a:ext cx="50025" cy="177725"/>
            </a:xfrm>
            <a:custGeom>
              <a:avLst/>
              <a:gdLst/>
              <a:ahLst/>
              <a:cxnLst/>
              <a:rect l="l" t="t" r="r" b="b"/>
              <a:pathLst>
                <a:path w="2001" h="7109" extrusionOk="0">
                  <a:moveTo>
                    <a:pt x="179" y="0"/>
                  </a:moveTo>
                  <a:cubicBezTo>
                    <a:pt x="120" y="48"/>
                    <a:pt x="60" y="60"/>
                    <a:pt x="0" y="60"/>
                  </a:cubicBezTo>
                  <a:lnTo>
                    <a:pt x="1822" y="7108"/>
                  </a:lnTo>
                  <a:cubicBezTo>
                    <a:pt x="1882" y="7085"/>
                    <a:pt x="1941" y="7073"/>
                    <a:pt x="2001" y="7073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5098850" y="2605500"/>
              <a:ext cx="150325" cy="186375"/>
            </a:xfrm>
            <a:custGeom>
              <a:avLst/>
              <a:gdLst/>
              <a:ahLst/>
              <a:cxnLst/>
              <a:rect l="l" t="t" r="r" b="b"/>
              <a:pathLst>
                <a:path w="6013" h="7455" extrusionOk="0">
                  <a:moveTo>
                    <a:pt x="60" y="1"/>
                  </a:moveTo>
                  <a:cubicBezTo>
                    <a:pt x="48" y="13"/>
                    <a:pt x="12" y="25"/>
                    <a:pt x="0" y="49"/>
                  </a:cubicBezTo>
                  <a:lnTo>
                    <a:pt x="5882" y="7454"/>
                  </a:lnTo>
                  <a:cubicBezTo>
                    <a:pt x="5906" y="7407"/>
                    <a:pt x="5965" y="7371"/>
                    <a:pt x="6013" y="7335"/>
                  </a:cubicBezTo>
                  <a:lnTo>
                    <a:pt x="5965" y="7276"/>
                  </a:lnTo>
                  <a:lnTo>
                    <a:pt x="322" y="17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>
              <a:off x="5270300" y="2802250"/>
              <a:ext cx="141400" cy="10750"/>
            </a:xfrm>
            <a:custGeom>
              <a:avLst/>
              <a:gdLst/>
              <a:ahLst/>
              <a:cxnLst/>
              <a:rect l="l" t="t" r="r" b="b"/>
              <a:pathLst>
                <a:path w="5656" h="430" extrusionOk="0">
                  <a:moveTo>
                    <a:pt x="48" y="1"/>
                  </a:moveTo>
                  <a:lnTo>
                    <a:pt x="0" y="179"/>
                  </a:lnTo>
                  <a:lnTo>
                    <a:pt x="5656" y="430"/>
                  </a:lnTo>
                  <a:cubicBezTo>
                    <a:pt x="5644" y="370"/>
                    <a:pt x="5644" y="310"/>
                    <a:pt x="5656" y="25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5167300" y="2797500"/>
              <a:ext cx="75625" cy="7750"/>
            </a:xfrm>
            <a:custGeom>
              <a:avLst/>
              <a:gdLst/>
              <a:ahLst/>
              <a:cxnLst/>
              <a:rect l="l" t="t" r="r" b="b"/>
              <a:pathLst>
                <a:path w="3025" h="31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0"/>
                    <a:pt x="36" y="119"/>
                    <a:pt x="36" y="179"/>
                  </a:cubicBezTo>
                  <a:lnTo>
                    <a:pt x="3025" y="310"/>
                  </a:lnTo>
                  <a:cubicBezTo>
                    <a:pt x="3013" y="262"/>
                    <a:pt x="3013" y="191"/>
                    <a:pt x="3013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5100325" y="2601350"/>
              <a:ext cx="313750" cy="206300"/>
            </a:xfrm>
            <a:custGeom>
              <a:avLst/>
              <a:gdLst/>
              <a:ahLst/>
              <a:cxnLst/>
              <a:rect l="l" t="t" r="r" b="b"/>
              <a:pathLst>
                <a:path w="12550" h="8252" extrusionOk="0">
                  <a:moveTo>
                    <a:pt x="108" y="0"/>
                  </a:moveTo>
                  <a:cubicBezTo>
                    <a:pt x="96" y="60"/>
                    <a:pt x="48" y="107"/>
                    <a:pt x="1" y="155"/>
                  </a:cubicBezTo>
                  <a:lnTo>
                    <a:pt x="286" y="345"/>
                  </a:lnTo>
                  <a:lnTo>
                    <a:pt x="12455" y="8251"/>
                  </a:lnTo>
                  <a:cubicBezTo>
                    <a:pt x="12478" y="8192"/>
                    <a:pt x="12502" y="8132"/>
                    <a:pt x="12550" y="8085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5428950" y="2814475"/>
              <a:ext cx="164325" cy="108950"/>
            </a:xfrm>
            <a:custGeom>
              <a:avLst/>
              <a:gdLst/>
              <a:ahLst/>
              <a:cxnLst/>
              <a:rect l="l" t="t" r="r" b="b"/>
              <a:pathLst>
                <a:path w="6573" h="4358" extrusionOk="0">
                  <a:moveTo>
                    <a:pt x="107" y="0"/>
                  </a:moveTo>
                  <a:cubicBezTo>
                    <a:pt x="72" y="60"/>
                    <a:pt x="48" y="107"/>
                    <a:pt x="0" y="155"/>
                  </a:cubicBezTo>
                  <a:lnTo>
                    <a:pt x="6501" y="4358"/>
                  </a:lnTo>
                  <a:cubicBezTo>
                    <a:pt x="6513" y="4322"/>
                    <a:pt x="6513" y="4286"/>
                    <a:pt x="6549" y="4251"/>
                  </a:cubicBezTo>
                  <a:cubicBezTo>
                    <a:pt x="6549" y="4227"/>
                    <a:pt x="6560" y="4215"/>
                    <a:pt x="6572" y="420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5542350" y="2760000"/>
              <a:ext cx="82775" cy="84250"/>
            </a:xfrm>
            <a:custGeom>
              <a:avLst/>
              <a:gdLst/>
              <a:ahLst/>
              <a:cxnLst/>
              <a:rect l="l" t="t" r="r" b="b"/>
              <a:pathLst>
                <a:path w="3311" h="3370" extrusionOk="0">
                  <a:moveTo>
                    <a:pt x="119" y="0"/>
                  </a:moveTo>
                  <a:cubicBezTo>
                    <a:pt x="84" y="36"/>
                    <a:pt x="48" y="95"/>
                    <a:pt x="0" y="131"/>
                  </a:cubicBezTo>
                  <a:lnTo>
                    <a:pt x="3167" y="3370"/>
                  </a:lnTo>
                  <a:cubicBezTo>
                    <a:pt x="3191" y="3334"/>
                    <a:pt x="3227" y="3298"/>
                    <a:pt x="3275" y="3274"/>
                  </a:cubicBezTo>
                  <a:cubicBezTo>
                    <a:pt x="3287" y="3274"/>
                    <a:pt x="3287" y="3251"/>
                    <a:pt x="3310" y="3251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5525375" y="2931750"/>
              <a:ext cx="73550" cy="151525"/>
            </a:xfrm>
            <a:custGeom>
              <a:avLst/>
              <a:gdLst/>
              <a:ahLst/>
              <a:cxnLst/>
              <a:rect l="l" t="t" r="r" b="b"/>
              <a:pathLst>
                <a:path w="2942" h="6061" extrusionOk="0">
                  <a:moveTo>
                    <a:pt x="2763" y="0"/>
                  </a:moveTo>
                  <a:lnTo>
                    <a:pt x="1" y="6060"/>
                  </a:lnTo>
                  <a:lnTo>
                    <a:pt x="203" y="6060"/>
                  </a:lnTo>
                  <a:lnTo>
                    <a:pt x="2942" y="72"/>
                  </a:lnTo>
                  <a:cubicBezTo>
                    <a:pt x="2882" y="72"/>
                    <a:pt x="2834" y="60"/>
                    <a:pt x="2775" y="36"/>
                  </a:cubicBezTo>
                  <a:cubicBezTo>
                    <a:pt x="2763" y="12"/>
                    <a:pt x="2763" y="0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3"/>
            <p:cNvSpPr/>
            <p:nvPr/>
          </p:nvSpPr>
          <p:spPr>
            <a:xfrm>
              <a:off x="5603675" y="2928475"/>
              <a:ext cx="78000" cy="52400"/>
            </a:xfrm>
            <a:custGeom>
              <a:avLst/>
              <a:gdLst/>
              <a:ahLst/>
              <a:cxnLst/>
              <a:rect l="l" t="t" r="r" b="b"/>
              <a:pathLst>
                <a:path w="3120" h="2096" extrusionOk="0">
                  <a:moveTo>
                    <a:pt x="119" y="0"/>
                  </a:moveTo>
                  <a:cubicBezTo>
                    <a:pt x="107" y="12"/>
                    <a:pt x="107" y="24"/>
                    <a:pt x="95" y="60"/>
                  </a:cubicBezTo>
                  <a:lnTo>
                    <a:pt x="0" y="143"/>
                  </a:lnTo>
                  <a:lnTo>
                    <a:pt x="3072" y="2096"/>
                  </a:lnTo>
                  <a:lnTo>
                    <a:pt x="3120" y="191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3"/>
            <p:cNvSpPr/>
            <p:nvPr/>
          </p:nvSpPr>
          <p:spPr>
            <a:xfrm>
              <a:off x="5600700" y="2860600"/>
              <a:ext cx="29775" cy="58950"/>
            </a:xfrm>
            <a:custGeom>
              <a:avLst/>
              <a:gdLst/>
              <a:ahLst/>
              <a:cxnLst/>
              <a:rect l="l" t="t" r="r" b="b"/>
              <a:pathLst>
                <a:path w="1191" h="2358" extrusionOk="0">
                  <a:moveTo>
                    <a:pt x="1000" y="1"/>
                  </a:moveTo>
                  <a:lnTo>
                    <a:pt x="0" y="2263"/>
                  </a:lnTo>
                  <a:cubicBezTo>
                    <a:pt x="36" y="2287"/>
                    <a:pt x="83" y="2287"/>
                    <a:pt x="107" y="2310"/>
                  </a:cubicBezTo>
                  <a:cubicBezTo>
                    <a:pt x="143" y="2322"/>
                    <a:pt x="155" y="2346"/>
                    <a:pt x="167" y="2358"/>
                  </a:cubicBezTo>
                  <a:lnTo>
                    <a:pt x="1191" y="36"/>
                  </a:lnTo>
                  <a:cubicBezTo>
                    <a:pt x="1131" y="36"/>
                    <a:pt x="1060" y="36"/>
                    <a:pt x="100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3"/>
            <p:cNvSpPr/>
            <p:nvPr/>
          </p:nvSpPr>
          <p:spPr>
            <a:xfrm>
              <a:off x="5706050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5634325" y="2690050"/>
              <a:ext cx="68475" cy="154200"/>
            </a:xfrm>
            <a:custGeom>
              <a:avLst/>
              <a:gdLst/>
              <a:ahLst/>
              <a:cxnLst/>
              <a:rect l="l" t="t" r="r" b="b"/>
              <a:pathLst>
                <a:path w="2739" h="6168" extrusionOk="0">
                  <a:moveTo>
                    <a:pt x="2739" y="0"/>
                  </a:moveTo>
                  <a:lnTo>
                    <a:pt x="2656" y="24"/>
                  </a:lnTo>
                  <a:lnTo>
                    <a:pt x="0" y="6049"/>
                  </a:lnTo>
                  <a:cubicBezTo>
                    <a:pt x="60" y="6084"/>
                    <a:pt x="108" y="6132"/>
                    <a:pt x="143" y="6168"/>
                  </a:cubicBezTo>
                  <a:lnTo>
                    <a:pt x="2727" y="322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5704575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5705475" y="26844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3"/>
            <p:cNvSpPr/>
            <p:nvPr/>
          </p:nvSpPr>
          <p:spPr>
            <a:xfrm>
              <a:off x="5544725" y="2684975"/>
              <a:ext cx="159275" cy="67000"/>
            </a:xfrm>
            <a:custGeom>
              <a:avLst/>
              <a:gdLst/>
              <a:ahLst/>
              <a:cxnLst/>
              <a:rect l="l" t="t" r="r" b="b"/>
              <a:pathLst>
                <a:path w="6371" h="2680" extrusionOk="0">
                  <a:moveTo>
                    <a:pt x="6370" y="1"/>
                  </a:moveTo>
                  <a:cubicBezTo>
                    <a:pt x="6360" y="1"/>
                    <a:pt x="6352" y="5"/>
                    <a:pt x="6346" y="11"/>
                  </a:cubicBezTo>
                  <a:lnTo>
                    <a:pt x="6346" y="11"/>
                  </a:lnTo>
                  <a:lnTo>
                    <a:pt x="6370" y="1"/>
                  </a:lnTo>
                  <a:close/>
                  <a:moveTo>
                    <a:pt x="6346" y="11"/>
                  </a:moveTo>
                  <a:lnTo>
                    <a:pt x="1" y="2537"/>
                  </a:lnTo>
                  <a:lnTo>
                    <a:pt x="1" y="2549"/>
                  </a:lnTo>
                  <a:cubicBezTo>
                    <a:pt x="60" y="2561"/>
                    <a:pt x="72" y="2620"/>
                    <a:pt x="84" y="2680"/>
                  </a:cubicBezTo>
                  <a:lnTo>
                    <a:pt x="6251" y="227"/>
                  </a:lnTo>
                  <a:lnTo>
                    <a:pt x="6323" y="203"/>
                  </a:lnTo>
                  <a:lnTo>
                    <a:pt x="6323" y="60"/>
                  </a:lnTo>
                  <a:lnTo>
                    <a:pt x="6323" y="48"/>
                  </a:lnTo>
                  <a:lnTo>
                    <a:pt x="6323" y="37"/>
                  </a:lnTo>
                  <a:cubicBezTo>
                    <a:pt x="6323" y="25"/>
                    <a:pt x="6335" y="25"/>
                    <a:pt x="6335" y="25"/>
                  </a:cubicBezTo>
                  <a:cubicBezTo>
                    <a:pt x="6335" y="25"/>
                    <a:pt x="6339" y="17"/>
                    <a:pt x="6346" y="1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3"/>
            <p:cNvSpPr/>
            <p:nvPr/>
          </p:nvSpPr>
          <p:spPr>
            <a:xfrm>
              <a:off x="5705750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3"/>
            <p:cNvSpPr/>
            <p:nvPr/>
          </p:nvSpPr>
          <p:spPr>
            <a:xfrm>
              <a:off x="5706050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3"/>
            <p:cNvSpPr/>
            <p:nvPr/>
          </p:nvSpPr>
          <p:spPr>
            <a:xfrm>
              <a:off x="5705475" y="26844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3"/>
            <p:cNvSpPr/>
            <p:nvPr/>
          </p:nvSpPr>
          <p:spPr>
            <a:xfrm>
              <a:off x="5706350" y="2684400"/>
              <a:ext cx="181600" cy="98250"/>
            </a:xfrm>
            <a:custGeom>
              <a:avLst/>
              <a:gdLst/>
              <a:ahLst/>
              <a:cxnLst/>
              <a:rect l="l" t="t" r="r" b="b"/>
              <a:pathLst>
                <a:path w="7264" h="3930" extrusionOk="0">
                  <a:moveTo>
                    <a:pt x="1" y="0"/>
                  </a:moveTo>
                  <a:lnTo>
                    <a:pt x="18" y="9"/>
                  </a:lnTo>
                  <a:lnTo>
                    <a:pt x="18" y="9"/>
                  </a:lnTo>
                  <a:cubicBezTo>
                    <a:pt x="13" y="5"/>
                    <a:pt x="7" y="2"/>
                    <a:pt x="1" y="0"/>
                  </a:cubicBezTo>
                  <a:close/>
                  <a:moveTo>
                    <a:pt x="18" y="9"/>
                  </a:moveTo>
                  <a:cubicBezTo>
                    <a:pt x="40" y="25"/>
                    <a:pt x="48" y="54"/>
                    <a:pt x="48" y="83"/>
                  </a:cubicBezTo>
                  <a:lnTo>
                    <a:pt x="48" y="238"/>
                  </a:lnTo>
                  <a:lnTo>
                    <a:pt x="7264" y="3929"/>
                  </a:lnTo>
                  <a:lnTo>
                    <a:pt x="7264" y="3715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3"/>
            <p:cNvSpPr/>
            <p:nvPr/>
          </p:nvSpPr>
          <p:spPr>
            <a:xfrm>
              <a:off x="5703075" y="268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3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3"/>
            <p:cNvSpPr/>
            <p:nvPr/>
          </p:nvSpPr>
          <p:spPr>
            <a:xfrm>
              <a:off x="5704575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3"/>
            <p:cNvSpPr/>
            <p:nvPr/>
          </p:nvSpPr>
          <p:spPr>
            <a:xfrm>
              <a:off x="5703375" y="268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3"/>
            <p:cNvSpPr/>
            <p:nvPr/>
          </p:nvSpPr>
          <p:spPr>
            <a:xfrm>
              <a:off x="5806975" y="2990975"/>
              <a:ext cx="80975" cy="92300"/>
            </a:xfrm>
            <a:custGeom>
              <a:avLst/>
              <a:gdLst/>
              <a:ahLst/>
              <a:cxnLst/>
              <a:rect l="l" t="t" r="r" b="b"/>
              <a:pathLst>
                <a:path w="3239" h="3692" extrusionOk="0">
                  <a:moveTo>
                    <a:pt x="3239" y="0"/>
                  </a:moveTo>
                  <a:lnTo>
                    <a:pt x="0" y="3691"/>
                  </a:lnTo>
                  <a:lnTo>
                    <a:pt x="250" y="3691"/>
                  </a:lnTo>
                  <a:lnTo>
                    <a:pt x="3239" y="262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3"/>
            <p:cNvSpPr/>
            <p:nvPr/>
          </p:nvSpPr>
          <p:spPr>
            <a:xfrm>
              <a:off x="5690575" y="3002575"/>
              <a:ext cx="6875" cy="80700"/>
            </a:xfrm>
            <a:custGeom>
              <a:avLst/>
              <a:gdLst/>
              <a:ahLst/>
              <a:cxnLst/>
              <a:rect l="l" t="t" r="r" b="b"/>
              <a:pathLst>
                <a:path w="275" h="3228" extrusionOk="0">
                  <a:moveTo>
                    <a:pt x="96" y="1"/>
                  </a:moveTo>
                  <a:lnTo>
                    <a:pt x="1" y="3227"/>
                  </a:lnTo>
                  <a:lnTo>
                    <a:pt x="179" y="3227"/>
                  </a:lnTo>
                  <a:lnTo>
                    <a:pt x="275" y="60"/>
                  </a:lnTo>
                  <a:cubicBezTo>
                    <a:pt x="215" y="37"/>
                    <a:pt x="155" y="25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3"/>
            <p:cNvSpPr/>
            <p:nvPr/>
          </p:nvSpPr>
          <p:spPr>
            <a:xfrm>
              <a:off x="5695050" y="2684400"/>
              <a:ext cx="12825" cy="278925"/>
            </a:xfrm>
            <a:custGeom>
              <a:avLst/>
              <a:gdLst/>
              <a:ahLst/>
              <a:cxnLst/>
              <a:rect l="l" t="t" r="r" b="b"/>
              <a:pathLst>
                <a:path w="513" h="11157" extrusionOk="0">
                  <a:moveTo>
                    <a:pt x="393" y="0"/>
                  </a:moveTo>
                  <a:cubicBezTo>
                    <a:pt x="381" y="0"/>
                    <a:pt x="381" y="0"/>
                    <a:pt x="369" y="12"/>
                  </a:cubicBezTo>
                  <a:cubicBezTo>
                    <a:pt x="357" y="12"/>
                    <a:pt x="357" y="24"/>
                    <a:pt x="357" y="24"/>
                  </a:cubicBezTo>
                  <a:cubicBezTo>
                    <a:pt x="357" y="24"/>
                    <a:pt x="357" y="48"/>
                    <a:pt x="334" y="48"/>
                  </a:cubicBezTo>
                  <a:lnTo>
                    <a:pt x="334" y="60"/>
                  </a:lnTo>
                  <a:lnTo>
                    <a:pt x="334" y="191"/>
                  </a:lnTo>
                  <a:lnTo>
                    <a:pt x="322" y="524"/>
                  </a:lnTo>
                  <a:lnTo>
                    <a:pt x="0" y="11156"/>
                  </a:lnTo>
                  <a:lnTo>
                    <a:pt x="179" y="11120"/>
                  </a:lnTo>
                  <a:lnTo>
                    <a:pt x="512" y="202"/>
                  </a:lnTo>
                  <a:lnTo>
                    <a:pt x="512" y="60"/>
                  </a:lnTo>
                  <a:cubicBezTo>
                    <a:pt x="500" y="60"/>
                    <a:pt x="488" y="12"/>
                    <a:pt x="4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3"/>
            <p:cNvSpPr/>
            <p:nvPr/>
          </p:nvSpPr>
          <p:spPr>
            <a:xfrm>
              <a:off x="5680150" y="2962925"/>
              <a:ext cx="44675" cy="40925"/>
            </a:xfrm>
            <a:custGeom>
              <a:avLst/>
              <a:gdLst/>
              <a:ahLst/>
              <a:cxnLst/>
              <a:rect l="l" t="t" r="r" b="b"/>
              <a:pathLst>
                <a:path w="1787" h="1637" extrusionOk="0">
                  <a:moveTo>
                    <a:pt x="818" y="1"/>
                  </a:moveTo>
                  <a:cubicBezTo>
                    <a:pt x="796" y="1"/>
                    <a:pt x="773" y="2"/>
                    <a:pt x="751" y="3"/>
                  </a:cubicBezTo>
                  <a:cubicBezTo>
                    <a:pt x="692" y="3"/>
                    <a:pt x="632" y="15"/>
                    <a:pt x="572" y="51"/>
                  </a:cubicBezTo>
                  <a:cubicBezTo>
                    <a:pt x="513" y="63"/>
                    <a:pt x="453" y="99"/>
                    <a:pt x="394" y="122"/>
                  </a:cubicBezTo>
                  <a:cubicBezTo>
                    <a:pt x="239" y="229"/>
                    <a:pt x="132" y="360"/>
                    <a:pt x="72" y="527"/>
                  </a:cubicBezTo>
                  <a:cubicBezTo>
                    <a:pt x="37" y="587"/>
                    <a:pt x="25" y="646"/>
                    <a:pt x="25" y="706"/>
                  </a:cubicBezTo>
                  <a:cubicBezTo>
                    <a:pt x="1" y="884"/>
                    <a:pt x="37" y="1075"/>
                    <a:pt x="144" y="1242"/>
                  </a:cubicBezTo>
                  <a:cubicBezTo>
                    <a:pt x="227" y="1384"/>
                    <a:pt x="370" y="1492"/>
                    <a:pt x="525" y="1563"/>
                  </a:cubicBezTo>
                  <a:cubicBezTo>
                    <a:pt x="596" y="1599"/>
                    <a:pt x="644" y="1611"/>
                    <a:pt x="715" y="1623"/>
                  </a:cubicBezTo>
                  <a:cubicBezTo>
                    <a:pt x="764" y="1632"/>
                    <a:pt x="813" y="1636"/>
                    <a:pt x="861" y="1636"/>
                  </a:cubicBezTo>
                  <a:cubicBezTo>
                    <a:pt x="1002" y="1636"/>
                    <a:pt x="1142" y="1598"/>
                    <a:pt x="1275" y="1527"/>
                  </a:cubicBezTo>
                  <a:cubicBezTo>
                    <a:pt x="1656" y="1289"/>
                    <a:pt x="1787" y="777"/>
                    <a:pt x="1537" y="396"/>
                  </a:cubicBezTo>
                  <a:cubicBezTo>
                    <a:pt x="1371" y="142"/>
                    <a:pt x="1103" y="1"/>
                    <a:pt x="81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3"/>
            <p:cNvSpPr/>
            <p:nvPr/>
          </p:nvSpPr>
          <p:spPr>
            <a:xfrm>
              <a:off x="5242300" y="2786925"/>
              <a:ext cx="29500" cy="28675"/>
            </a:xfrm>
            <a:custGeom>
              <a:avLst/>
              <a:gdLst/>
              <a:ahLst/>
              <a:cxnLst/>
              <a:rect l="l" t="t" r="r" b="b"/>
              <a:pathLst>
                <a:path w="1180" h="1147" extrusionOk="0">
                  <a:moveTo>
                    <a:pt x="590" y="1"/>
                  </a:moveTo>
                  <a:cubicBezTo>
                    <a:pt x="504" y="1"/>
                    <a:pt x="417" y="18"/>
                    <a:pt x="334" y="54"/>
                  </a:cubicBezTo>
                  <a:cubicBezTo>
                    <a:pt x="322" y="66"/>
                    <a:pt x="287" y="66"/>
                    <a:pt x="275" y="78"/>
                  </a:cubicBezTo>
                  <a:cubicBezTo>
                    <a:pt x="215" y="114"/>
                    <a:pt x="168" y="150"/>
                    <a:pt x="144" y="197"/>
                  </a:cubicBezTo>
                  <a:cubicBezTo>
                    <a:pt x="49" y="304"/>
                    <a:pt x="1" y="423"/>
                    <a:pt x="1" y="554"/>
                  </a:cubicBezTo>
                  <a:cubicBezTo>
                    <a:pt x="1" y="614"/>
                    <a:pt x="25" y="673"/>
                    <a:pt x="37" y="733"/>
                  </a:cubicBezTo>
                  <a:cubicBezTo>
                    <a:pt x="49" y="781"/>
                    <a:pt x="72" y="828"/>
                    <a:pt x="96" y="864"/>
                  </a:cubicBezTo>
                  <a:cubicBezTo>
                    <a:pt x="213" y="1051"/>
                    <a:pt x="407" y="1146"/>
                    <a:pt x="603" y="1146"/>
                  </a:cubicBezTo>
                  <a:cubicBezTo>
                    <a:pt x="707" y="1146"/>
                    <a:pt x="811" y="1120"/>
                    <a:pt x="906" y="1066"/>
                  </a:cubicBezTo>
                  <a:cubicBezTo>
                    <a:pt x="965" y="1031"/>
                    <a:pt x="1001" y="983"/>
                    <a:pt x="1037" y="947"/>
                  </a:cubicBezTo>
                  <a:cubicBezTo>
                    <a:pt x="1084" y="900"/>
                    <a:pt x="1108" y="840"/>
                    <a:pt x="1120" y="792"/>
                  </a:cubicBezTo>
                  <a:lnTo>
                    <a:pt x="1168" y="614"/>
                  </a:lnTo>
                  <a:cubicBezTo>
                    <a:pt x="1180" y="495"/>
                    <a:pt x="1156" y="376"/>
                    <a:pt x="1084" y="269"/>
                  </a:cubicBezTo>
                  <a:cubicBezTo>
                    <a:pt x="976" y="94"/>
                    <a:pt x="787" y="1"/>
                    <a:pt x="59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3"/>
            <p:cNvSpPr/>
            <p:nvPr/>
          </p:nvSpPr>
          <p:spPr>
            <a:xfrm>
              <a:off x="5124150" y="2783375"/>
              <a:ext cx="44375" cy="41000"/>
            </a:xfrm>
            <a:custGeom>
              <a:avLst/>
              <a:gdLst/>
              <a:ahLst/>
              <a:cxnLst/>
              <a:rect l="l" t="t" r="r" b="b"/>
              <a:pathLst>
                <a:path w="1775" h="1640" extrusionOk="0">
                  <a:moveTo>
                    <a:pt x="916" y="0"/>
                  </a:moveTo>
                  <a:cubicBezTo>
                    <a:pt x="884" y="0"/>
                    <a:pt x="853" y="2"/>
                    <a:pt x="822" y="6"/>
                  </a:cubicBezTo>
                  <a:lnTo>
                    <a:pt x="643" y="53"/>
                  </a:lnTo>
                  <a:cubicBezTo>
                    <a:pt x="595" y="65"/>
                    <a:pt x="548" y="101"/>
                    <a:pt x="512" y="113"/>
                  </a:cubicBezTo>
                  <a:cubicBezTo>
                    <a:pt x="119" y="351"/>
                    <a:pt x="0" y="863"/>
                    <a:pt x="238" y="1244"/>
                  </a:cubicBezTo>
                  <a:cubicBezTo>
                    <a:pt x="345" y="1423"/>
                    <a:pt x="524" y="1542"/>
                    <a:pt x="703" y="1601"/>
                  </a:cubicBezTo>
                  <a:cubicBezTo>
                    <a:pt x="762" y="1613"/>
                    <a:pt x="822" y="1637"/>
                    <a:pt x="881" y="1637"/>
                  </a:cubicBezTo>
                  <a:cubicBezTo>
                    <a:pt x="904" y="1639"/>
                    <a:pt x="926" y="1640"/>
                    <a:pt x="949" y="1640"/>
                  </a:cubicBezTo>
                  <a:cubicBezTo>
                    <a:pt x="1057" y="1640"/>
                    <a:pt x="1164" y="1617"/>
                    <a:pt x="1262" y="1577"/>
                  </a:cubicBezTo>
                  <a:cubicBezTo>
                    <a:pt x="1298" y="1566"/>
                    <a:pt x="1346" y="1542"/>
                    <a:pt x="1369" y="1518"/>
                  </a:cubicBezTo>
                  <a:cubicBezTo>
                    <a:pt x="1381" y="1506"/>
                    <a:pt x="1405" y="1482"/>
                    <a:pt x="1417" y="1482"/>
                  </a:cubicBezTo>
                  <a:cubicBezTo>
                    <a:pt x="1655" y="1304"/>
                    <a:pt x="1774" y="1042"/>
                    <a:pt x="1762" y="756"/>
                  </a:cubicBezTo>
                  <a:cubicBezTo>
                    <a:pt x="1762" y="696"/>
                    <a:pt x="1738" y="637"/>
                    <a:pt x="1727" y="577"/>
                  </a:cubicBezTo>
                  <a:cubicBezTo>
                    <a:pt x="1715" y="518"/>
                    <a:pt x="1679" y="458"/>
                    <a:pt x="1643" y="399"/>
                  </a:cubicBezTo>
                  <a:cubicBezTo>
                    <a:pt x="1483" y="142"/>
                    <a:pt x="1197" y="0"/>
                    <a:pt x="9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3"/>
            <p:cNvSpPr/>
            <p:nvPr/>
          </p:nvSpPr>
          <p:spPr>
            <a:xfrm>
              <a:off x="5311075" y="3079075"/>
              <a:ext cx="15800" cy="3900"/>
            </a:xfrm>
            <a:custGeom>
              <a:avLst/>
              <a:gdLst/>
              <a:ahLst/>
              <a:cxnLst/>
              <a:rect l="l" t="t" r="r" b="b"/>
              <a:pathLst>
                <a:path w="632" h="156" extrusionOk="0">
                  <a:moveTo>
                    <a:pt x="346" y="1"/>
                  </a:moveTo>
                  <a:cubicBezTo>
                    <a:pt x="310" y="1"/>
                    <a:pt x="238" y="13"/>
                    <a:pt x="179" y="36"/>
                  </a:cubicBezTo>
                  <a:cubicBezTo>
                    <a:pt x="143" y="48"/>
                    <a:pt x="131" y="48"/>
                    <a:pt x="95" y="60"/>
                  </a:cubicBezTo>
                  <a:cubicBezTo>
                    <a:pt x="60" y="96"/>
                    <a:pt x="24" y="108"/>
                    <a:pt x="0" y="155"/>
                  </a:cubicBezTo>
                  <a:lnTo>
                    <a:pt x="631" y="155"/>
                  </a:lnTo>
                  <a:cubicBezTo>
                    <a:pt x="560" y="60"/>
                    <a:pt x="453" y="1"/>
                    <a:pt x="34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3"/>
            <p:cNvSpPr/>
            <p:nvPr/>
          </p:nvSpPr>
          <p:spPr>
            <a:xfrm>
              <a:off x="5102400" y="2980750"/>
              <a:ext cx="21475" cy="20375"/>
            </a:xfrm>
            <a:custGeom>
              <a:avLst/>
              <a:gdLst/>
              <a:ahLst/>
              <a:cxnLst/>
              <a:rect l="l" t="t" r="r" b="b"/>
              <a:pathLst>
                <a:path w="859" h="815" extrusionOk="0">
                  <a:moveTo>
                    <a:pt x="486" y="0"/>
                  </a:moveTo>
                  <a:cubicBezTo>
                    <a:pt x="471" y="0"/>
                    <a:pt x="456" y="2"/>
                    <a:pt x="441" y="5"/>
                  </a:cubicBezTo>
                  <a:cubicBezTo>
                    <a:pt x="370" y="5"/>
                    <a:pt x="287" y="17"/>
                    <a:pt x="227" y="64"/>
                  </a:cubicBezTo>
                  <a:cubicBezTo>
                    <a:pt x="84" y="159"/>
                    <a:pt x="1" y="326"/>
                    <a:pt x="37" y="493"/>
                  </a:cubicBezTo>
                  <a:cubicBezTo>
                    <a:pt x="49" y="540"/>
                    <a:pt x="72" y="588"/>
                    <a:pt x="96" y="624"/>
                  </a:cubicBezTo>
                  <a:cubicBezTo>
                    <a:pt x="108" y="648"/>
                    <a:pt x="108" y="659"/>
                    <a:pt x="132" y="659"/>
                  </a:cubicBezTo>
                  <a:cubicBezTo>
                    <a:pt x="156" y="707"/>
                    <a:pt x="203" y="731"/>
                    <a:pt x="251" y="767"/>
                  </a:cubicBezTo>
                  <a:cubicBezTo>
                    <a:pt x="311" y="790"/>
                    <a:pt x="370" y="814"/>
                    <a:pt x="430" y="814"/>
                  </a:cubicBezTo>
                  <a:cubicBezTo>
                    <a:pt x="501" y="814"/>
                    <a:pt x="584" y="790"/>
                    <a:pt x="668" y="755"/>
                  </a:cubicBezTo>
                  <a:cubicBezTo>
                    <a:pt x="703" y="719"/>
                    <a:pt x="751" y="695"/>
                    <a:pt x="787" y="648"/>
                  </a:cubicBezTo>
                  <a:cubicBezTo>
                    <a:pt x="811" y="600"/>
                    <a:pt x="846" y="540"/>
                    <a:pt x="858" y="493"/>
                  </a:cubicBezTo>
                  <a:cubicBezTo>
                    <a:pt x="858" y="433"/>
                    <a:pt x="858" y="374"/>
                    <a:pt x="846" y="314"/>
                  </a:cubicBezTo>
                  <a:cubicBezTo>
                    <a:pt x="822" y="278"/>
                    <a:pt x="811" y="243"/>
                    <a:pt x="799" y="195"/>
                  </a:cubicBezTo>
                  <a:cubicBezTo>
                    <a:pt x="751" y="124"/>
                    <a:pt x="692" y="64"/>
                    <a:pt x="620" y="40"/>
                  </a:cubicBezTo>
                  <a:cubicBezTo>
                    <a:pt x="575" y="14"/>
                    <a:pt x="531" y="0"/>
                    <a:pt x="48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3"/>
            <p:cNvSpPr/>
            <p:nvPr/>
          </p:nvSpPr>
          <p:spPr>
            <a:xfrm>
              <a:off x="5251825" y="2953700"/>
              <a:ext cx="16700" cy="14600"/>
            </a:xfrm>
            <a:custGeom>
              <a:avLst/>
              <a:gdLst/>
              <a:ahLst/>
              <a:cxnLst/>
              <a:rect l="l" t="t" r="r" b="b"/>
              <a:pathLst>
                <a:path w="668" h="584" extrusionOk="0">
                  <a:moveTo>
                    <a:pt x="336" y="1"/>
                  </a:moveTo>
                  <a:cubicBezTo>
                    <a:pt x="282" y="1"/>
                    <a:pt x="227" y="16"/>
                    <a:pt x="179" y="51"/>
                  </a:cubicBezTo>
                  <a:cubicBezTo>
                    <a:pt x="49" y="134"/>
                    <a:pt x="1" y="313"/>
                    <a:pt x="84" y="444"/>
                  </a:cubicBezTo>
                  <a:cubicBezTo>
                    <a:pt x="146" y="536"/>
                    <a:pt x="241" y="583"/>
                    <a:pt x="337" y="583"/>
                  </a:cubicBezTo>
                  <a:cubicBezTo>
                    <a:pt x="390" y="583"/>
                    <a:pt x="442" y="569"/>
                    <a:pt x="489" y="539"/>
                  </a:cubicBezTo>
                  <a:cubicBezTo>
                    <a:pt x="620" y="444"/>
                    <a:pt x="668" y="265"/>
                    <a:pt x="584" y="134"/>
                  </a:cubicBezTo>
                  <a:cubicBezTo>
                    <a:pt x="531" y="50"/>
                    <a:pt x="434" y="1"/>
                    <a:pt x="3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3"/>
            <p:cNvSpPr/>
            <p:nvPr/>
          </p:nvSpPr>
          <p:spPr>
            <a:xfrm>
              <a:off x="5411075" y="2800425"/>
              <a:ext cx="21175" cy="20450"/>
            </a:xfrm>
            <a:custGeom>
              <a:avLst/>
              <a:gdLst/>
              <a:ahLst/>
              <a:cxnLst/>
              <a:rect l="l" t="t" r="r" b="b"/>
              <a:pathLst>
                <a:path w="847" h="818" extrusionOk="0">
                  <a:moveTo>
                    <a:pt x="425" y="1"/>
                  </a:moveTo>
                  <a:cubicBezTo>
                    <a:pt x="350" y="1"/>
                    <a:pt x="274" y="20"/>
                    <a:pt x="203" y="62"/>
                  </a:cubicBezTo>
                  <a:cubicBezTo>
                    <a:pt x="179" y="74"/>
                    <a:pt x="144" y="98"/>
                    <a:pt x="120" y="133"/>
                  </a:cubicBezTo>
                  <a:cubicBezTo>
                    <a:pt x="72" y="181"/>
                    <a:pt x="48" y="241"/>
                    <a:pt x="25" y="300"/>
                  </a:cubicBezTo>
                  <a:cubicBezTo>
                    <a:pt x="25" y="312"/>
                    <a:pt x="25" y="324"/>
                    <a:pt x="13" y="324"/>
                  </a:cubicBezTo>
                  <a:cubicBezTo>
                    <a:pt x="1" y="383"/>
                    <a:pt x="1" y="443"/>
                    <a:pt x="13" y="503"/>
                  </a:cubicBezTo>
                  <a:cubicBezTo>
                    <a:pt x="25" y="550"/>
                    <a:pt x="48" y="586"/>
                    <a:pt x="60" y="622"/>
                  </a:cubicBezTo>
                  <a:cubicBezTo>
                    <a:pt x="72" y="657"/>
                    <a:pt x="108" y="681"/>
                    <a:pt x="120" y="705"/>
                  </a:cubicBezTo>
                  <a:cubicBezTo>
                    <a:pt x="167" y="741"/>
                    <a:pt x="227" y="776"/>
                    <a:pt x="263" y="788"/>
                  </a:cubicBezTo>
                  <a:cubicBezTo>
                    <a:pt x="312" y="808"/>
                    <a:pt x="362" y="818"/>
                    <a:pt x="411" y="818"/>
                  </a:cubicBezTo>
                  <a:cubicBezTo>
                    <a:pt x="479" y="818"/>
                    <a:pt x="546" y="799"/>
                    <a:pt x="608" y="764"/>
                  </a:cubicBezTo>
                  <a:cubicBezTo>
                    <a:pt x="620" y="741"/>
                    <a:pt x="656" y="729"/>
                    <a:pt x="667" y="717"/>
                  </a:cubicBezTo>
                  <a:cubicBezTo>
                    <a:pt x="739" y="669"/>
                    <a:pt x="787" y="622"/>
                    <a:pt x="798" y="562"/>
                  </a:cubicBezTo>
                  <a:cubicBezTo>
                    <a:pt x="846" y="443"/>
                    <a:pt x="846" y="312"/>
                    <a:pt x="775" y="193"/>
                  </a:cubicBezTo>
                  <a:cubicBezTo>
                    <a:pt x="697" y="69"/>
                    <a:pt x="56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3"/>
            <p:cNvSpPr/>
            <p:nvPr/>
          </p:nvSpPr>
          <p:spPr>
            <a:xfrm>
              <a:off x="5081275" y="2588800"/>
              <a:ext cx="22950" cy="20300"/>
            </a:xfrm>
            <a:custGeom>
              <a:avLst/>
              <a:gdLst/>
              <a:ahLst/>
              <a:cxnLst/>
              <a:rect l="l" t="t" r="r" b="b"/>
              <a:pathLst>
                <a:path w="918" h="812" extrusionOk="0">
                  <a:moveTo>
                    <a:pt x="476" y="0"/>
                  </a:moveTo>
                  <a:cubicBezTo>
                    <a:pt x="403" y="0"/>
                    <a:pt x="329" y="20"/>
                    <a:pt x="263" y="62"/>
                  </a:cubicBezTo>
                  <a:cubicBezTo>
                    <a:pt x="60" y="181"/>
                    <a:pt x="1" y="431"/>
                    <a:pt x="120" y="621"/>
                  </a:cubicBezTo>
                  <a:cubicBezTo>
                    <a:pt x="155" y="681"/>
                    <a:pt x="203" y="728"/>
                    <a:pt x="263" y="752"/>
                  </a:cubicBezTo>
                  <a:cubicBezTo>
                    <a:pt x="322" y="788"/>
                    <a:pt x="358" y="812"/>
                    <a:pt x="441" y="812"/>
                  </a:cubicBezTo>
                  <a:lnTo>
                    <a:pt x="536" y="812"/>
                  </a:lnTo>
                  <a:cubicBezTo>
                    <a:pt x="584" y="776"/>
                    <a:pt x="644" y="752"/>
                    <a:pt x="703" y="728"/>
                  </a:cubicBezTo>
                  <a:cubicBezTo>
                    <a:pt x="739" y="717"/>
                    <a:pt x="751" y="693"/>
                    <a:pt x="763" y="681"/>
                  </a:cubicBezTo>
                  <a:cubicBezTo>
                    <a:pt x="810" y="633"/>
                    <a:pt x="834" y="574"/>
                    <a:pt x="870" y="538"/>
                  </a:cubicBezTo>
                  <a:cubicBezTo>
                    <a:pt x="917" y="419"/>
                    <a:pt x="894" y="300"/>
                    <a:pt x="822" y="193"/>
                  </a:cubicBezTo>
                  <a:cubicBezTo>
                    <a:pt x="745" y="69"/>
                    <a:pt x="612" y="0"/>
                    <a:pt x="47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3"/>
            <p:cNvSpPr/>
            <p:nvPr/>
          </p:nvSpPr>
          <p:spPr>
            <a:xfrm>
              <a:off x="5522700" y="2742050"/>
              <a:ext cx="24425" cy="23250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525" y="0"/>
                  </a:moveTo>
                  <a:cubicBezTo>
                    <a:pt x="442" y="0"/>
                    <a:pt x="359" y="24"/>
                    <a:pt x="286" y="75"/>
                  </a:cubicBezTo>
                  <a:cubicBezTo>
                    <a:pt x="72" y="206"/>
                    <a:pt x="1" y="492"/>
                    <a:pt x="132" y="706"/>
                  </a:cubicBezTo>
                  <a:cubicBezTo>
                    <a:pt x="216" y="853"/>
                    <a:pt x="367" y="930"/>
                    <a:pt x="523" y="930"/>
                  </a:cubicBezTo>
                  <a:cubicBezTo>
                    <a:pt x="608" y="930"/>
                    <a:pt x="695" y="907"/>
                    <a:pt x="774" y="861"/>
                  </a:cubicBezTo>
                  <a:cubicBezTo>
                    <a:pt x="786" y="861"/>
                    <a:pt x="786" y="849"/>
                    <a:pt x="798" y="849"/>
                  </a:cubicBezTo>
                  <a:cubicBezTo>
                    <a:pt x="834" y="813"/>
                    <a:pt x="858" y="778"/>
                    <a:pt x="905" y="718"/>
                  </a:cubicBezTo>
                  <a:cubicBezTo>
                    <a:pt x="965" y="623"/>
                    <a:pt x="977" y="504"/>
                    <a:pt x="965" y="385"/>
                  </a:cubicBezTo>
                  <a:cubicBezTo>
                    <a:pt x="953" y="325"/>
                    <a:pt x="941" y="278"/>
                    <a:pt x="905" y="218"/>
                  </a:cubicBezTo>
                  <a:lnTo>
                    <a:pt x="905" y="206"/>
                  </a:lnTo>
                  <a:cubicBezTo>
                    <a:pt x="821" y="76"/>
                    <a:pt x="674" y="0"/>
                    <a:pt x="52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3"/>
            <p:cNvSpPr/>
            <p:nvPr/>
          </p:nvSpPr>
          <p:spPr>
            <a:xfrm>
              <a:off x="5589975" y="2916675"/>
              <a:ext cx="17875" cy="16275"/>
            </a:xfrm>
            <a:custGeom>
              <a:avLst/>
              <a:gdLst/>
              <a:ahLst/>
              <a:cxnLst/>
              <a:rect l="l" t="t" r="r" b="b"/>
              <a:pathLst>
                <a:path w="715" h="651" extrusionOk="0">
                  <a:moveTo>
                    <a:pt x="368" y="1"/>
                  </a:moveTo>
                  <a:cubicBezTo>
                    <a:pt x="286" y="1"/>
                    <a:pt x="195" y="37"/>
                    <a:pt x="119" y="103"/>
                  </a:cubicBezTo>
                  <a:lnTo>
                    <a:pt x="72" y="139"/>
                  </a:lnTo>
                  <a:cubicBezTo>
                    <a:pt x="48" y="174"/>
                    <a:pt x="48" y="222"/>
                    <a:pt x="36" y="258"/>
                  </a:cubicBezTo>
                  <a:cubicBezTo>
                    <a:pt x="0" y="377"/>
                    <a:pt x="60" y="520"/>
                    <a:pt x="167" y="591"/>
                  </a:cubicBezTo>
                  <a:lnTo>
                    <a:pt x="179" y="603"/>
                  </a:lnTo>
                  <a:cubicBezTo>
                    <a:pt x="227" y="639"/>
                    <a:pt x="286" y="651"/>
                    <a:pt x="346" y="651"/>
                  </a:cubicBezTo>
                  <a:cubicBezTo>
                    <a:pt x="417" y="651"/>
                    <a:pt x="489" y="639"/>
                    <a:pt x="548" y="591"/>
                  </a:cubicBezTo>
                  <a:cubicBezTo>
                    <a:pt x="596" y="591"/>
                    <a:pt x="631" y="555"/>
                    <a:pt x="643" y="508"/>
                  </a:cubicBezTo>
                  <a:cubicBezTo>
                    <a:pt x="655" y="496"/>
                    <a:pt x="655" y="484"/>
                    <a:pt x="667" y="460"/>
                  </a:cubicBezTo>
                  <a:cubicBezTo>
                    <a:pt x="715" y="341"/>
                    <a:pt x="691" y="186"/>
                    <a:pt x="596" y="103"/>
                  </a:cubicBezTo>
                  <a:cubicBezTo>
                    <a:pt x="584" y="79"/>
                    <a:pt x="572" y="67"/>
                    <a:pt x="536" y="55"/>
                  </a:cubicBezTo>
                  <a:cubicBezTo>
                    <a:pt x="512" y="44"/>
                    <a:pt x="465" y="20"/>
                    <a:pt x="429" y="8"/>
                  </a:cubicBezTo>
                  <a:cubicBezTo>
                    <a:pt x="410" y="3"/>
                    <a:pt x="389" y="1"/>
                    <a:pt x="36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5193500" y="2984600"/>
              <a:ext cx="9250" cy="8725"/>
            </a:xfrm>
            <a:custGeom>
              <a:avLst/>
              <a:gdLst/>
              <a:ahLst/>
              <a:cxnLst/>
              <a:rect l="l" t="t" r="r" b="b"/>
              <a:pathLst>
                <a:path w="370" h="349" extrusionOk="0">
                  <a:moveTo>
                    <a:pt x="180" y="1"/>
                  </a:moveTo>
                  <a:cubicBezTo>
                    <a:pt x="158" y="1"/>
                    <a:pt x="138" y="6"/>
                    <a:pt x="119" y="17"/>
                  </a:cubicBezTo>
                  <a:cubicBezTo>
                    <a:pt x="119" y="17"/>
                    <a:pt x="96" y="17"/>
                    <a:pt x="96" y="29"/>
                  </a:cubicBezTo>
                  <a:cubicBezTo>
                    <a:pt x="24" y="77"/>
                    <a:pt x="0" y="160"/>
                    <a:pt x="36" y="255"/>
                  </a:cubicBezTo>
                  <a:lnTo>
                    <a:pt x="36" y="267"/>
                  </a:lnTo>
                  <a:cubicBezTo>
                    <a:pt x="77" y="316"/>
                    <a:pt x="134" y="349"/>
                    <a:pt x="194" y="349"/>
                  </a:cubicBezTo>
                  <a:cubicBezTo>
                    <a:pt x="221" y="349"/>
                    <a:pt x="248" y="342"/>
                    <a:pt x="274" y="327"/>
                  </a:cubicBezTo>
                  <a:cubicBezTo>
                    <a:pt x="310" y="315"/>
                    <a:pt x="322" y="303"/>
                    <a:pt x="334" y="267"/>
                  </a:cubicBezTo>
                  <a:cubicBezTo>
                    <a:pt x="346" y="255"/>
                    <a:pt x="346" y="244"/>
                    <a:pt x="346" y="220"/>
                  </a:cubicBezTo>
                  <a:cubicBezTo>
                    <a:pt x="369" y="184"/>
                    <a:pt x="346" y="136"/>
                    <a:pt x="334" y="89"/>
                  </a:cubicBezTo>
                  <a:cubicBezTo>
                    <a:pt x="334" y="77"/>
                    <a:pt x="322" y="77"/>
                    <a:pt x="322" y="77"/>
                  </a:cubicBezTo>
                  <a:cubicBezTo>
                    <a:pt x="281" y="28"/>
                    <a:pt x="228" y="1"/>
                    <a:pt x="18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5617950" y="2840125"/>
              <a:ext cx="23550" cy="21200"/>
            </a:xfrm>
            <a:custGeom>
              <a:avLst/>
              <a:gdLst/>
              <a:ahLst/>
              <a:cxnLst/>
              <a:rect l="l" t="t" r="r" b="b"/>
              <a:pathLst>
                <a:path w="942" h="848" extrusionOk="0">
                  <a:moveTo>
                    <a:pt x="468" y="1"/>
                  </a:moveTo>
                  <a:cubicBezTo>
                    <a:pt x="402" y="1"/>
                    <a:pt x="334" y="16"/>
                    <a:pt x="263" y="46"/>
                  </a:cubicBezTo>
                  <a:cubicBezTo>
                    <a:pt x="251" y="46"/>
                    <a:pt x="251" y="69"/>
                    <a:pt x="239" y="69"/>
                  </a:cubicBezTo>
                  <a:cubicBezTo>
                    <a:pt x="191" y="93"/>
                    <a:pt x="143" y="129"/>
                    <a:pt x="120" y="165"/>
                  </a:cubicBezTo>
                  <a:cubicBezTo>
                    <a:pt x="12" y="308"/>
                    <a:pt x="1" y="498"/>
                    <a:pt x="108" y="641"/>
                  </a:cubicBezTo>
                  <a:cubicBezTo>
                    <a:pt x="143" y="736"/>
                    <a:pt x="227" y="784"/>
                    <a:pt x="310" y="820"/>
                  </a:cubicBezTo>
                  <a:cubicBezTo>
                    <a:pt x="362" y="837"/>
                    <a:pt x="408" y="848"/>
                    <a:pt x="453" y="848"/>
                  </a:cubicBezTo>
                  <a:cubicBezTo>
                    <a:pt x="469" y="848"/>
                    <a:pt x="485" y="847"/>
                    <a:pt x="501" y="843"/>
                  </a:cubicBezTo>
                  <a:cubicBezTo>
                    <a:pt x="560" y="843"/>
                    <a:pt x="620" y="808"/>
                    <a:pt x="679" y="784"/>
                  </a:cubicBezTo>
                  <a:cubicBezTo>
                    <a:pt x="882" y="665"/>
                    <a:pt x="941" y="403"/>
                    <a:pt x="822" y="200"/>
                  </a:cubicBezTo>
                  <a:cubicBezTo>
                    <a:pt x="822" y="188"/>
                    <a:pt x="798" y="165"/>
                    <a:pt x="798" y="165"/>
                  </a:cubicBezTo>
                  <a:cubicBezTo>
                    <a:pt x="763" y="105"/>
                    <a:pt x="715" y="81"/>
                    <a:pt x="655" y="46"/>
                  </a:cubicBezTo>
                  <a:cubicBezTo>
                    <a:pt x="596" y="16"/>
                    <a:pt x="533" y="1"/>
                    <a:pt x="46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13"/>
          <p:cNvGrpSpPr/>
          <p:nvPr/>
        </p:nvGrpSpPr>
        <p:grpSpPr>
          <a:xfrm rot="10800000" flipH="1">
            <a:off x="7049796" y="145"/>
            <a:ext cx="2094212" cy="1053578"/>
            <a:chOff x="4905075" y="2588800"/>
            <a:chExt cx="982875" cy="494475"/>
          </a:xfrm>
        </p:grpSpPr>
        <p:sp>
          <p:nvSpPr>
            <p:cNvPr id="1470" name="Google Shape;1470;p13"/>
            <p:cNvSpPr/>
            <p:nvPr/>
          </p:nvSpPr>
          <p:spPr>
            <a:xfrm>
              <a:off x="5082475" y="3000200"/>
              <a:ext cx="30675" cy="83075"/>
            </a:xfrm>
            <a:custGeom>
              <a:avLst/>
              <a:gdLst/>
              <a:ahLst/>
              <a:cxnLst/>
              <a:rect l="l" t="t" r="r" b="b"/>
              <a:pathLst>
                <a:path w="1227" h="3323" extrusionOk="0">
                  <a:moveTo>
                    <a:pt x="1048" y="1"/>
                  </a:moveTo>
                  <a:lnTo>
                    <a:pt x="0" y="3322"/>
                  </a:lnTo>
                  <a:lnTo>
                    <a:pt x="191" y="3322"/>
                  </a:lnTo>
                  <a:lnTo>
                    <a:pt x="1227" y="48"/>
                  </a:lnTo>
                  <a:cubicBezTo>
                    <a:pt x="1167" y="48"/>
                    <a:pt x="1108" y="36"/>
                    <a:pt x="104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4905075" y="30832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fill="none" extrusionOk="0">
                  <a:moveTo>
                    <a:pt x="12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5122050" y="2993050"/>
              <a:ext cx="87550" cy="45875"/>
            </a:xfrm>
            <a:custGeom>
              <a:avLst/>
              <a:gdLst/>
              <a:ahLst/>
              <a:cxnLst/>
              <a:rect l="l" t="t" r="r" b="b"/>
              <a:pathLst>
                <a:path w="3502" h="1835" extrusionOk="0">
                  <a:moveTo>
                    <a:pt x="72" y="1"/>
                  </a:moveTo>
                  <a:cubicBezTo>
                    <a:pt x="60" y="60"/>
                    <a:pt x="36" y="108"/>
                    <a:pt x="1" y="156"/>
                  </a:cubicBezTo>
                  <a:lnTo>
                    <a:pt x="3501" y="1834"/>
                  </a:lnTo>
                  <a:lnTo>
                    <a:pt x="3442" y="160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5213425" y="3035925"/>
              <a:ext cx="97675" cy="47050"/>
            </a:xfrm>
            <a:custGeom>
              <a:avLst/>
              <a:gdLst/>
              <a:ahLst/>
              <a:cxnLst/>
              <a:rect l="l" t="t" r="r" b="b"/>
              <a:pathLst>
                <a:path w="3907" h="1882" extrusionOk="0">
                  <a:moveTo>
                    <a:pt x="1" y="0"/>
                  </a:moveTo>
                  <a:lnTo>
                    <a:pt x="61" y="227"/>
                  </a:lnTo>
                  <a:lnTo>
                    <a:pt x="3501" y="1881"/>
                  </a:lnTo>
                  <a:lnTo>
                    <a:pt x="3906" y="18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4919950" y="2993050"/>
              <a:ext cx="185175" cy="90225"/>
            </a:xfrm>
            <a:custGeom>
              <a:avLst/>
              <a:gdLst/>
              <a:ahLst/>
              <a:cxnLst/>
              <a:rect l="l" t="t" r="r" b="b"/>
              <a:pathLst>
                <a:path w="7407" h="3609" extrusionOk="0">
                  <a:moveTo>
                    <a:pt x="7335" y="1"/>
                  </a:moveTo>
                  <a:lnTo>
                    <a:pt x="0" y="3608"/>
                  </a:lnTo>
                  <a:lnTo>
                    <a:pt x="417" y="3608"/>
                  </a:lnTo>
                  <a:lnTo>
                    <a:pt x="7406" y="179"/>
                  </a:lnTo>
                  <a:cubicBezTo>
                    <a:pt x="7394" y="167"/>
                    <a:pt x="7394" y="156"/>
                    <a:pt x="7382" y="156"/>
                  </a:cubicBezTo>
                  <a:cubicBezTo>
                    <a:pt x="7370" y="96"/>
                    <a:pt x="7347" y="48"/>
                    <a:pt x="733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3"/>
            <p:cNvSpPr/>
            <p:nvPr/>
          </p:nvSpPr>
          <p:spPr>
            <a:xfrm>
              <a:off x="4909525" y="2607000"/>
              <a:ext cx="182500" cy="476275"/>
            </a:xfrm>
            <a:custGeom>
              <a:avLst/>
              <a:gdLst/>
              <a:ahLst/>
              <a:cxnLst/>
              <a:rect l="l" t="t" r="r" b="b"/>
              <a:pathLst>
                <a:path w="7300" h="19051" extrusionOk="0">
                  <a:moveTo>
                    <a:pt x="7121" y="0"/>
                  </a:moveTo>
                  <a:lnTo>
                    <a:pt x="1" y="19050"/>
                  </a:lnTo>
                  <a:lnTo>
                    <a:pt x="191" y="19050"/>
                  </a:lnTo>
                  <a:lnTo>
                    <a:pt x="7299" y="60"/>
                  </a:lnTo>
                  <a:cubicBezTo>
                    <a:pt x="7240" y="48"/>
                    <a:pt x="7192" y="24"/>
                    <a:pt x="712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3"/>
            <p:cNvSpPr/>
            <p:nvPr/>
          </p:nvSpPr>
          <p:spPr>
            <a:xfrm>
              <a:off x="5113425" y="2823400"/>
              <a:ext cx="33075" cy="158075"/>
            </a:xfrm>
            <a:custGeom>
              <a:avLst/>
              <a:gdLst/>
              <a:ahLst/>
              <a:cxnLst/>
              <a:rect l="l" t="t" r="r" b="b"/>
              <a:pathLst>
                <a:path w="1323" h="6323" extrusionOk="0">
                  <a:moveTo>
                    <a:pt x="1143" y="0"/>
                  </a:moveTo>
                  <a:lnTo>
                    <a:pt x="0" y="6299"/>
                  </a:lnTo>
                  <a:cubicBezTo>
                    <a:pt x="60" y="6299"/>
                    <a:pt x="120" y="6311"/>
                    <a:pt x="179" y="6322"/>
                  </a:cubicBezTo>
                  <a:lnTo>
                    <a:pt x="1322" y="36"/>
                  </a:lnTo>
                  <a:cubicBezTo>
                    <a:pt x="1263" y="36"/>
                    <a:pt x="1203" y="24"/>
                    <a:pt x="114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3"/>
            <p:cNvSpPr/>
            <p:nvPr/>
          </p:nvSpPr>
          <p:spPr>
            <a:xfrm>
              <a:off x="5201525" y="2989775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3" y="1"/>
                  </a:moveTo>
                  <a:cubicBezTo>
                    <a:pt x="13" y="13"/>
                    <a:pt x="1" y="37"/>
                    <a:pt x="1" y="48"/>
                  </a:cubicBezTo>
                  <a:lnTo>
                    <a:pt x="36" y="48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3"/>
            <p:cNvSpPr/>
            <p:nvPr/>
          </p:nvSpPr>
          <p:spPr>
            <a:xfrm>
              <a:off x="5156275" y="2820425"/>
              <a:ext cx="44975" cy="165800"/>
            </a:xfrm>
            <a:custGeom>
              <a:avLst/>
              <a:gdLst/>
              <a:ahLst/>
              <a:cxnLst/>
              <a:rect l="l" t="t" r="r" b="b"/>
              <a:pathLst>
                <a:path w="1799" h="6632" extrusionOk="0">
                  <a:moveTo>
                    <a:pt x="144" y="0"/>
                  </a:moveTo>
                  <a:cubicBezTo>
                    <a:pt x="132" y="24"/>
                    <a:pt x="120" y="36"/>
                    <a:pt x="96" y="36"/>
                  </a:cubicBezTo>
                  <a:cubicBezTo>
                    <a:pt x="72" y="48"/>
                    <a:pt x="25" y="84"/>
                    <a:pt x="1" y="95"/>
                  </a:cubicBezTo>
                  <a:lnTo>
                    <a:pt x="1608" y="6584"/>
                  </a:lnTo>
                  <a:cubicBezTo>
                    <a:pt x="1627" y="6573"/>
                    <a:pt x="1649" y="6568"/>
                    <a:pt x="1671" y="6568"/>
                  </a:cubicBezTo>
                  <a:cubicBezTo>
                    <a:pt x="1718" y="6568"/>
                    <a:pt x="1766" y="6591"/>
                    <a:pt x="1799" y="6632"/>
                  </a:cubicBezTo>
                  <a:lnTo>
                    <a:pt x="156" y="48"/>
                  </a:lnTo>
                  <a:cubicBezTo>
                    <a:pt x="156" y="36"/>
                    <a:pt x="144" y="12"/>
                    <a:pt x="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3"/>
            <p:cNvSpPr/>
            <p:nvPr/>
          </p:nvSpPr>
          <p:spPr>
            <a:xfrm>
              <a:off x="5198850" y="2995450"/>
              <a:ext cx="26525" cy="87825"/>
            </a:xfrm>
            <a:custGeom>
              <a:avLst/>
              <a:gdLst/>
              <a:ahLst/>
              <a:cxnLst/>
              <a:rect l="l" t="t" r="r" b="b"/>
              <a:pathLst>
                <a:path w="1061" h="3513" extrusionOk="0">
                  <a:moveTo>
                    <a:pt x="1" y="0"/>
                  </a:moveTo>
                  <a:lnTo>
                    <a:pt x="382" y="1512"/>
                  </a:lnTo>
                  <a:lnTo>
                    <a:pt x="441" y="1750"/>
                  </a:lnTo>
                  <a:lnTo>
                    <a:pt x="870" y="3512"/>
                  </a:lnTo>
                  <a:lnTo>
                    <a:pt x="1060" y="3512"/>
                  </a:lnTo>
                  <a:lnTo>
                    <a:pt x="644" y="1857"/>
                  </a:lnTo>
                  <a:lnTo>
                    <a:pt x="584" y="161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3"/>
            <p:cNvSpPr/>
            <p:nvPr/>
          </p:nvSpPr>
          <p:spPr>
            <a:xfrm>
              <a:off x="5123550" y="2988600"/>
              <a:ext cx="175625" cy="8950"/>
            </a:xfrm>
            <a:custGeom>
              <a:avLst/>
              <a:gdLst/>
              <a:ahLst/>
              <a:cxnLst/>
              <a:rect l="l" t="t" r="r" b="b"/>
              <a:pathLst>
                <a:path w="7025" h="358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60"/>
                    <a:pt x="12" y="119"/>
                    <a:pt x="0" y="179"/>
                  </a:cubicBezTo>
                  <a:lnTo>
                    <a:pt x="24" y="179"/>
                  </a:lnTo>
                  <a:lnTo>
                    <a:pt x="3001" y="262"/>
                  </a:lnTo>
                  <a:lnTo>
                    <a:pt x="3191" y="262"/>
                  </a:lnTo>
                  <a:lnTo>
                    <a:pt x="6989" y="357"/>
                  </a:lnTo>
                  <a:lnTo>
                    <a:pt x="6977" y="286"/>
                  </a:lnTo>
                  <a:lnTo>
                    <a:pt x="6977" y="274"/>
                  </a:lnTo>
                  <a:lnTo>
                    <a:pt x="6977" y="262"/>
                  </a:lnTo>
                  <a:lnTo>
                    <a:pt x="6977" y="238"/>
                  </a:lnTo>
                  <a:lnTo>
                    <a:pt x="6977" y="226"/>
                  </a:lnTo>
                  <a:cubicBezTo>
                    <a:pt x="6977" y="226"/>
                    <a:pt x="6977" y="215"/>
                    <a:pt x="6989" y="215"/>
                  </a:cubicBezTo>
                  <a:lnTo>
                    <a:pt x="7025" y="167"/>
                  </a:lnTo>
                  <a:lnTo>
                    <a:pt x="3155" y="60"/>
                  </a:lnTo>
                  <a:lnTo>
                    <a:pt x="3120" y="95"/>
                  </a:lnTo>
                  <a:cubicBezTo>
                    <a:pt x="3108" y="119"/>
                    <a:pt x="3096" y="131"/>
                    <a:pt x="3060" y="155"/>
                  </a:cubicBezTo>
                  <a:cubicBezTo>
                    <a:pt x="3038" y="166"/>
                    <a:pt x="3013" y="171"/>
                    <a:pt x="2986" y="171"/>
                  </a:cubicBezTo>
                  <a:cubicBezTo>
                    <a:pt x="2927" y="171"/>
                    <a:pt x="2863" y="145"/>
                    <a:pt x="2822" y="95"/>
                  </a:cubicBezTo>
                  <a:lnTo>
                    <a:pt x="282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3"/>
            <p:cNvSpPr/>
            <p:nvPr/>
          </p:nvSpPr>
          <p:spPr>
            <a:xfrm>
              <a:off x="5302725" y="2995150"/>
              <a:ext cx="138750" cy="88125"/>
            </a:xfrm>
            <a:custGeom>
              <a:avLst/>
              <a:gdLst/>
              <a:ahLst/>
              <a:cxnLst/>
              <a:rect l="l" t="t" r="r" b="b"/>
              <a:pathLst>
                <a:path w="5550" h="3525" extrusionOk="0">
                  <a:moveTo>
                    <a:pt x="37" y="0"/>
                  </a:moveTo>
                  <a:lnTo>
                    <a:pt x="1" y="36"/>
                  </a:lnTo>
                  <a:lnTo>
                    <a:pt x="37" y="214"/>
                  </a:lnTo>
                  <a:lnTo>
                    <a:pt x="5216" y="3524"/>
                  </a:lnTo>
                  <a:lnTo>
                    <a:pt x="5549" y="35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3"/>
            <p:cNvSpPr/>
            <p:nvPr/>
          </p:nvSpPr>
          <p:spPr>
            <a:xfrm>
              <a:off x="5297675" y="2995725"/>
              <a:ext cx="21750" cy="84275"/>
            </a:xfrm>
            <a:custGeom>
              <a:avLst/>
              <a:gdLst/>
              <a:ahLst/>
              <a:cxnLst/>
              <a:rect l="l" t="t" r="r" b="b"/>
              <a:pathLst>
                <a:path w="870" h="3371" extrusionOk="0">
                  <a:moveTo>
                    <a:pt x="191" y="1"/>
                  </a:moveTo>
                  <a:lnTo>
                    <a:pt x="179" y="49"/>
                  </a:lnTo>
                  <a:cubicBezTo>
                    <a:pt x="156" y="72"/>
                    <a:pt x="122" y="90"/>
                    <a:pt x="89" y="90"/>
                  </a:cubicBezTo>
                  <a:cubicBezTo>
                    <a:pt x="71" y="90"/>
                    <a:pt x="53" y="85"/>
                    <a:pt x="36" y="72"/>
                  </a:cubicBezTo>
                  <a:cubicBezTo>
                    <a:pt x="12" y="60"/>
                    <a:pt x="12" y="37"/>
                    <a:pt x="0" y="13"/>
                  </a:cubicBezTo>
                  <a:lnTo>
                    <a:pt x="0" y="13"/>
                  </a:lnTo>
                  <a:lnTo>
                    <a:pt x="12" y="96"/>
                  </a:lnTo>
                  <a:lnTo>
                    <a:pt x="691" y="3370"/>
                  </a:lnTo>
                  <a:cubicBezTo>
                    <a:pt x="751" y="3335"/>
                    <a:pt x="810" y="3335"/>
                    <a:pt x="870" y="3335"/>
                  </a:cubicBezTo>
                  <a:lnTo>
                    <a:pt x="215" y="18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3"/>
            <p:cNvSpPr/>
            <p:nvPr/>
          </p:nvSpPr>
          <p:spPr>
            <a:xfrm>
              <a:off x="5349175" y="2817450"/>
              <a:ext cx="69375" cy="103300"/>
            </a:xfrm>
            <a:custGeom>
              <a:avLst/>
              <a:gdLst/>
              <a:ahLst/>
              <a:cxnLst/>
              <a:rect l="l" t="t" r="r" b="b"/>
              <a:pathLst>
                <a:path w="2775" h="4132" extrusionOk="0">
                  <a:moveTo>
                    <a:pt x="2620" y="0"/>
                  </a:moveTo>
                  <a:lnTo>
                    <a:pt x="0" y="3977"/>
                  </a:lnTo>
                  <a:lnTo>
                    <a:pt x="119" y="4132"/>
                  </a:lnTo>
                  <a:lnTo>
                    <a:pt x="2774" y="95"/>
                  </a:lnTo>
                  <a:cubicBezTo>
                    <a:pt x="2715" y="72"/>
                    <a:pt x="2667" y="36"/>
                    <a:pt x="26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3"/>
            <p:cNvSpPr/>
            <p:nvPr/>
          </p:nvSpPr>
          <p:spPr>
            <a:xfrm>
              <a:off x="5297975" y="2921625"/>
              <a:ext cx="51825" cy="76825"/>
            </a:xfrm>
            <a:custGeom>
              <a:avLst/>
              <a:gdLst/>
              <a:ahLst/>
              <a:cxnLst/>
              <a:rect l="l" t="t" r="r" b="b"/>
              <a:pathLst>
                <a:path w="2073" h="3073" extrusionOk="0">
                  <a:moveTo>
                    <a:pt x="1953" y="0"/>
                  </a:moveTo>
                  <a:lnTo>
                    <a:pt x="48" y="2882"/>
                  </a:lnTo>
                  <a:lnTo>
                    <a:pt x="12" y="2917"/>
                  </a:lnTo>
                  <a:cubicBezTo>
                    <a:pt x="12" y="2917"/>
                    <a:pt x="12" y="2941"/>
                    <a:pt x="0" y="2941"/>
                  </a:cubicBezTo>
                  <a:lnTo>
                    <a:pt x="0" y="2953"/>
                  </a:lnTo>
                  <a:lnTo>
                    <a:pt x="0" y="2965"/>
                  </a:lnTo>
                  <a:lnTo>
                    <a:pt x="0" y="2977"/>
                  </a:lnTo>
                  <a:lnTo>
                    <a:pt x="0" y="3001"/>
                  </a:lnTo>
                  <a:cubicBezTo>
                    <a:pt x="0" y="3024"/>
                    <a:pt x="12" y="3036"/>
                    <a:pt x="48" y="3060"/>
                  </a:cubicBezTo>
                  <a:cubicBezTo>
                    <a:pt x="60" y="3068"/>
                    <a:pt x="74" y="3072"/>
                    <a:pt x="90" y="3072"/>
                  </a:cubicBezTo>
                  <a:cubicBezTo>
                    <a:pt x="121" y="3072"/>
                    <a:pt x="155" y="3056"/>
                    <a:pt x="179" y="3024"/>
                  </a:cubicBezTo>
                  <a:lnTo>
                    <a:pt x="191" y="2989"/>
                  </a:lnTo>
                  <a:lnTo>
                    <a:pt x="227" y="2953"/>
                  </a:lnTo>
                  <a:lnTo>
                    <a:pt x="2072" y="155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3"/>
            <p:cNvSpPr/>
            <p:nvPr/>
          </p:nvSpPr>
          <p:spPr>
            <a:xfrm>
              <a:off x="5247975" y="2787475"/>
              <a:ext cx="2700" cy="1425"/>
            </a:xfrm>
            <a:custGeom>
              <a:avLst/>
              <a:gdLst/>
              <a:ahLst/>
              <a:cxnLst/>
              <a:rect l="l" t="t" r="r" b="b"/>
              <a:pathLst>
                <a:path w="108" h="57" extrusionOk="0">
                  <a:moveTo>
                    <a:pt x="48" y="1"/>
                  </a:moveTo>
                  <a:cubicBezTo>
                    <a:pt x="32" y="1"/>
                    <a:pt x="15" y="4"/>
                    <a:pt x="0" y="8"/>
                  </a:cubicBezTo>
                  <a:lnTo>
                    <a:pt x="48" y="56"/>
                  </a:lnTo>
                  <a:cubicBezTo>
                    <a:pt x="60" y="44"/>
                    <a:pt x="95" y="44"/>
                    <a:pt x="107" y="20"/>
                  </a:cubicBezTo>
                  <a:cubicBezTo>
                    <a:pt x="93" y="6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3"/>
            <p:cNvSpPr/>
            <p:nvPr/>
          </p:nvSpPr>
          <p:spPr>
            <a:xfrm>
              <a:off x="5264925" y="2810300"/>
              <a:ext cx="211375" cy="272375"/>
            </a:xfrm>
            <a:custGeom>
              <a:avLst/>
              <a:gdLst/>
              <a:ahLst/>
              <a:cxnLst/>
              <a:rect l="l" t="t" r="r" b="b"/>
              <a:pathLst>
                <a:path w="8455" h="10895" extrusionOk="0">
                  <a:moveTo>
                    <a:pt x="132" y="0"/>
                  </a:moveTo>
                  <a:cubicBezTo>
                    <a:pt x="84" y="48"/>
                    <a:pt x="36" y="96"/>
                    <a:pt x="1" y="119"/>
                  </a:cubicBezTo>
                  <a:lnTo>
                    <a:pt x="3287" y="4429"/>
                  </a:lnTo>
                  <a:lnTo>
                    <a:pt x="3406" y="4572"/>
                  </a:lnTo>
                  <a:lnTo>
                    <a:pt x="8228" y="10895"/>
                  </a:lnTo>
                  <a:lnTo>
                    <a:pt x="8454" y="10895"/>
                  </a:lnTo>
                  <a:lnTo>
                    <a:pt x="3489" y="4406"/>
                  </a:lnTo>
                  <a:lnTo>
                    <a:pt x="3370" y="426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3"/>
            <p:cNvSpPr/>
            <p:nvPr/>
          </p:nvSpPr>
          <p:spPr>
            <a:xfrm>
              <a:off x="5094375" y="2607000"/>
              <a:ext cx="50025" cy="177725"/>
            </a:xfrm>
            <a:custGeom>
              <a:avLst/>
              <a:gdLst/>
              <a:ahLst/>
              <a:cxnLst/>
              <a:rect l="l" t="t" r="r" b="b"/>
              <a:pathLst>
                <a:path w="2001" h="7109" extrusionOk="0">
                  <a:moveTo>
                    <a:pt x="179" y="0"/>
                  </a:moveTo>
                  <a:cubicBezTo>
                    <a:pt x="120" y="48"/>
                    <a:pt x="60" y="60"/>
                    <a:pt x="0" y="60"/>
                  </a:cubicBezTo>
                  <a:lnTo>
                    <a:pt x="1822" y="7108"/>
                  </a:lnTo>
                  <a:cubicBezTo>
                    <a:pt x="1882" y="7085"/>
                    <a:pt x="1941" y="7073"/>
                    <a:pt x="2001" y="7073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3"/>
            <p:cNvSpPr/>
            <p:nvPr/>
          </p:nvSpPr>
          <p:spPr>
            <a:xfrm>
              <a:off x="5098850" y="2605500"/>
              <a:ext cx="150325" cy="186375"/>
            </a:xfrm>
            <a:custGeom>
              <a:avLst/>
              <a:gdLst/>
              <a:ahLst/>
              <a:cxnLst/>
              <a:rect l="l" t="t" r="r" b="b"/>
              <a:pathLst>
                <a:path w="6013" h="7455" extrusionOk="0">
                  <a:moveTo>
                    <a:pt x="60" y="1"/>
                  </a:moveTo>
                  <a:cubicBezTo>
                    <a:pt x="48" y="13"/>
                    <a:pt x="12" y="25"/>
                    <a:pt x="0" y="49"/>
                  </a:cubicBezTo>
                  <a:lnTo>
                    <a:pt x="5882" y="7454"/>
                  </a:lnTo>
                  <a:cubicBezTo>
                    <a:pt x="5906" y="7407"/>
                    <a:pt x="5965" y="7371"/>
                    <a:pt x="6013" y="7335"/>
                  </a:cubicBezTo>
                  <a:lnTo>
                    <a:pt x="5965" y="7276"/>
                  </a:lnTo>
                  <a:lnTo>
                    <a:pt x="322" y="17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3"/>
            <p:cNvSpPr/>
            <p:nvPr/>
          </p:nvSpPr>
          <p:spPr>
            <a:xfrm>
              <a:off x="5270300" y="2802250"/>
              <a:ext cx="141400" cy="10750"/>
            </a:xfrm>
            <a:custGeom>
              <a:avLst/>
              <a:gdLst/>
              <a:ahLst/>
              <a:cxnLst/>
              <a:rect l="l" t="t" r="r" b="b"/>
              <a:pathLst>
                <a:path w="5656" h="430" extrusionOk="0">
                  <a:moveTo>
                    <a:pt x="48" y="1"/>
                  </a:moveTo>
                  <a:lnTo>
                    <a:pt x="0" y="179"/>
                  </a:lnTo>
                  <a:lnTo>
                    <a:pt x="5656" y="430"/>
                  </a:lnTo>
                  <a:cubicBezTo>
                    <a:pt x="5644" y="370"/>
                    <a:pt x="5644" y="310"/>
                    <a:pt x="5656" y="25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3"/>
            <p:cNvSpPr/>
            <p:nvPr/>
          </p:nvSpPr>
          <p:spPr>
            <a:xfrm>
              <a:off x="5167300" y="2797500"/>
              <a:ext cx="75625" cy="7750"/>
            </a:xfrm>
            <a:custGeom>
              <a:avLst/>
              <a:gdLst/>
              <a:ahLst/>
              <a:cxnLst/>
              <a:rect l="l" t="t" r="r" b="b"/>
              <a:pathLst>
                <a:path w="3025" h="31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0"/>
                    <a:pt x="36" y="119"/>
                    <a:pt x="36" y="179"/>
                  </a:cubicBezTo>
                  <a:lnTo>
                    <a:pt x="3025" y="310"/>
                  </a:lnTo>
                  <a:cubicBezTo>
                    <a:pt x="3013" y="262"/>
                    <a:pt x="3013" y="191"/>
                    <a:pt x="3013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3"/>
            <p:cNvSpPr/>
            <p:nvPr/>
          </p:nvSpPr>
          <p:spPr>
            <a:xfrm>
              <a:off x="5100325" y="2601350"/>
              <a:ext cx="313750" cy="206300"/>
            </a:xfrm>
            <a:custGeom>
              <a:avLst/>
              <a:gdLst/>
              <a:ahLst/>
              <a:cxnLst/>
              <a:rect l="l" t="t" r="r" b="b"/>
              <a:pathLst>
                <a:path w="12550" h="8252" extrusionOk="0">
                  <a:moveTo>
                    <a:pt x="108" y="0"/>
                  </a:moveTo>
                  <a:cubicBezTo>
                    <a:pt x="96" y="60"/>
                    <a:pt x="48" y="107"/>
                    <a:pt x="1" y="155"/>
                  </a:cubicBezTo>
                  <a:lnTo>
                    <a:pt x="286" y="345"/>
                  </a:lnTo>
                  <a:lnTo>
                    <a:pt x="12455" y="8251"/>
                  </a:lnTo>
                  <a:cubicBezTo>
                    <a:pt x="12478" y="8192"/>
                    <a:pt x="12502" y="8132"/>
                    <a:pt x="12550" y="8085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3"/>
            <p:cNvSpPr/>
            <p:nvPr/>
          </p:nvSpPr>
          <p:spPr>
            <a:xfrm>
              <a:off x="5428950" y="2814475"/>
              <a:ext cx="164325" cy="108950"/>
            </a:xfrm>
            <a:custGeom>
              <a:avLst/>
              <a:gdLst/>
              <a:ahLst/>
              <a:cxnLst/>
              <a:rect l="l" t="t" r="r" b="b"/>
              <a:pathLst>
                <a:path w="6573" h="4358" extrusionOk="0">
                  <a:moveTo>
                    <a:pt x="107" y="0"/>
                  </a:moveTo>
                  <a:cubicBezTo>
                    <a:pt x="72" y="60"/>
                    <a:pt x="48" y="107"/>
                    <a:pt x="0" y="155"/>
                  </a:cubicBezTo>
                  <a:lnTo>
                    <a:pt x="6501" y="4358"/>
                  </a:lnTo>
                  <a:cubicBezTo>
                    <a:pt x="6513" y="4322"/>
                    <a:pt x="6513" y="4286"/>
                    <a:pt x="6549" y="4251"/>
                  </a:cubicBezTo>
                  <a:cubicBezTo>
                    <a:pt x="6549" y="4227"/>
                    <a:pt x="6560" y="4215"/>
                    <a:pt x="6572" y="420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3"/>
            <p:cNvSpPr/>
            <p:nvPr/>
          </p:nvSpPr>
          <p:spPr>
            <a:xfrm>
              <a:off x="5542350" y="2760000"/>
              <a:ext cx="82775" cy="84250"/>
            </a:xfrm>
            <a:custGeom>
              <a:avLst/>
              <a:gdLst/>
              <a:ahLst/>
              <a:cxnLst/>
              <a:rect l="l" t="t" r="r" b="b"/>
              <a:pathLst>
                <a:path w="3311" h="3370" extrusionOk="0">
                  <a:moveTo>
                    <a:pt x="119" y="0"/>
                  </a:moveTo>
                  <a:cubicBezTo>
                    <a:pt x="84" y="36"/>
                    <a:pt x="48" y="95"/>
                    <a:pt x="0" y="131"/>
                  </a:cubicBezTo>
                  <a:lnTo>
                    <a:pt x="3167" y="3370"/>
                  </a:lnTo>
                  <a:cubicBezTo>
                    <a:pt x="3191" y="3334"/>
                    <a:pt x="3227" y="3298"/>
                    <a:pt x="3275" y="3274"/>
                  </a:cubicBezTo>
                  <a:cubicBezTo>
                    <a:pt x="3287" y="3274"/>
                    <a:pt x="3287" y="3251"/>
                    <a:pt x="3310" y="3251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3"/>
            <p:cNvSpPr/>
            <p:nvPr/>
          </p:nvSpPr>
          <p:spPr>
            <a:xfrm>
              <a:off x="5525375" y="2931750"/>
              <a:ext cx="73550" cy="151525"/>
            </a:xfrm>
            <a:custGeom>
              <a:avLst/>
              <a:gdLst/>
              <a:ahLst/>
              <a:cxnLst/>
              <a:rect l="l" t="t" r="r" b="b"/>
              <a:pathLst>
                <a:path w="2942" h="6061" extrusionOk="0">
                  <a:moveTo>
                    <a:pt x="2763" y="0"/>
                  </a:moveTo>
                  <a:lnTo>
                    <a:pt x="1" y="6060"/>
                  </a:lnTo>
                  <a:lnTo>
                    <a:pt x="203" y="6060"/>
                  </a:lnTo>
                  <a:lnTo>
                    <a:pt x="2942" y="72"/>
                  </a:lnTo>
                  <a:cubicBezTo>
                    <a:pt x="2882" y="72"/>
                    <a:pt x="2834" y="60"/>
                    <a:pt x="2775" y="36"/>
                  </a:cubicBezTo>
                  <a:cubicBezTo>
                    <a:pt x="2763" y="12"/>
                    <a:pt x="2763" y="0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3"/>
            <p:cNvSpPr/>
            <p:nvPr/>
          </p:nvSpPr>
          <p:spPr>
            <a:xfrm>
              <a:off x="5603675" y="2928475"/>
              <a:ext cx="78000" cy="52400"/>
            </a:xfrm>
            <a:custGeom>
              <a:avLst/>
              <a:gdLst/>
              <a:ahLst/>
              <a:cxnLst/>
              <a:rect l="l" t="t" r="r" b="b"/>
              <a:pathLst>
                <a:path w="3120" h="2096" extrusionOk="0">
                  <a:moveTo>
                    <a:pt x="119" y="0"/>
                  </a:moveTo>
                  <a:cubicBezTo>
                    <a:pt x="107" y="12"/>
                    <a:pt x="107" y="24"/>
                    <a:pt x="95" y="60"/>
                  </a:cubicBezTo>
                  <a:lnTo>
                    <a:pt x="0" y="143"/>
                  </a:lnTo>
                  <a:lnTo>
                    <a:pt x="3072" y="2096"/>
                  </a:lnTo>
                  <a:lnTo>
                    <a:pt x="3120" y="191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3"/>
            <p:cNvSpPr/>
            <p:nvPr/>
          </p:nvSpPr>
          <p:spPr>
            <a:xfrm>
              <a:off x="5600700" y="2860600"/>
              <a:ext cx="29775" cy="58950"/>
            </a:xfrm>
            <a:custGeom>
              <a:avLst/>
              <a:gdLst/>
              <a:ahLst/>
              <a:cxnLst/>
              <a:rect l="l" t="t" r="r" b="b"/>
              <a:pathLst>
                <a:path w="1191" h="2358" extrusionOk="0">
                  <a:moveTo>
                    <a:pt x="1000" y="1"/>
                  </a:moveTo>
                  <a:lnTo>
                    <a:pt x="0" y="2263"/>
                  </a:lnTo>
                  <a:cubicBezTo>
                    <a:pt x="36" y="2287"/>
                    <a:pt x="83" y="2287"/>
                    <a:pt x="107" y="2310"/>
                  </a:cubicBezTo>
                  <a:cubicBezTo>
                    <a:pt x="143" y="2322"/>
                    <a:pt x="155" y="2346"/>
                    <a:pt x="167" y="2358"/>
                  </a:cubicBezTo>
                  <a:lnTo>
                    <a:pt x="1191" y="36"/>
                  </a:lnTo>
                  <a:cubicBezTo>
                    <a:pt x="1131" y="36"/>
                    <a:pt x="1060" y="36"/>
                    <a:pt x="100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3"/>
            <p:cNvSpPr/>
            <p:nvPr/>
          </p:nvSpPr>
          <p:spPr>
            <a:xfrm>
              <a:off x="5706050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3"/>
            <p:cNvSpPr/>
            <p:nvPr/>
          </p:nvSpPr>
          <p:spPr>
            <a:xfrm>
              <a:off x="5634325" y="2690050"/>
              <a:ext cx="68475" cy="154200"/>
            </a:xfrm>
            <a:custGeom>
              <a:avLst/>
              <a:gdLst/>
              <a:ahLst/>
              <a:cxnLst/>
              <a:rect l="l" t="t" r="r" b="b"/>
              <a:pathLst>
                <a:path w="2739" h="6168" extrusionOk="0">
                  <a:moveTo>
                    <a:pt x="2739" y="0"/>
                  </a:moveTo>
                  <a:lnTo>
                    <a:pt x="2656" y="24"/>
                  </a:lnTo>
                  <a:lnTo>
                    <a:pt x="0" y="6049"/>
                  </a:lnTo>
                  <a:cubicBezTo>
                    <a:pt x="60" y="6084"/>
                    <a:pt x="108" y="6132"/>
                    <a:pt x="143" y="6168"/>
                  </a:cubicBezTo>
                  <a:lnTo>
                    <a:pt x="2727" y="322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3"/>
            <p:cNvSpPr/>
            <p:nvPr/>
          </p:nvSpPr>
          <p:spPr>
            <a:xfrm>
              <a:off x="5704575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3"/>
            <p:cNvSpPr/>
            <p:nvPr/>
          </p:nvSpPr>
          <p:spPr>
            <a:xfrm>
              <a:off x="5705475" y="26844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3"/>
            <p:cNvSpPr/>
            <p:nvPr/>
          </p:nvSpPr>
          <p:spPr>
            <a:xfrm>
              <a:off x="5544725" y="2684975"/>
              <a:ext cx="159275" cy="67000"/>
            </a:xfrm>
            <a:custGeom>
              <a:avLst/>
              <a:gdLst/>
              <a:ahLst/>
              <a:cxnLst/>
              <a:rect l="l" t="t" r="r" b="b"/>
              <a:pathLst>
                <a:path w="6371" h="2680" extrusionOk="0">
                  <a:moveTo>
                    <a:pt x="6370" y="1"/>
                  </a:moveTo>
                  <a:cubicBezTo>
                    <a:pt x="6360" y="1"/>
                    <a:pt x="6352" y="5"/>
                    <a:pt x="6346" y="11"/>
                  </a:cubicBezTo>
                  <a:lnTo>
                    <a:pt x="6346" y="11"/>
                  </a:lnTo>
                  <a:lnTo>
                    <a:pt x="6370" y="1"/>
                  </a:lnTo>
                  <a:close/>
                  <a:moveTo>
                    <a:pt x="6346" y="11"/>
                  </a:moveTo>
                  <a:lnTo>
                    <a:pt x="1" y="2537"/>
                  </a:lnTo>
                  <a:lnTo>
                    <a:pt x="1" y="2549"/>
                  </a:lnTo>
                  <a:cubicBezTo>
                    <a:pt x="60" y="2561"/>
                    <a:pt x="72" y="2620"/>
                    <a:pt x="84" y="2680"/>
                  </a:cubicBezTo>
                  <a:lnTo>
                    <a:pt x="6251" y="227"/>
                  </a:lnTo>
                  <a:lnTo>
                    <a:pt x="6323" y="203"/>
                  </a:lnTo>
                  <a:lnTo>
                    <a:pt x="6323" y="60"/>
                  </a:lnTo>
                  <a:lnTo>
                    <a:pt x="6323" y="48"/>
                  </a:lnTo>
                  <a:lnTo>
                    <a:pt x="6323" y="37"/>
                  </a:lnTo>
                  <a:cubicBezTo>
                    <a:pt x="6323" y="25"/>
                    <a:pt x="6335" y="25"/>
                    <a:pt x="6335" y="25"/>
                  </a:cubicBezTo>
                  <a:cubicBezTo>
                    <a:pt x="6335" y="25"/>
                    <a:pt x="6339" y="17"/>
                    <a:pt x="6346" y="1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3"/>
            <p:cNvSpPr/>
            <p:nvPr/>
          </p:nvSpPr>
          <p:spPr>
            <a:xfrm>
              <a:off x="5705750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3"/>
            <p:cNvSpPr/>
            <p:nvPr/>
          </p:nvSpPr>
          <p:spPr>
            <a:xfrm>
              <a:off x="5706050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5705475" y="26844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3"/>
            <p:cNvSpPr/>
            <p:nvPr/>
          </p:nvSpPr>
          <p:spPr>
            <a:xfrm>
              <a:off x="5706350" y="2684400"/>
              <a:ext cx="181600" cy="98250"/>
            </a:xfrm>
            <a:custGeom>
              <a:avLst/>
              <a:gdLst/>
              <a:ahLst/>
              <a:cxnLst/>
              <a:rect l="l" t="t" r="r" b="b"/>
              <a:pathLst>
                <a:path w="7264" h="3930" extrusionOk="0">
                  <a:moveTo>
                    <a:pt x="1" y="0"/>
                  </a:moveTo>
                  <a:lnTo>
                    <a:pt x="18" y="9"/>
                  </a:lnTo>
                  <a:lnTo>
                    <a:pt x="18" y="9"/>
                  </a:lnTo>
                  <a:cubicBezTo>
                    <a:pt x="13" y="5"/>
                    <a:pt x="7" y="2"/>
                    <a:pt x="1" y="0"/>
                  </a:cubicBezTo>
                  <a:close/>
                  <a:moveTo>
                    <a:pt x="18" y="9"/>
                  </a:moveTo>
                  <a:cubicBezTo>
                    <a:pt x="40" y="25"/>
                    <a:pt x="48" y="54"/>
                    <a:pt x="48" y="83"/>
                  </a:cubicBezTo>
                  <a:lnTo>
                    <a:pt x="48" y="238"/>
                  </a:lnTo>
                  <a:lnTo>
                    <a:pt x="7264" y="3929"/>
                  </a:lnTo>
                  <a:lnTo>
                    <a:pt x="7264" y="3715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5703075" y="268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" y="13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5704575" y="26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5703375" y="268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5806975" y="2990975"/>
              <a:ext cx="80975" cy="92300"/>
            </a:xfrm>
            <a:custGeom>
              <a:avLst/>
              <a:gdLst/>
              <a:ahLst/>
              <a:cxnLst/>
              <a:rect l="l" t="t" r="r" b="b"/>
              <a:pathLst>
                <a:path w="3239" h="3692" extrusionOk="0">
                  <a:moveTo>
                    <a:pt x="3239" y="0"/>
                  </a:moveTo>
                  <a:lnTo>
                    <a:pt x="0" y="3691"/>
                  </a:lnTo>
                  <a:lnTo>
                    <a:pt x="250" y="3691"/>
                  </a:lnTo>
                  <a:lnTo>
                    <a:pt x="3239" y="262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5690575" y="3002575"/>
              <a:ext cx="6875" cy="80700"/>
            </a:xfrm>
            <a:custGeom>
              <a:avLst/>
              <a:gdLst/>
              <a:ahLst/>
              <a:cxnLst/>
              <a:rect l="l" t="t" r="r" b="b"/>
              <a:pathLst>
                <a:path w="275" h="3228" extrusionOk="0">
                  <a:moveTo>
                    <a:pt x="96" y="1"/>
                  </a:moveTo>
                  <a:lnTo>
                    <a:pt x="1" y="3227"/>
                  </a:lnTo>
                  <a:lnTo>
                    <a:pt x="179" y="3227"/>
                  </a:lnTo>
                  <a:lnTo>
                    <a:pt x="275" y="60"/>
                  </a:lnTo>
                  <a:cubicBezTo>
                    <a:pt x="215" y="37"/>
                    <a:pt x="155" y="25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5695050" y="2684400"/>
              <a:ext cx="12825" cy="278925"/>
            </a:xfrm>
            <a:custGeom>
              <a:avLst/>
              <a:gdLst/>
              <a:ahLst/>
              <a:cxnLst/>
              <a:rect l="l" t="t" r="r" b="b"/>
              <a:pathLst>
                <a:path w="513" h="11157" extrusionOk="0">
                  <a:moveTo>
                    <a:pt x="393" y="0"/>
                  </a:moveTo>
                  <a:cubicBezTo>
                    <a:pt x="381" y="0"/>
                    <a:pt x="381" y="0"/>
                    <a:pt x="369" y="12"/>
                  </a:cubicBezTo>
                  <a:cubicBezTo>
                    <a:pt x="357" y="12"/>
                    <a:pt x="357" y="24"/>
                    <a:pt x="357" y="24"/>
                  </a:cubicBezTo>
                  <a:cubicBezTo>
                    <a:pt x="357" y="24"/>
                    <a:pt x="357" y="48"/>
                    <a:pt x="334" y="48"/>
                  </a:cubicBezTo>
                  <a:lnTo>
                    <a:pt x="334" y="60"/>
                  </a:lnTo>
                  <a:lnTo>
                    <a:pt x="334" y="191"/>
                  </a:lnTo>
                  <a:lnTo>
                    <a:pt x="322" y="524"/>
                  </a:lnTo>
                  <a:lnTo>
                    <a:pt x="0" y="11156"/>
                  </a:lnTo>
                  <a:lnTo>
                    <a:pt x="179" y="11120"/>
                  </a:lnTo>
                  <a:lnTo>
                    <a:pt x="512" y="202"/>
                  </a:lnTo>
                  <a:lnTo>
                    <a:pt x="512" y="60"/>
                  </a:lnTo>
                  <a:cubicBezTo>
                    <a:pt x="500" y="60"/>
                    <a:pt x="488" y="12"/>
                    <a:pt x="4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5680150" y="2962925"/>
              <a:ext cx="44675" cy="40925"/>
            </a:xfrm>
            <a:custGeom>
              <a:avLst/>
              <a:gdLst/>
              <a:ahLst/>
              <a:cxnLst/>
              <a:rect l="l" t="t" r="r" b="b"/>
              <a:pathLst>
                <a:path w="1787" h="1637" extrusionOk="0">
                  <a:moveTo>
                    <a:pt x="818" y="1"/>
                  </a:moveTo>
                  <a:cubicBezTo>
                    <a:pt x="796" y="1"/>
                    <a:pt x="773" y="2"/>
                    <a:pt x="751" y="3"/>
                  </a:cubicBezTo>
                  <a:cubicBezTo>
                    <a:pt x="692" y="3"/>
                    <a:pt x="632" y="15"/>
                    <a:pt x="572" y="51"/>
                  </a:cubicBezTo>
                  <a:cubicBezTo>
                    <a:pt x="513" y="63"/>
                    <a:pt x="453" y="99"/>
                    <a:pt x="394" y="122"/>
                  </a:cubicBezTo>
                  <a:cubicBezTo>
                    <a:pt x="239" y="229"/>
                    <a:pt x="132" y="360"/>
                    <a:pt x="72" y="527"/>
                  </a:cubicBezTo>
                  <a:cubicBezTo>
                    <a:pt x="37" y="587"/>
                    <a:pt x="25" y="646"/>
                    <a:pt x="25" y="706"/>
                  </a:cubicBezTo>
                  <a:cubicBezTo>
                    <a:pt x="1" y="884"/>
                    <a:pt x="37" y="1075"/>
                    <a:pt x="144" y="1242"/>
                  </a:cubicBezTo>
                  <a:cubicBezTo>
                    <a:pt x="227" y="1384"/>
                    <a:pt x="370" y="1492"/>
                    <a:pt x="525" y="1563"/>
                  </a:cubicBezTo>
                  <a:cubicBezTo>
                    <a:pt x="596" y="1599"/>
                    <a:pt x="644" y="1611"/>
                    <a:pt x="715" y="1623"/>
                  </a:cubicBezTo>
                  <a:cubicBezTo>
                    <a:pt x="764" y="1632"/>
                    <a:pt x="813" y="1636"/>
                    <a:pt x="861" y="1636"/>
                  </a:cubicBezTo>
                  <a:cubicBezTo>
                    <a:pt x="1002" y="1636"/>
                    <a:pt x="1142" y="1598"/>
                    <a:pt x="1275" y="1527"/>
                  </a:cubicBezTo>
                  <a:cubicBezTo>
                    <a:pt x="1656" y="1289"/>
                    <a:pt x="1787" y="777"/>
                    <a:pt x="1537" y="396"/>
                  </a:cubicBezTo>
                  <a:cubicBezTo>
                    <a:pt x="1371" y="142"/>
                    <a:pt x="1103" y="1"/>
                    <a:pt x="81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5242300" y="2786925"/>
              <a:ext cx="29500" cy="28675"/>
            </a:xfrm>
            <a:custGeom>
              <a:avLst/>
              <a:gdLst/>
              <a:ahLst/>
              <a:cxnLst/>
              <a:rect l="l" t="t" r="r" b="b"/>
              <a:pathLst>
                <a:path w="1180" h="1147" extrusionOk="0">
                  <a:moveTo>
                    <a:pt x="590" y="1"/>
                  </a:moveTo>
                  <a:cubicBezTo>
                    <a:pt x="504" y="1"/>
                    <a:pt x="417" y="18"/>
                    <a:pt x="334" y="54"/>
                  </a:cubicBezTo>
                  <a:cubicBezTo>
                    <a:pt x="322" y="66"/>
                    <a:pt x="287" y="66"/>
                    <a:pt x="275" y="78"/>
                  </a:cubicBezTo>
                  <a:cubicBezTo>
                    <a:pt x="215" y="114"/>
                    <a:pt x="168" y="150"/>
                    <a:pt x="144" y="197"/>
                  </a:cubicBezTo>
                  <a:cubicBezTo>
                    <a:pt x="49" y="304"/>
                    <a:pt x="1" y="423"/>
                    <a:pt x="1" y="554"/>
                  </a:cubicBezTo>
                  <a:cubicBezTo>
                    <a:pt x="1" y="614"/>
                    <a:pt x="25" y="673"/>
                    <a:pt x="37" y="733"/>
                  </a:cubicBezTo>
                  <a:cubicBezTo>
                    <a:pt x="49" y="781"/>
                    <a:pt x="72" y="828"/>
                    <a:pt x="96" y="864"/>
                  </a:cubicBezTo>
                  <a:cubicBezTo>
                    <a:pt x="213" y="1051"/>
                    <a:pt x="407" y="1146"/>
                    <a:pt x="603" y="1146"/>
                  </a:cubicBezTo>
                  <a:cubicBezTo>
                    <a:pt x="707" y="1146"/>
                    <a:pt x="811" y="1120"/>
                    <a:pt x="906" y="1066"/>
                  </a:cubicBezTo>
                  <a:cubicBezTo>
                    <a:pt x="965" y="1031"/>
                    <a:pt x="1001" y="983"/>
                    <a:pt x="1037" y="947"/>
                  </a:cubicBezTo>
                  <a:cubicBezTo>
                    <a:pt x="1084" y="900"/>
                    <a:pt x="1108" y="840"/>
                    <a:pt x="1120" y="792"/>
                  </a:cubicBezTo>
                  <a:lnTo>
                    <a:pt x="1168" y="614"/>
                  </a:lnTo>
                  <a:cubicBezTo>
                    <a:pt x="1180" y="495"/>
                    <a:pt x="1156" y="376"/>
                    <a:pt x="1084" y="269"/>
                  </a:cubicBezTo>
                  <a:cubicBezTo>
                    <a:pt x="976" y="94"/>
                    <a:pt x="787" y="1"/>
                    <a:pt x="59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5124150" y="2783375"/>
              <a:ext cx="44375" cy="41000"/>
            </a:xfrm>
            <a:custGeom>
              <a:avLst/>
              <a:gdLst/>
              <a:ahLst/>
              <a:cxnLst/>
              <a:rect l="l" t="t" r="r" b="b"/>
              <a:pathLst>
                <a:path w="1775" h="1640" extrusionOk="0">
                  <a:moveTo>
                    <a:pt x="916" y="0"/>
                  </a:moveTo>
                  <a:cubicBezTo>
                    <a:pt x="884" y="0"/>
                    <a:pt x="853" y="2"/>
                    <a:pt x="822" y="6"/>
                  </a:cubicBezTo>
                  <a:lnTo>
                    <a:pt x="643" y="53"/>
                  </a:lnTo>
                  <a:cubicBezTo>
                    <a:pt x="595" y="65"/>
                    <a:pt x="548" y="101"/>
                    <a:pt x="512" y="113"/>
                  </a:cubicBezTo>
                  <a:cubicBezTo>
                    <a:pt x="119" y="351"/>
                    <a:pt x="0" y="863"/>
                    <a:pt x="238" y="1244"/>
                  </a:cubicBezTo>
                  <a:cubicBezTo>
                    <a:pt x="345" y="1423"/>
                    <a:pt x="524" y="1542"/>
                    <a:pt x="703" y="1601"/>
                  </a:cubicBezTo>
                  <a:cubicBezTo>
                    <a:pt x="762" y="1613"/>
                    <a:pt x="822" y="1637"/>
                    <a:pt x="881" y="1637"/>
                  </a:cubicBezTo>
                  <a:cubicBezTo>
                    <a:pt x="904" y="1639"/>
                    <a:pt x="926" y="1640"/>
                    <a:pt x="949" y="1640"/>
                  </a:cubicBezTo>
                  <a:cubicBezTo>
                    <a:pt x="1057" y="1640"/>
                    <a:pt x="1164" y="1617"/>
                    <a:pt x="1262" y="1577"/>
                  </a:cubicBezTo>
                  <a:cubicBezTo>
                    <a:pt x="1298" y="1566"/>
                    <a:pt x="1346" y="1542"/>
                    <a:pt x="1369" y="1518"/>
                  </a:cubicBezTo>
                  <a:cubicBezTo>
                    <a:pt x="1381" y="1506"/>
                    <a:pt x="1405" y="1482"/>
                    <a:pt x="1417" y="1482"/>
                  </a:cubicBezTo>
                  <a:cubicBezTo>
                    <a:pt x="1655" y="1304"/>
                    <a:pt x="1774" y="1042"/>
                    <a:pt x="1762" y="756"/>
                  </a:cubicBezTo>
                  <a:cubicBezTo>
                    <a:pt x="1762" y="696"/>
                    <a:pt x="1738" y="637"/>
                    <a:pt x="1727" y="577"/>
                  </a:cubicBezTo>
                  <a:cubicBezTo>
                    <a:pt x="1715" y="518"/>
                    <a:pt x="1679" y="458"/>
                    <a:pt x="1643" y="399"/>
                  </a:cubicBezTo>
                  <a:cubicBezTo>
                    <a:pt x="1483" y="142"/>
                    <a:pt x="1197" y="0"/>
                    <a:pt x="9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5311075" y="3079075"/>
              <a:ext cx="15800" cy="3900"/>
            </a:xfrm>
            <a:custGeom>
              <a:avLst/>
              <a:gdLst/>
              <a:ahLst/>
              <a:cxnLst/>
              <a:rect l="l" t="t" r="r" b="b"/>
              <a:pathLst>
                <a:path w="632" h="156" extrusionOk="0">
                  <a:moveTo>
                    <a:pt x="346" y="1"/>
                  </a:moveTo>
                  <a:cubicBezTo>
                    <a:pt x="310" y="1"/>
                    <a:pt x="238" y="13"/>
                    <a:pt x="179" y="36"/>
                  </a:cubicBezTo>
                  <a:cubicBezTo>
                    <a:pt x="143" y="48"/>
                    <a:pt x="131" y="48"/>
                    <a:pt x="95" y="60"/>
                  </a:cubicBezTo>
                  <a:cubicBezTo>
                    <a:pt x="60" y="96"/>
                    <a:pt x="24" y="108"/>
                    <a:pt x="0" y="155"/>
                  </a:cubicBezTo>
                  <a:lnTo>
                    <a:pt x="631" y="155"/>
                  </a:lnTo>
                  <a:cubicBezTo>
                    <a:pt x="560" y="60"/>
                    <a:pt x="453" y="1"/>
                    <a:pt x="34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5102400" y="2980750"/>
              <a:ext cx="21475" cy="20375"/>
            </a:xfrm>
            <a:custGeom>
              <a:avLst/>
              <a:gdLst/>
              <a:ahLst/>
              <a:cxnLst/>
              <a:rect l="l" t="t" r="r" b="b"/>
              <a:pathLst>
                <a:path w="859" h="815" extrusionOk="0">
                  <a:moveTo>
                    <a:pt x="486" y="0"/>
                  </a:moveTo>
                  <a:cubicBezTo>
                    <a:pt x="471" y="0"/>
                    <a:pt x="456" y="2"/>
                    <a:pt x="441" y="5"/>
                  </a:cubicBezTo>
                  <a:cubicBezTo>
                    <a:pt x="370" y="5"/>
                    <a:pt x="287" y="17"/>
                    <a:pt x="227" y="64"/>
                  </a:cubicBezTo>
                  <a:cubicBezTo>
                    <a:pt x="84" y="159"/>
                    <a:pt x="1" y="326"/>
                    <a:pt x="37" y="493"/>
                  </a:cubicBezTo>
                  <a:cubicBezTo>
                    <a:pt x="49" y="540"/>
                    <a:pt x="72" y="588"/>
                    <a:pt x="96" y="624"/>
                  </a:cubicBezTo>
                  <a:cubicBezTo>
                    <a:pt x="108" y="648"/>
                    <a:pt x="108" y="659"/>
                    <a:pt x="132" y="659"/>
                  </a:cubicBezTo>
                  <a:cubicBezTo>
                    <a:pt x="156" y="707"/>
                    <a:pt x="203" y="731"/>
                    <a:pt x="251" y="767"/>
                  </a:cubicBezTo>
                  <a:cubicBezTo>
                    <a:pt x="311" y="790"/>
                    <a:pt x="370" y="814"/>
                    <a:pt x="430" y="814"/>
                  </a:cubicBezTo>
                  <a:cubicBezTo>
                    <a:pt x="501" y="814"/>
                    <a:pt x="584" y="790"/>
                    <a:pt x="668" y="755"/>
                  </a:cubicBezTo>
                  <a:cubicBezTo>
                    <a:pt x="703" y="719"/>
                    <a:pt x="751" y="695"/>
                    <a:pt x="787" y="648"/>
                  </a:cubicBezTo>
                  <a:cubicBezTo>
                    <a:pt x="811" y="600"/>
                    <a:pt x="846" y="540"/>
                    <a:pt x="858" y="493"/>
                  </a:cubicBezTo>
                  <a:cubicBezTo>
                    <a:pt x="858" y="433"/>
                    <a:pt x="858" y="374"/>
                    <a:pt x="846" y="314"/>
                  </a:cubicBezTo>
                  <a:cubicBezTo>
                    <a:pt x="822" y="278"/>
                    <a:pt x="811" y="243"/>
                    <a:pt x="799" y="195"/>
                  </a:cubicBezTo>
                  <a:cubicBezTo>
                    <a:pt x="751" y="124"/>
                    <a:pt x="692" y="64"/>
                    <a:pt x="620" y="40"/>
                  </a:cubicBezTo>
                  <a:cubicBezTo>
                    <a:pt x="575" y="14"/>
                    <a:pt x="531" y="0"/>
                    <a:pt x="48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5251825" y="2953700"/>
              <a:ext cx="16700" cy="14600"/>
            </a:xfrm>
            <a:custGeom>
              <a:avLst/>
              <a:gdLst/>
              <a:ahLst/>
              <a:cxnLst/>
              <a:rect l="l" t="t" r="r" b="b"/>
              <a:pathLst>
                <a:path w="668" h="584" extrusionOk="0">
                  <a:moveTo>
                    <a:pt x="336" y="1"/>
                  </a:moveTo>
                  <a:cubicBezTo>
                    <a:pt x="282" y="1"/>
                    <a:pt x="227" y="16"/>
                    <a:pt x="179" y="51"/>
                  </a:cubicBezTo>
                  <a:cubicBezTo>
                    <a:pt x="49" y="134"/>
                    <a:pt x="1" y="313"/>
                    <a:pt x="84" y="444"/>
                  </a:cubicBezTo>
                  <a:cubicBezTo>
                    <a:pt x="146" y="536"/>
                    <a:pt x="241" y="583"/>
                    <a:pt x="337" y="583"/>
                  </a:cubicBezTo>
                  <a:cubicBezTo>
                    <a:pt x="390" y="583"/>
                    <a:pt x="442" y="569"/>
                    <a:pt x="489" y="539"/>
                  </a:cubicBezTo>
                  <a:cubicBezTo>
                    <a:pt x="620" y="444"/>
                    <a:pt x="668" y="265"/>
                    <a:pt x="584" y="134"/>
                  </a:cubicBezTo>
                  <a:cubicBezTo>
                    <a:pt x="531" y="50"/>
                    <a:pt x="434" y="1"/>
                    <a:pt x="3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5411075" y="2800425"/>
              <a:ext cx="21175" cy="20450"/>
            </a:xfrm>
            <a:custGeom>
              <a:avLst/>
              <a:gdLst/>
              <a:ahLst/>
              <a:cxnLst/>
              <a:rect l="l" t="t" r="r" b="b"/>
              <a:pathLst>
                <a:path w="847" h="818" extrusionOk="0">
                  <a:moveTo>
                    <a:pt x="425" y="1"/>
                  </a:moveTo>
                  <a:cubicBezTo>
                    <a:pt x="350" y="1"/>
                    <a:pt x="274" y="20"/>
                    <a:pt x="203" y="62"/>
                  </a:cubicBezTo>
                  <a:cubicBezTo>
                    <a:pt x="179" y="74"/>
                    <a:pt x="144" y="98"/>
                    <a:pt x="120" y="133"/>
                  </a:cubicBezTo>
                  <a:cubicBezTo>
                    <a:pt x="72" y="181"/>
                    <a:pt x="48" y="241"/>
                    <a:pt x="25" y="300"/>
                  </a:cubicBezTo>
                  <a:cubicBezTo>
                    <a:pt x="25" y="312"/>
                    <a:pt x="25" y="324"/>
                    <a:pt x="13" y="324"/>
                  </a:cubicBezTo>
                  <a:cubicBezTo>
                    <a:pt x="1" y="383"/>
                    <a:pt x="1" y="443"/>
                    <a:pt x="13" y="503"/>
                  </a:cubicBezTo>
                  <a:cubicBezTo>
                    <a:pt x="25" y="550"/>
                    <a:pt x="48" y="586"/>
                    <a:pt x="60" y="622"/>
                  </a:cubicBezTo>
                  <a:cubicBezTo>
                    <a:pt x="72" y="657"/>
                    <a:pt x="108" y="681"/>
                    <a:pt x="120" y="705"/>
                  </a:cubicBezTo>
                  <a:cubicBezTo>
                    <a:pt x="167" y="741"/>
                    <a:pt x="227" y="776"/>
                    <a:pt x="263" y="788"/>
                  </a:cubicBezTo>
                  <a:cubicBezTo>
                    <a:pt x="312" y="808"/>
                    <a:pt x="362" y="818"/>
                    <a:pt x="411" y="818"/>
                  </a:cubicBezTo>
                  <a:cubicBezTo>
                    <a:pt x="479" y="818"/>
                    <a:pt x="546" y="799"/>
                    <a:pt x="608" y="764"/>
                  </a:cubicBezTo>
                  <a:cubicBezTo>
                    <a:pt x="620" y="741"/>
                    <a:pt x="656" y="729"/>
                    <a:pt x="667" y="717"/>
                  </a:cubicBezTo>
                  <a:cubicBezTo>
                    <a:pt x="739" y="669"/>
                    <a:pt x="787" y="622"/>
                    <a:pt x="798" y="562"/>
                  </a:cubicBezTo>
                  <a:cubicBezTo>
                    <a:pt x="846" y="443"/>
                    <a:pt x="846" y="312"/>
                    <a:pt x="775" y="193"/>
                  </a:cubicBezTo>
                  <a:cubicBezTo>
                    <a:pt x="697" y="69"/>
                    <a:pt x="56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5081275" y="2588800"/>
              <a:ext cx="22950" cy="20300"/>
            </a:xfrm>
            <a:custGeom>
              <a:avLst/>
              <a:gdLst/>
              <a:ahLst/>
              <a:cxnLst/>
              <a:rect l="l" t="t" r="r" b="b"/>
              <a:pathLst>
                <a:path w="918" h="812" extrusionOk="0">
                  <a:moveTo>
                    <a:pt x="476" y="0"/>
                  </a:moveTo>
                  <a:cubicBezTo>
                    <a:pt x="403" y="0"/>
                    <a:pt x="329" y="20"/>
                    <a:pt x="263" y="62"/>
                  </a:cubicBezTo>
                  <a:cubicBezTo>
                    <a:pt x="60" y="181"/>
                    <a:pt x="1" y="431"/>
                    <a:pt x="120" y="621"/>
                  </a:cubicBezTo>
                  <a:cubicBezTo>
                    <a:pt x="155" y="681"/>
                    <a:pt x="203" y="728"/>
                    <a:pt x="263" y="752"/>
                  </a:cubicBezTo>
                  <a:cubicBezTo>
                    <a:pt x="322" y="788"/>
                    <a:pt x="358" y="812"/>
                    <a:pt x="441" y="812"/>
                  </a:cubicBezTo>
                  <a:lnTo>
                    <a:pt x="536" y="812"/>
                  </a:lnTo>
                  <a:cubicBezTo>
                    <a:pt x="584" y="776"/>
                    <a:pt x="644" y="752"/>
                    <a:pt x="703" y="728"/>
                  </a:cubicBezTo>
                  <a:cubicBezTo>
                    <a:pt x="739" y="717"/>
                    <a:pt x="751" y="693"/>
                    <a:pt x="763" y="681"/>
                  </a:cubicBezTo>
                  <a:cubicBezTo>
                    <a:pt x="810" y="633"/>
                    <a:pt x="834" y="574"/>
                    <a:pt x="870" y="538"/>
                  </a:cubicBezTo>
                  <a:cubicBezTo>
                    <a:pt x="917" y="419"/>
                    <a:pt x="894" y="300"/>
                    <a:pt x="822" y="193"/>
                  </a:cubicBezTo>
                  <a:cubicBezTo>
                    <a:pt x="745" y="69"/>
                    <a:pt x="612" y="0"/>
                    <a:pt x="47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5522700" y="2742050"/>
              <a:ext cx="24425" cy="23250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525" y="0"/>
                  </a:moveTo>
                  <a:cubicBezTo>
                    <a:pt x="442" y="0"/>
                    <a:pt x="359" y="24"/>
                    <a:pt x="286" y="75"/>
                  </a:cubicBezTo>
                  <a:cubicBezTo>
                    <a:pt x="72" y="206"/>
                    <a:pt x="1" y="492"/>
                    <a:pt x="132" y="706"/>
                  </a:cubicBezTo>
                  <a:cubicBezTo>
                    <a:pt x="216" y="853"/>
                    <a:pt x="367" y="930"/>
                    <a:pt x="523" y="930"/>
                  </a:cubicBezTo>
                  <a:cubicBezTo>
                    <a:pt x="608" y="930"/>
                    <a:pt x="695" y="907"/>
                    <a:pt x="774" y="861"/>
                  </a:cubicBezTo>
                  <a:cubicBezTo>
                    <a:pt x="786" y="861"/>
                    <a:pt x="786" y="849"/>
                    <a:pt x="798" y="849"/>
                  </a:cubicBezTo>
                  <a:cubicBezTo>
                    <a:pt x="834" y="813"/>
                    <a:pt x="858" y="778"/>
                    <a:pt x="905" y="718"/>
                  </a:cubicBezTo>
                  <a:cubicBezTo>
                    <a:pt x="965" y="623"/>
                    <a:pt x="977" y="504"/>
                    <a:pt x="965" y="385"/>
                  </a:cubicBezTo>
                  <a:cubicBezTo>
                    <a:pt x="953" y="325"/>
                    <a:pt x="941" y="278"/>
                    <a:pt x="905" y="218"/>
                  </a:cubicBezTo>
                  <a:lnTo>
                    <a:pt x="905" y="206"/>
                  </a:lnTo>
                  <a:cubicBezTo>
                    <a:pt x="821" y="76"/>
                    <a:pt x="674" y="0"/>
                    <a:pt x="52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5589975" y="2916675"/>
              <a:ext cx="17875" cy="16275"/>
            </a:xfrm>
            <a:custGeom>
              <a:avLst/>
              <a:gdLst/>
              <a:ahLst/>
              <a:cxnLst/>
              <a:rect l="l" t="t" r="r" b="b"/>
              <a:pathLst>
                <a:path w="715" h="651" extrusionOk="0">
                  <a:moveTo>
                    <a:pt x="368" y="1"/>
                  </a:moveTo>
                  <a:cubicBezTo>
                    <a:pt x="286" y="1"/>
                    <a:pt x="195" y="37"/>
                    <a:pt x="119" y="103"/>
                  </a:cubicBezTo>
                  <a:lnTo>
                    <a:pt x="72" y="139"/>
                  </a:lnTo>
                  <a:cubicBezTo>
                    <a:pt x="48" y="174"/>
                    <a:pt x="48" y="222"/>
                    <a:pt x="36" y="258"/>
                  </a:cubicBezTo>
                  <a:cubicBezTo>
                    <a:pt x="0" y="377"/>
                    <a:pt x="60" y="520"/>
                    <a:pt x="167" y="591"/>
                  </a:cubicBezTo>
                  <a:lnTo>
                    <a:pt x="179" y="603"/>
                  </a:lnTo>
                  <a:cubicBezTo>
                    <a:pt x="227" y="639"/>
                    <a:pt x="286" y="651"/>
                    <a:pt x="346" y="651"/>
                  </a:cubicBezTo>
                  <a:cubicBezTo>
                    <a:pt x="417" y="651"/>
                    <a:pt x="489" y="639"/>
                    <a:pt x="548" y="591"/>
                  </a:cubicBezTo>
                  <a:cubicBezTo>
                    <a:pt x="596" y="591"/>
                    <a:pt x="631" y="555"/>
                    <a:pt x="643" y="508"/>
                  </a:cubicBezTo>
                  <a:cubicBezTo>
                    <a:pt x="655" y="496"/>
                    <a:pt x="655" y="484"/>
                    <a:pt x="667" y="460"/>
                  </a:cubicBezTo>
                  <a:cubicBezTo>
                    <a:pt x="715" y="341"/>
                    <a:pt x="691" y="186"/>
                    <a:pt x="596" y="103"/>
                  </a:cubicBezTo>
                  <a:cubicBezTo>
                    <a:pt x="584" y="79"/>
                    <a:pt x="572" y="67"/>
                    <a:pt x="536" y="55"/>
                  </a:cubicBezTo>
                  <a:cubicBezTo>
                    <a:pt x="512" y="44"/>
                    <a:pt x="465" y="20"/>
                    <a:pt x="429" y="8"/>
                  </a:cubicBezTo>
                  <a:cubicBezTo>
                    <a:pt x="410" y="3"/>
                    <a:pt x="389" y="1"/>
                    <a:pt x="36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5193500" y="2984600"/>
              <a:ext cx="9250" cy="8725"/>
            </a:xfrm>
            <a:custGeom>
              <a:avLst/>
              <a:gdLst/>
              <a:ahLst/>
              <a:cxnLst/>
              <a:rect l="l" t="t" r="r" b="b"/>
              <a:pathLst>
                <a:path w="370" h="349" extrusionOk="0">
                  <a:moveTo>
                    <a:pt x="180" y="1"/>
                  </a:moveTo>
                  <a:cubicBezTo>
                    <a:pt x="158" y="1"/>
                    <a:pt x="138" y="6"/>
                    <a:pt x="119" y="17"/>
                  </a:cubicBezTo>
                  <a:cubicBezTo>
                    <a:pt x="119" y="17"/>
                    <a:pt x="96" y="17"/>
                    <a:pt x="96" y="29"/>
                  </a:cubicBezTo>
                  <a:cubicBezTo>
                    <a:pt x="24" y="77"/>
                    <a:pt x="0" y="160"/>
                    <a:pt x="36" y="255"/>
                  </a:cubicBezTo>
                  <a:lnTo>
                    <a:pt x="36" y="267"/>
                  </a:lnTo>
                  <a:cubicBezTo>
                    <a:pt x="77" y="316"/>
                    <a:pt x="134" y="349"/>
                    <a:pt x="194" y="349"/>
                  </a:cubicBezTo>
                  <a:cubicBezTo>
                    <a:pt x="221" y="349"/>
                    <a:pt x="248" y="342"/>
                    <a:pt x="274" y="327"/>
                  </a:cubicBezTo>
                  <a:cubicBezTo>
                    <a:pt x="310" y="315"/>
                    <a:pt x="322" y="303"/>
                    <a:pt x="334" y="267"/>
                  </a:cubicBezTo>
                  <a:cubicBezTo>
                    <a:pt x="346" y="255"/>
                    <a:pt x="346" y="244"/>
                    <a:pt x="346" y="220"/>
                  </a:cubicBezTo>
                  <a:cubicBezTo>
                    <a:pt x="369" y="184"/>
                    <a:pt x="346" y="136"/>
                    <a:pt x="334" y="89"/>
                  </a:cubicBezTo>
                  <a:cubicBezTo>
                    <a:pt x="334" y="77"/>
                    <a:pt x="322" y="77"/>
                    <a:pt x="322" y="77"/>
                  </a:cubicBezTo>
                  <a:cubicBezTo>
                    <a:pt x="281" y="28"/>
                    <a:pt x="228" y="1"/>
                    <a:pt x="18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5617950" y="2840125"/>
              <a:ext cx="23550" cy="21200"/>
            </a:xfrm>
            <a:custGeom>
              <a:avLst/>
              <a:gdLst/>
              <a:ahLst/>
              <a:cxnLst/>
              <a:rect l="l" t="t" r="r" b="b"/>
              <a:pathLst>
                <a:path w="942" h="848" extrusionOk="0">
                  <a:moveTo>
                    <a:pt x="468" y="1"/>
                  </a:moveTo>
                  <a:cubicBezTo>
                    <a:pt x="402" y="1"/>
                    <a:pt x="334" y="16"/>
                    <a:pt x="263" y="46"/>
                  </a:cubicBezTo>
                  <a:cubicBezTo>
                    <a:pt x="251" y="46"/>
                    <a:pt x="251" y="69"/>
                    <a:pt x="239" y="69"/>
                  </a:cubicBezTo>
                  <a:cubicBezTo>
                    <a:pt x="191" y="93"/>
                    <a:pt x="143" y="129"/>
                    <a:pt x="120" y="165"/>
                  </a:cubicBezTo>
                  <a:cubicBezTo>
                    <a:pt x="12" y="308"/>
                    <a:pt x="1" y="498"/>
                    <a:pt x="108" y="641"/>
                  </a:cubicBezTo>
                  <a:cubicBezTo>
                    <a:pt x="143" y="736"/>
                    <a:pt x="227" y="784"/>
                    <a:pt x="310" y="820"/>
                  </a:cubicBezTo>
                  <a:cubicBezTo>
                    <a:pt x="362" y="837"/>
                    <a:pt x="408" y="848"/>
                    <a:pt x="453" y="848"/>
                  </a:cubicBezTo>
                  <a:cubicBezTo>
                    <a:pt x="469" y="848"/>
                    <a:pt x="485" y="847"/>
                    <a:pt x="501" y="843"/>
                  </a:cubicBezTo>
                  <a:cubicBezTo>
                    <a:pt x="560" y="843"/>
                    <a:pt x="620" y="808"/>
                    <a:pt x="679" y="784"/>
                  </a:cubicBezTo>
                  <a:cubicBezTo>
                    <a:pt x="882" y="665"/>
                    <a:pt x="941" y="403"/>
                    <a:pt x="822" y="200"/>
                  </a:cubicBezTo>
                  <a:cubicBezTo>
                    <a:pt x="822" y="188"/>
                    <a:pt x="798" y="165"/>
                    <a:pt x="798" y="165"/>
                  </a:cubicBezTo>
                  <a:cubicBezTo>
                    <a:pt x="763" y="105"/>
                    <a:pt x="715" y="81"/>
                    <a:pt x="655" y="46"/>
                  </a:cubicBezTo>
                  <a:cubicBezTo>
                    <a:pt x="596" y="16"/>
                    <a:pt x="533" y="1"/>
                    <a:pt x="46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13"/>
          <p:cNvGrpSpPr/>
          <p:nvPr/>
        </p:nvGrpSpPr>
        <p:grpSpPr>
          <a:xfrm rot="-5400000">
            <a:off x="368114" y="3725018"/>
            <a:ext cx="1053574" cy="1834191"/>
            <a:chOff x="1083450" y="1318750"/>
            <a:chExt cx="624525" cy="1087250"/>
          </a:xfrm>
        </p:grpSpPr>
        <p:sp>
          <p:nvSpPr>
            <p:cNvPr id="1525" name="Google Shape;1525;p13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3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3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3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3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3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3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3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3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3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3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3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3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3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3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3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3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3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3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3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3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13"/>
          <p:cNvGrpSpPr/>
          <p:nvPr/>
        </p:nvGrpSpPr>
        <p:grpSpPr>
          <a:xfrm rot="5400000" flipH="1">
            <a:off x="7700114" y="3725018"/>
            <a:ext cx="1053574" cy="1834191"/>
            <a:chOff x="1083450" y="1318750"/>
            <a:chExt cx="624525" cy="1087250"/>
          </a:xfrm>
        </p:grpSpPr>
        <p:sp>
          <p:nvSpPr>
            <p:cNvPr id="1563" name="Google Shape;1563;p13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3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3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3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3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3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3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3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3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3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3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3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3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3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3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3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3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3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3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3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3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3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13"/>
          <p:cNvSpPr txBox="1">
            <a:spLocks noGrp="1"/>
          </p:cNvSpPr>
          <p:nvPr>
            <p:ph type="title" idx="2"/>
          </p:nvPr>
        </p:nvSpPr>
        <p:spPr>
          <a:xfrm>
            <a:off x="1601409" y="1318225"/>
            <a:ext cx="29706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2" name="Google Shape;1602;p13"/>
          <p:cNvSpPr txBox="1">
            <a:spLocks noGrp="1"/>
          </p:cNvSpPr>
          <p:nvPr>
            <p:ph type="subTitle" idx="1"/>
          </p:nvPr>
        </p:nvSpPr>
        <p:spPr>
          <a:xfrm>
            <a:off x="1601413" y="1631875"/>
            <a:ext cx="26265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13"/>
          <p:cNvSpPr txBox="1">
            <a:spLocks noGrp="1"/>
          </p:cNvSpPr>
          <p:nvPr>
            <p:ph type="title" idx="3"/>
          </p:nvPr>
        </p:nvSpPr>
        <p:spPr>
          <a:xfrm>
            <a:off x="1601250" y="3553850"/>
            <a:ext cx="2626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4" name="Google Shape;1604;p13"/>
          <p:cNvSpPr txBox="1">
            <a:spLocks noGrp="1"/>
          </p:cNvSpPr>
          <p:nvPr>
            <p:ph type="subTitle" idx="4"/>
          </p:nvPr>
        </p:nvSpPr>
        <p:spPr>
          <a:xfrm>
            <a:off x="1601263" y="3867500"/>
            <a:ext cx="26265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13"/>
          <p:cNvSpPr txBox="1">
            <a:spLocks noGrp="1"/>
          </p:cNvSpPr>
          <p:nvPr>
            <p:ph type="title" idx="5"/>
          </p:nvPr>
        </p:nvSpPr>
        <p:spPr>
          <a:xfrm>
            <a:off x="1601444" y="2436025"/>
            <a:ext cx="3434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6" name="Google Shape;1606;p13"/>
          <p:cNvSpPr txBox="1">
            <a:spLocks noGrp="1"/>
          </p:cNvSpPr>
          <p:nvPr>
            <p:ph type="subTitle" idx="6"/>
          </p:nvPr>
        </p:nvSpPr>
        <p:spPr>
          <a:xfrm>
            <a:off x="1601413" y="2749675"/>
            <a:ext cx="26265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title" idx="7"/>
          </p:nvPr>
        </p:nvSpPr>
        <p:spPr>
          <a:xfrm>
            <a:off x="5750098" y="1337025"/>
            <a:ext cx="2626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ubTitle" idx="8"/>
          </p:nvPr>
        </p:nvSpPr>
        <p:spPr>
          <a:xfrm>
            <a:off x="5750100" y="1655580"/>
            <a:ext cx="26265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13"/>
          <p:cNvSpPr txBox="1">
            <a:spLocks noGrp="1"/>
          </p:cNvSpPr>
          <p:nvPr>
            <p:ph type="title" idx="9" hasCustomPrompt="1"/>
          </p:nvPr>
        </p:nvSpPr>
        <p:spPr>
          <a:xfrm>
            <a:off x="767250" y="1481275"/>
            <a:ext cx="83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10" name="Google Shape;1610;p13"/>
          <p:cNvSpPr txBox="1">
            <a:spLocks noGrp="1"/>
          </p:cNvSpPr>
          <p:nvPr>
            <p:ph type="title" idx="13" hasCustomPrompt="1"/>
          </p:nvPr>
        </p:nvSpPr>
        <p:spPr>
          <a:xfrm>
            <a:off x="767250" y="3716900"/>
            <a:ext cx="83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11" name="Google Shape;1611;p13"/>
          <p:cNvSpPr txBox="1">
            <a:spLocks noGrp="1"/>
          </p:cNvSpPr>
          <p:nvPr>
            <p:ph type="title" idx="14" hasCustomPrompt="1"/>
          </p:nvPr>
        </p:nvSpPr>
        <p:spPr>
          <a:xfrm>
            <a:off x="767250" y="2599075"/>
            <a:ext cx="83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12" name="Google Shape;1612;p13"/>
          <p:cNvSpPr txBox="1">
            <a:spLocks noGrp="1"/>
          </p:cNvSpPr>
          <p:nvPr>
            <p:ph type="title" idx="15" hasCustomPrompt="1"/>
          </p:nvPr>
        </p:nvSpPr>
        <p:spPr>
          <a:xfrm>
            <a:off x="4916088" y="1500063"/>
            <a:ext cx="83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13" name="Google Shape;1613;p13"/>
          <p:cNvSpPr txBox="1">
            <a:spLocks noGrp="1"/>
          </p:cNvSpPr>
          <p:nvPr>
            <p:ph type="title" idx="16"/>
          </p:nvPr>
        </p:nvSpPr>
        <p:spPr>
          <a:xfrm>
            <a:off x="5750098" y="3553850"/>
            <a:ext cx="2626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4" name="Google Shape;1614;p13"/>
          <p:cNvSpPr txBox="1">
            <a:spLocks noGrp="1"/>
          </p:cNvSpPr>
          <p:nvPr>
            <p:ph type="subTitle" idx="17"/>
          </p:nvPr>
        </p:nvSpPr>
        <p:spPr>
          <a:xfrm>
            <a:off x="5750100" y="3867500"/>
            <a:ext cx="26265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p13"/>
          <p:cNvSpPr txBox="1">
            <a:spLocks noGrp="1"/>
          </p:cNvSpPr>
          <p:nvPr>
            <p:ph type="title" idx="18"/>
          </p:nvPr>
        </p:nvSpPr>
        <p:spPr>
          <a:xfrm>
            <a:off x="5750237" y="2436032"/>
            <a:ext cx="2626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6" name="Google Shape;1616;p13"/>
          <p:cNvSpPr txBox="1">
            <a:spLocks noGrp="1"/>
          </p:cNvSpPr>
          <p:nvPr>
            <p:ph type="subTitle" idx="19"/>
          </p:nvPr>
        </p:nvSpPr>
        <p:spPr>
          <a:xfrm>
            <a:off x="5750250" y="2749675"/>
            <a:ext cx="26265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13"/>
          <p:cNvSpPr txBox="1">
            <a:spLocks noGrp="1"/>
          </p:cNvSpPr>
          <p:nvPr>
            <p:ph type="title" idx="20" hasCustomPrompt="1"/>
          </p:nvPr>
        </p:nvSpPr>
        <p:spPr>
          <a:xfrm>
            <a:off x="4916088" y="3716900"/>
            <a:ext cx="83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18" name="Google Shape;1618;p13"/>
          <p:cNvSpPr txBox="1">
            <a:spLocks noGrp="1"/>
          </p:cNvSpPr>
          <p:nvPr>
            <p:ph type="title" idx="21" hasCustomPrompt="1"/>
          </p:nvPr>
        </p:nvSpPr>
        <p:spPr>
          <a:xfrm>
            <a:off x="4916088" y="2599075"/>
            <a:ext cx="834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0" name="Google Shape;1620;p14"/>
          <p:cNvGrpSpPr/>
          <p:nvPr/>
        </p:nvGrpSpPr>
        <p:grpSpPr>
          <a:xfrm rot="5400000">
            <a:off x="653906" y="1721142"/>
            <a:ext cx="2768461" cy="4076473"/>
            <a:chOff x="2525900" y="1699450"/>
            <a:chExt cx="1076050" cy="1584450"/>
          </a:xfrm>
        </p:grpSpPr>
        <p:sp>
          <p:nvSpPr>
            <p:cNvPr id="1621" name="Google Shape;1621;p14"/>
            <p:cNvSpPr/>
            <p:nvPr/>
          </p:nvSpPr>
          <p:spPr>
            <a:xfrm>
              <a:off x="3569775" y="2193250"/>
              <a:ext cx="31875" cy="43775"/>
            </a:xfrm>
            <a:custGeom>
              <a:avLst/>
              <a:gdLst/>
              <a:ahLst/>
              <a:cxnLst/>
              <a:rect l="l" t="t" r="r" b="b"/>
              <a:pathLst>
                <a:path w="1275" h="1751" extrusionOk="0">
                  <a:moveTo>
                    <a:pt x="1275" y="1"/>
                  </a:moveTo>
                  <a:lnTo>
                    <a:pt x="1" y="1691"/>
                  </a:lnTo>
                  <a:lnTo>
                    <a:pt x="275" y="1751"/>
                  </a:lnTo>
                  <a:lnTo>
                    <a:pt x="1275" y="441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3486425" y="2241175"/>
              <a:ext cx="85750" cy="108375"/>
            </a:xfrm>
            <a:custGeom>
              <a:avLst/>
              <a:gdLst/>
              <a:ahLst/>
              <a:cxnLst/>
              <a:rect l="l" t="t" r="r" b="b"/>
              <a:pathLst>
                <a:path w="3430" h="4335" extrusionOk="0">
                  <a:moveTo>
                    <a:pt x="3156" y="1"/>
                  </a:moveTo>
                  <a:lnTo>
                    <a:pt x="1" y="4168"/>
                  </a:lnTo>
                  <a:cubicBezTo>
                    <a:pt x="84" y="4204"/>
                    <a:pt x="156" y="4263"/>
                    <a:pt x="203" y="4335"/>
                  </a:cubicBezTo>
                  <a:lnTo>
                    <a:pt x="3430" y="72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3361425" y="1699450"/>
              <a:ext cx="240225" cy="42875"/>
            </a:xfrm>
            <a:custGeom>
              <a:avLst/>
              <a:gdLst/>
              <a:ahLst/>
              <a:cxnLst/>
              <a:rect l="l" t="t" r="r" b="b"/>
              <a:pathLst>
                <a:path w="9609" h="1715" extrusionOk="0">
                  <a:moveTo>
                    <a:pt x="9609" y="0"/>
                  </a:moveTo>
                  <a:lnTo>
                    <a:pt x="12" y="1429"/>
                  </a:lnTo>
                  <a:cubicBezTo>
                    <a:pt x="60" y="1524"/>
                    <a:pt x="72" y="1584"/>
                    <a:pt x="36" y="1643"/>
                  </a:cubicBezTo>
                  <a:cubicBezTo>
                    <a:pt x="24" y="1667"/>
                    <a:pt x="12" y="1703"/>
                    <a:pt x="0" y="1715"/>
                  </a:cubicBezTo>
                  <a:lnTo>
                    <a:pt x="9609" y="274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3354575" y="1742600"/>
              <a:ext cx="9250" cy="139925"/>
            </a:xfrm>
            <a:custGeom>
              <a:avLst/>
              <a:gdLst/>
              <a:ahLst/>
              <a:cxnLst/>
              <a:rect l="l" t="t" r="r" b="b"/>
              <a:pathLst>
                <a:path w="370" h="5597" extrusionOk="0">
                  <a:moveTo>
                    <a:pt x="274" y="1"/>
                  </a:moveTo>
                  <a:cubicBezTo>
                    <a:pt x="231" y="44"/>
                    <a:pt x="175" y="75"/>
                    <a:pt x="116" y="75"/>
                  </a:cubicBezTo>
                  <a:cubicBezTo>
                    <a:pt x="94" y="75"/>
                    <a:pt x="71" y="70"/>
                    <a:pt x="48" y="60"/>
                  </a:cubicBezTo>
                  <a:cubicBezTo>
                    <a:pt x="36" y="60"/>
                    <a:pt x="12" y="48"/>
                    <a:pt x="0" y="48"/>
                  </a:cubicBezTo>
                  <a:lnTo>
                    <a:pt x="108" y="5597"/>
                  </a:lnTo>
                  <a:cubicBezTo>
                    <a:pt x="171" y="5560"/>
                    <a:pt x="242" y="5545"/>
                    <a:pt x="309" y="5545"/>
                  </a:cubicBezTo>
                  <a:cubicBezTo>
                    <a:pt x="330" y="5545"/>
                    <a:pt x="350" y="5546"/>
                    <a:pt x="370" y="5549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3468575" y="1948000"/>
              <a:ext cx="133075" cy="136625"/>
            </a:xfrm>
            <a:custGeom>
              <a:avLst/>
              <a:gdLst/>
              <a:ahLst/>
              <a:cxnLst/>
              <a:rect l="l" t="t" r="r" b="b"/>
              <a:pathLst>
                <a:path w="5323" h="5465" extrusionOk="0">
                  <a:moveTo>
                    <a:pt x="5323" y="0"/>
                  </a:moveTo>
                  <a:lnTo>
                    <a:pt x="1" y="5298"/>
                  </a:lnTo>
                  <a:cubicBezTo>
                    <a:pt x="72" y="5334"/>
                    <a:pt x="132" y="5370"/>
                    <a:pt x="155" y="5453"/>
                  </a:cubicBezTo>
                  <a:cubicBezTo>
                    <a:pt x="179" y="5453"/>
                    <a:pt x="203" y="5453"/>
                    <a:pt x="215" y="5465"/>
                  </a:cubicBezTo>
                  <a:lnTo>
                    <a:pt x="5323" y="369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3371850" y="1888750"/>
              <a:ext cx="229800" cy="29200"/>
            </a:xfrm>
            <a:custGeom>
              <a:avLst/>
              <a:gdLst/>
              <a:ahLst/>
              <a:cxnLst/>
              <a:rect l="l" t="t" r="r" b="b"/>
              <a:pathLst>
                <a:path w="9192" h="1168" extrusionOk="0">
                  <a:moveTo>
                    <a:pt x="12" y="1"/>
                  </a:moveTo>
                  <a:cubicBezTo>
                    <a:pt x="24" y="84"/>
                    <a:pt x="24" y="167"/>
                    <a:pt x="0" y="263"/>
                  </a:cubicBezTo>
                  <a:lnTo>
                    <a:pt x="9192" y="1168"/>
                  </a:lnTo>
                  <a:lnTo>
                    <a:pt x="9192" y="89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233425" y="1875350"/>
              <a:ext cx="119375" cy="17900"/>
            </a:xfrm>
            <a:custGeom>
              <a:avLst/>
              <a:gdLst/>
              <a:ahLst/>
              <a:cxnLst/>
              <a:rect l="l" t="t" r="r" b="b"/>
              <a:pathLst>
                <a:path w="4775" h="716" extrusionOk="0">
                  <a:moveTo>
                    <a:pt x="36" y="1"/>
                  </a:moveTo>
                  <a:cubicBezTo>
                    <a:pt x="36" y="84"/>
                    <a:pt x="24" y="156"/>
                    <a:pt x="13" y="215"/>
                  </a:cubicBezTo>
                  <a:cubicBezTo>
                    <a:pt x="13" y="227"/>
                    <a:pt x="1" y="239"/>
                    <a:pt x="1" y="263"/>
                  </a:cubicBezTo>
                  <a:lnTo>
                    <a:pt x="4727" y="715"/>
                  </a:lnTo>
                  <a:cubicBezTo>
                    <a:pt x="4715" y="656"/>
                    <a:pt x="4727" y="584"/>
                    <a:pt x="4739" y="525"/>
                  </a:cubicBezTo>
                  <a:cubicBezTo>
                    <a:pt x="4763" y="501"/>
                    <a:pt x="4763" y="477"/>
                    <a:pt x="4775" y="465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3357850" y="1901550"/>
              <a:ext cx="10150" cy="91100"/>
            </a:xfrm>
            <a:custGeom>
              <a:avLst/>
              <a:gdLst/>
              <a:ahLst/>
              <a:cxnLst/>
              <a:rect l="l" t="t" r="r" b="b"/>
              <a:pathLst>
                <a:path w="406" h="3644" extrusionOk="0">
                  <a:moveTo>
                    <a:pt x="0" y="1"/>
                  </a:moveTo>
                  <a:lnTo>
                    <a:pt x="143" y="3620"/>
                  </a:lnTo>
                  <a:cubicBezTo>
                    <a:pt x="175" y="3609"/>
                    <a:pt x="208" y="3604"/>
                    <a:pt x="242" y="3604"/>
                  </a:cubicBezTo>
                  <a:cubicBezTo>
                    <a:pt x="284" y="3604"/>
                    <a:pt x="329" y="3612"/>
                    <a:pt x="381" y="3632"/>
                  </a:cubicBezTo>
                  <a:cubicBezTo>
                    <a:pt x="393" y="3632"/>
                    <a:pt x="393" y="3644"/>
                    <a:pt x="405" y="3644"/>
                  </a:cubicBezTo>
                  <a:lnTo>
                    <a:pt x="274" y="24"/>
                  </a:lnTo>
                  <a:cubicBezTo>
                    <a:pt x="242" y="35"/>
                    <a:pt x="205" y="41"/>
                    <a:pt x="168" y="41"/>
                  </a:cubicBezTo>
                  <a:cubicBezTo>
                    <a:pt x="122" y="41"/>
                    <a:pt x="75" y="32"/>
                    <a:pt x="36" y="13"/>
                  </a:cubicBezTo>
                  <a:cubicBezTo>
                    <a:pt x="24" y="13"/>
                    <a:pt x="24" y="13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3391475" y="2086400"/>
              <a:ext cx="73250" cy="83675"/>
            </a:xfrm>
            <a:custGeom>
              <a:avLst/>
              <a:gdLst/>
              <a:ahLst/>
              <a:cxnLst/>
              <a:rect l="l" t="t" r="r" b="b"/>
              <a:pathLst>
                <a:path w="2930" h="3347" extrusionOk="0">
                  <a:moveTo>
                    <a:pt x="2763" y="0"/>
                  </a:moveTo>
                  <a:lnTo>
                    <a:pt x="1" y="3191"/>
                  </a:lnTo>
                  <a:cubicBezTo>
                    <a:pt x="72" y="3227"/>
                    <a:pt x="144" y="3287"/>
                    <a:pt x="203" y="3346"/>
                  </a:cubicBezTo>
                  <a:lnTo>
                    <a:pt x="2930" y="227"/>
                  </a:lnTo>
                  <a:cubicBezTo>
                    <a:pt x="2846" y="191"/>
                    <a:pt x="2763" y="108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3226875" y="1884000"/>
              <a:ext cx="132200" cy="113425"/>
            </a:xfrm>
            <a:custGeom>
              <a:avLst/>
              <a:gdLst/>
              <a:ahLst/>
              <a:cxnLst/>
              <a:rect l="l" t="t" r="r" b="b"/>
              <a:pathLst>
                <a:path w="5288" h="4537" extrusionOk="0">
                  <a:moveTo>
                    <a:pt x="191" y="0"/>
                  </a:moveTo>
                  <a:cubicBezTo>
                    <a:pt x="155" y="72"/>
                    <a:pt x="84" y="131"/>
                    <a:pt x="1" y="191"/>
                  </a:cubicBezTo>
                  <a:lnTo>
                    <a:pt x="5097" y="4536"/>
                  </a:lnTo>
                  <a:cubicBezTo>
                    <a:pt x="5156" y="4453"/>
                    <a:pt x="5216" y="4394"/>
                    <a:pt x="5287" y="434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370650" y="2004850"/>
              <a:ext cx="95275" cy="79500"/>
            </a:xfrm>
            <a:custGeom>
              <a:avLst/>
              <a:gdLst/>
              <a:ahLst/>
              <a:cxnLst/>
              <a:rect l="l" t="t" r="r" b="b"/>
              <a:pathLst>
                <a:path w="3811" h="3180" extrusionOk="0">
                  <a:moveTo>
                    <a:pt x="131" y="0"/>
                  </a:moveTo>
                  <a:lnTo>
                    <a:pt x="131" y="24"/>
                  </a:lnTo>
                  <a:cubicBezTo>
                    <a:pt x="96" y="107"/>
                    <a:pt x="60" y="167"/>
                    <a:pt x="0" y="226"/>
                  </a:cubicBezTo>
                  <a:lnTo>
                    <a:pt x="3620" y="3179"/>
                  </a:lnTo>
                  <a:cubicBezTo>
                    <a:pt x="3644" y="3084"/>
                    <a:pt x="3715" y="3024"/>
                    <a:pt x="3810" y="301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470950" y="2084325"/>
              <a:ext cx="130700" cy="76500"/>
            </a:xfrm>
            <a:custGeom>
              <a:avLst/>
              <a:gdLst/>
              <a:ahLst/>
              <a:cxnLst/>
              <a:rect l="l" t="t" r="r" b="b"/>
              <a:pathLst>
                <a:path w="5228" h="3060" extrusionOk="0">
                  <a:moveTo>
                    <a:pt x="60" y="0"/>
                  </a:moveTo>
                  <a:cubicBezTo>
                    <a:pt x="84" y="36"/>
                    <a:pt x="84" y="95"/>
                    <a:pt x="60" y="155"/>
                  </a:cubicBezTo>
                  <a:cubicBezTo>
                    <a:pt x="48" y="191"/>
                    <a:pt x="37" y="238"/>
                    <a:pt x="1" y="250"/>
                  </a:cubicBezTo>
                  <a:lnTo>
                    <a:pt x="5228" y="3060"/>
                  </a:lnTo>
                  <a:lnTo>
                    <a:pt x="5228" y="2762"/>
                  </a:lnTo>
                  <a:lnTo>
                    <a:pt x="120" y="12"/>
                  </a:lnTo>
                  <a:cubicBezTo>
                    <a:pt x="108" y="0"/>
                    <a:pt x="96" y="0"/>
                    <a:pt x="6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3403100" y="2193850"/>
              <a:ext cx="198550" cy="56575"/>
            </a:xfrm>
            <a:custGeom>
              <a:avLst/>
              <a:gdLst/>
              <a:ahLst/>
              <a:cxnLst/>
              <a:rect l="l" t="t" r="r" b="b"/>
              <a:pathLst>
                <a:path w="7942" h="2263" extrusionOk="0">
                  <a:moveTo>
                    <a:pt x="60" y="1"/>
                  </a:moveTo>
                  <a:cubicBezTo>
                    <a:pt x="36" y="96"/>
                    <a:pt x="24" y="167"/>
                    <a:pt x="0" y="263"/>
                  </a:cubicBezTo>
                  <a:lnTo>
                    <a:pt x="6489" y="1894"/>
                  </a:lnTo>
                  <a:lnTo>
                    <a:pt x="6763" y="1965"/>
                  </a:lnTo>
                  <a:lnTo>
                    <a:pt x="7942" y="2263"/>
                  </a:lnTo>
                  <a:lnTo>
                    <a:pt x="7942" y="2001"/>
                  </a:lnTo>
                  <a:lnTo>
                    <a:pt x="6942" y="1751"/>
                  </a:lnTo>
                  <a:lnTo>
                    <a:pt x="6668" y="16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3388800" y="2213200"/>
              <a:ext cx="90825" cy="135150"/>
            </a:xfrm>
            <a:custGeom>
              <a:avLst/>
              <a:gdLst/>
              <a:ahLst/>
              <a:cxnLst/>
              <a:rect l="l" t="t" r="r" b="b"/>
              <a:pathLst>
                <a:path w="3633" h="5406" extrusionOk="0">
                  <a:moveTo>
                    <a:pt x="227" y="0"/>
                  </a:moveTo>
                  <a:cubicBezTo>
                    <a:pt x="155" y="60"/>
                    <a:pt x="96" y="108"/>
                    <a:pt x="1" y="155"/>
                  </a:cubicBezTo>
                  <a:lnTo>
                    <a:pt x="3406" y="5406"/>
                  </a:lnTo>
                  <a:cubicBezTo>
                    <a:pt x="3465" y="5346"/>
                    <a:pt x="3549" y="5299"/>
                    <a:pt x="3632" y="52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3534650" y="2440025"/>
              <a:ext cx="66700" cy="103600"/>
            </a:xfrm>
            <a:custGeom>
              <a:avLst/>
              <a:gdLst/>
              <a:ahLst/>
              <a:cxnLst/>
              <a:rect l="l" t="t" r="r" b="b"/>
              <a:pathLst>
                <a:path w="2668" h="4144" extrusionOk="0">
                  <a:moveTo>
                    <a:pt x="120" y="0"/>
                  </a:moveTo>
                  <a:lnTo>
                    <a:pt x="1" y="71"/>
                  </a:lnTo>
                  <a:lnTo>
                    <a:pt x="2668" y="4143"/>
                  </a:lnTo>
                  <a:lnTo>
                    <a:pt x="2668" y="3667"/>
                  </a:lnTo>
                  <a:lnTo>
                    <a:pt x="453" y="298"/>
                  </a:lnTo>
                  <a:cubicBezTo>
                    <a:pt x="429" y="304"/>
                    <a:pt x="403" y="307"/>
                    <a:pt x="374" y="307"/>
                  </a:cubicBezTo>
                  <a:cubicBezTo>
                    <a:pt x="346" y="307"/>
                    <a:pt x="316" y="304"/>
                    <a:pt x="286" y="298"/>
                  </a:cubicBezTo>
                  <a:cubicBezTo>
                    <a:pt x="167" y="250"/>
                    <a:pt x="96" y="131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3484950" y="2361725"/>
              <a:ext cx="52100" cy="74450"/>
            </a:xfrm>
            <a:custGeom>
              <a:avLst/>
              <a:gdLst/>
              <a:ahLst/>
              <a:cxnLst/>
              <a:rect l="l" t="t" r="r" b="b"/>
              <a:pathLst>
                <a:path w="2084" h="2978" extrusionOk="0">
                  <a:moveTo>
                    <a:pt x="239" y="1"/>
                  </a:moveTo>
                  <a:cubicBezTo>
                    <a:pt x="155" y="72"/>
                    <a:pt x="84" y="132"/>
                    <a:pt x="0" y="155"/>
                  </a:cubicBezTo>
                  <a:lnTo>
                    <a:pt x="1858" y="2977"/>
                  </a:lnTo>
                  <a:lnTo>
                    <a:pt x="2084" y="283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3359925" y="2364100"/>
              <a:ext cx="122675" cy="183700"/>
            </a:xfrm>
            <a:custGeom>
              <a:avLst/>
              <a:gdLst/>
              <a:ahLst/>
              <a:cxnLst/>
              <a:rect l="l" t="t" r="r" b="b"/>
              <a:pathLst>
                <a:path w="4907" h="7348" extrusionOk="0">
                  <a:moveTo>
                    <a:pt x="4656" y="1"/>
                  </a:moveTo>
                  <a:lnTo>
                    <a:pt x="1" y="7347"/>
                  </a:lnTo>
                  <a:lnTo>
                    <a:pt x="537" y="7002"/>
                  </a:lnTo>
                  <a:lnTo>
                    <a:pt x="4894" y="120"/>
                  </a:lnTo>
                  <a:cubicBezTo>
                    <a:pt x="4906" y="96"/>
                    <a:pt x="4906" y="84"/>
                    <a:pt x="4906" y="72"/>
                  </a:cubicBezTo>
                  <a:cubicBezTo>
                    <a:pt x="4859" y="72"/>
                    <a:pt x="4823" y="72"/>
                    <a:pt x="4775" y="60"/>
                  </a:cubicBezTo>
                  <a:cubicBezTo>
                    <a:pt x="4728" y="37"/>
                    <a:pt x="4704" y="25"/>
                    <a:pt x="465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3403975" y="2657300"/>
              <a:ext cx="46175" cy="92900"/>
            </a:xfrm>
            <a:custGeom>
              <a:avLst/>
              <a:gdLst/>
              <a:ahLst/>
              <a:cxnLst/>
              <a:rect l="l" t="t" r="r" b="b"/>
              <a:pathLst>
                <a:path w="1847" h="3716" extrusionOk="0">
                  <a:moveTo>
                    <a:pt x="275" y="1"/>
                  </a:moveTo>
                  <a:lnTo>
                    <a:pt x="1" y="36"/>
                  </a:lnTo>
                  <a:lnTo>
                    <a:pt x="1549" y="3691"/>
                  </a:lnTo>
                  <a:cubicBezTo>
                    <a:pt x="1593" y="3665"/>
                    <a:pt x="1651" y="3651"/>
                    <a:pt x="1708" y="3651"/>
                  </a:cubicBezTo>
                  <a:cubicBezTo>
                    <a:pt x="1727" y="3651"/>
                    <a:pt x="1745" y="3653"/>
                    <a:pt x="1763" y="3656"/>
                  </a:cubicBezTo>
                  <a:cubicBezTo>
                    <a:pt x="1799" y="3668"/>
                    <a:pt x="1834" y="3691"/>
                    <a:pt x="1846" y="37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3447750" y="2756725"/>
              <a:ext cx="63125" cy="139325"/>
            </a:xfrm>
            <a:custGeom>
              <a:avLst/>
              <a:gdLst/>
              <a:ahLst/>
              <a:cxnLst/>
              <a:rect l="l" t="t" r="r" b="b"/>
              <a:pathLst>
                <a:path w="2525" h="5573" extrusionOk="0">
                  <a:moveTo>
                    <a:pt x="214" y="0"/>
                  </a:moveTo>
                  <a:lnTo>
                    <a:pt x="119" y="84"/>
                  </a:lnTo>
                  <a:cubicBezTo>
                    <a:pt x="95" y="107"/>
                    <a:pt x="72" y="131"/>
                    <a:pt x="36" y="143"/>
                  </a:cubicBezTo>
                  <a:lnTo>
                    <a:pt x="0" y="167"/>
                  </a:lnTo>
                  <a:lnTo>
                    <a:pt x="2286" y="5572"/>
                  </a:lnTo>
                  <a:cubicBezTo>
                    <a:pt x="2358" y="5513"/>
                    <a:pt x="2441" y="5477"/>
                    <a:pt x="2524" y="54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3360525" y="2551625"/>
              <a:ext cx="47650" cy="100650"/>
            </a:xfrm>
            <a:custGeom>
              <a:avLst/>
              <a:gdLst/>
              <a:ahLst/>
              <a:cxnLst/>
              <a:rect l="l" t="t" r="r" b="b"/>
              <a:pathLst>
                <a:path w="1906" h="4026" extrusionOk="0">
                  <a:moveTo>
                    <a:pt x="227" y="1"/>
                  </a:moveTo>
                  <a:lnTo>
                    <a:pt x="1" y="144"/>
                  </a:lnTo>
                  <a:lnTo>
                    <a:pt x="1644" y="4025"/>
                  </a:lnTo>
                  <a:lnTo>
                    <a:pt x="1906" y="398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3125375" y="2390600"/>
              <a:ext cx="476275" cy="313150"/>
            </a:xfrm>
            <a:custGeom>
              <a:avLst/>
              <a:gdLst/>
              <a:ahLst/>
              <a:cxnLst/>
              <a:rect l="l" t="t" r="r" b="b"/>
              <a:pathLst>
                <a:path w="19051" h="12526" extrusionOk="0">
                  <a:moveTo>
                    <a:pt x="19051" y="1"/>
                  </a:moveTo>
                  <a:lnTo>
                    <a:pt x="16455" y="1691"/>
                  </a:lnTo>
                  <a:lnTo>
                    <a:pt x="16241" y="1834"/>
                  </a:lnTo>
                  <a:lnTo>
                    <a:pt x="9907" y="5942"/>
                  </a:lnTo>
                  <a:lnTo>
                    <a:pt x="9371" y="6287"/>
                  </a:lnTo>
                  <a:lnTo>
                    <a:pt x="1" y="12395"/>
                  </a:lnTo>
                  <a:cubicBezTo>
                    <a:pt x="48" y="12431"/>
                    <a:pt x="72" y="12478"/>
                    <a:pt x="108" y="12526"/>
                  </a:cubicBezTo>
                  <a:lnTo>
                    <a:pt x="358" y="12478"/>
                  </a:lnTo>
                  <a:lnTo>
                    <a:pt x="9407" y="6597"/>
                  </a:lnTo>
                  <a:lnTo>
                    <a:pt x="9633" y="6454"/>
                  </a:lnTo>
                  <a:lnTo>
                    <a:pt x="16384" y="2060"/>
                  </a:lnTo>
                  <a:lnTo>
                    <a:pt x="16503" y="1989"/>
                  </a:lnTo>
                  <a:lnTo>
                    <a:pt x="16503" y="1977"/>
                  </a:lnTo>
                  <a:cubicBezTo>
                    <a:pt x="16533" y="1877"/>
                    <a:pt x="16622" y="1802"/>
                    <a:pt x="16720" y="1802"/>
                  </a:cubicBezTo>
                  <a:cubicBezTo>
                    <a:pt x="16739" y="1802"/>
                    <a:pt x="16758" y="1805"/>
                    <a:pt x="16777" y="1810"/>
                  </a:cubicBezTo>
                  <a:lnTo>
                    <a:pt x="19051" y="322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3128050" y="2615625"/>
              <a:ext cx="473900" cy="94675"/>
            </a:xfrm>
            <a:custGeom>
              <a:avLst/>
              <a:gdLst/>
              <a:ahLst/>
              <a:cxnLst/>
              <a:rect l="l" t="t" r="r" b="b"/>
              <a:pathLst>
                <a:path w="18956" h="3787" extrusionOk="0">
                  <a:moveTo>
                    <a:pt x="18956" y="1"/>
                  </a:moveTo>
                  <a:lnTo>
                    <a:pt x="11216" y="1441"/>
                  </a:lnTo>
                  <a:lnTo>
                    <a:pt x="10955" y="1489"/>
                  </a:lnTo>
                  <a:lnTo>
                    <a:pt x="251" y="3477"/>
                  </a:lnTo>
                  <a:lnTo>
                    <a:pt x="1" y="3525"/>
                  </a:lnTo>
                  <a:cubicBezTo>
                    <a:pt x="25" y="3596"/>
                    <a:pt x="37" y="3704"/>
                    <a:pt x="25" y="3787"/>
                  </a:cubicBezTo>
                  <a:lnTo>
                    <a:pt x="11062" y="1739"/>
                  </a:lnTo>
                  <a:lnTo>
                    <a:pt x="11324" y="1691"/>
                  </a:lnTo>
                  <a:lnTo>
                    <a:pt x="18956" y="263"/>
                  </a:lnTo>
                  <a:lnTo>
                    <a:pt x="189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3117650" y="2716825"/>
              <a:ext cx="74725" cy="262575"/>
            </a:xfrm>
            <a:custGeom>
              <a:avLst/>
              <a:gdLst/>
              <a:ahLst/>
              <a:cxnLst/>
              <a:rect l="l" t="t" r="r" b="b"/>
              <a:pathLst>
                <a:path w="2989" h="10503" extrusionOk="0">
                  <a:moveTo>
                    <a:pt x="250" y="1"/>
                  </a:moveTo>
                  <a:cubicBezTo>
                    <a:pt x="188" y="32"/>
                    <a:pt x="109" y="63"/>
                    <a:pt x="34" y="63"/>
                  </a:cubicBezTo>
                  <a:cubicBezTo>
                    <a:pt x="23" y="63"/>
                    <a:pt x="11" y="62"/>
                    <a:pt x="0" y="60"/>
                  </a:cubicBezTo>
                  <a:lnTo>
                    <a:pt x="0" y="60"/>
                  </a:lnTo>
                  <a:lnTo>
                    <a:pt x="2739" y="10502"/>
                  </a:lnTo>
                  <a:cubicBezTo>
                    <a:pt x="2810" y="10454"/>
                    <a:pt x="2905" y="10431"/>
                    <a:pt x="2989" y="1041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3207525" y="2947525"/>
              <a:ext cx="153325" cy="44675"/>
            </a:xfrm>
            <a:custGeom>
              <a:avLst/>
              <a:gdLst/>
              <a:ahLst/>
              <a:cxnLst/>
              <a:rect l="l" t="t" r="r" b="b"/>
              <a:pathLst>
                <a:path w="6133" h="1787" extrusionOk="0">
                  <a:moveTo>
                    <a:pt x="5859" y="0"/>
                  </a:moveTo>
                  <a:lnTo>
                    <a:pt x="1" y="1524"/>
                  </a:lnTo>
                  <a:cubicBezTo>
                    <a:pt x="48" y="1607"/>
                    <a:pt x="60" y="1691"/>
                    <a:pt x="60" y="1786"/>
                  </a:cubicBezTo>
                  <a:lnTo>
                    <a:pt x="6132" y="191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3362025" y="2909125"/>
              <a:ext cx="138425" cy="40800"/>
            </a:xfrm>
            <a:custGeom>
              <a:avLst/>
              <a:gdLst/>
              <a:ahLst/>
              <a:cxnLst/>
              <a:rect l="l" t="t" r="r" b="b"/>
              <a:pathLst>
                <a:path w="5537" h="1632" extrusionOk="0">
                  <a:moveTo>
                    <a:pt x="5465" y="0"/>
                  </a:moveTo>
                  <a:lnTo>
                    <a:pt x="0" y="1429"/>
                  </a:lnTo>
                  <a:lnTo>
                    <a:pt x="286" y="1631"/>
                  </a:lnTo>
                  <a:lnTo>
                    <a:pt x="5489" y="262"/>
                  </a:lnTo>
                  <a:lnTo>
                    <a:pt x="5537" y="238"/>
                  </a:lnTo>
                  <a:cubicBezTo>
                    <a:pt x="5489" y="155"/>
                    <a:pt x="5477" y="84"/>
                    <a:pt x="546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3281950" y="2758200"/>
              <a:ext cx="167000" cy="126825"/>
            </a:xfrm>
            <a:custGeom>
              <a:avLst/>
              <a:gdLst/>
              <a:ahLst/>
              <a:cxnLst/>
              <a:rect l="l" t="t" r="r" b="b"/>
              <a:pathLst>
                <a:path w="6680" h="5073" extrusionOk="0">
                  <a:moveTo>
                    <a:pt x="6370" y="1"/>
                  </a:moveTo>
                  <a:lnTo>
                    <a:pt x="2965" y="2608"/>
                  </a:lnTo>
                  <a:cubicBezTo>
                    <a:pt x="2977" y="2656"/>
                    <a:pt x="3001" y="2727"/>
                    <a:pt x="2965" y="2787"/>
                  </a:cubicBezTo>
                  <a:cubicBezTo>
                    <a:pt x="2927" y="2900"/>
                    <a:pt x="2837" y="2968"/>
                    <a:pt x="2737" y="2968"/>
                  </a:cubicBezTo>
                  <a:cubicBezTo>
                    <a:pt x="2710" y="2968"/>
                    <a:pt x="2683" y="2963"/>
                    <a:pt x="2655" y="2954"/>
                  </a:cubicBezTo>
                  <a:cubicBezTo>
                    <a:pt x="2608" y="2942"/>
                    <a:pt x="2584" y="2930"/>
                    <a:pt x="2560" y="2894"/>
                  </a:cubicBezTo>
                  <a:lnTo>
                    <a:pt x="0" y="4859"/>
                  </a:lnTo>
                  <a:cubicBezTo>
                    <a:pt x="72" y="4906"/>
                    <a:pt x="131" y="4978"/>
                    <a:pt x="179" y="5073"/>
                  </a:cubicBezTo>
                  <a:lnTo>
                    <a:pt x="6644" y="132"/>
                  </a:lnTo>
                  <a:lnTo>
                    <a:pt x="6680" y="96"/>
                  </a:lnTo>
                  <a:lnTo>
                    <a:pt x="6680" y="96"/>
                  </a:lnTo>
                  <a:cubicBezTo>
                    <a:pt x="6647" y="116"/>
                    <a:pt x="6618" y="125"/>
                    <a:pt x="6586" y="125"/>
                  </a:cubicBezTo>
                  <a:cubicBezTo>
                    <a:pt x="6561" y="125"/>
                    <a:pt x="6533" y="119"/>
                    <a:pt x="6501" y="108"/>
                  </a:cubicBezTo>
                  <a:cubicBezTo>
                    <a:pt x="6442" y="96"/>
                    <a:pt x="6406" y="48"/>
                    <a:pt x="637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3450725" y="2635275"/>
              <a:ext cx="150925" cy="123850"/>
            </a:xfrm>
            <a:custGeom>
              <a:avLst/>
              <a:gdLst/>
              <a:ahLst/>
              <a:cxnLst/>
              <a:rect l="l" t="t" r="r" b="b"/>
              <a:pathLst>
                <a:path w="6037" h="4954" extrusionOk="0">
                  <a:moveTo>
                    <a:pt x="6037" y="1"/>
                  </a:moveTo>
                  <a:lnTo>
                    <a:pt x="0" y="4632"/>
                  </a:lnTo>
                  <a:cubicBezTo>
                    <a:pt x="60" y="4668"/>
                    <a:pt x="72" y="4775"/>
                    <a:pt x="36" y="4870"/>
                  </a:cubicBezTo>
                  <a:lnTo>
                    <a:pt x="0" y="4953"/>
                  </a:lnTo>
                  <a:lnTo>
                    <a:pt x="0" y="4953"/>
                  </a:lnTo>
                  <a:lnTo>
                    <a:pt x="95" y="4882"/>
                  </a:lnTo>
                  <a:lnTo>
                    <a:pt x="6037" y="322"/>
                  </a:lnTo>
                  <a:lnTo>
                    <a:pt x="60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3516800" y="2698375"/>
              <a:ext cx="84850" cy="197675"/>
            </a:xfrm>
            <a:custGeom>
              <a:avLst/>
              <a:gdLst/>
              <a:ahLst/>
              <a:cxnLst/>
              <a:rect l="l" t="t" r="r" b="b"/>
              <a:pathLst>
                <a:path w="3394" h="7907" extrusionOk="0">
                  <a:moveTo>
                    <a:pt x="3394" y="1"/>
                  </a:moveTo>
                  <a:lnTo>
                    <a:pt x="0" y="7799"/>
                  </a:lnTo>
                  <a:cubicBezTo>
                    <a:pt x="12" y="7799"/>
                    <a:pt x="48" y="7811"/>
                    <a:pt x="60" y="7811"/>
                  </a:cubicBezTo>
                  <a:cubicBezTo>
                    <a:pt x="119" y="7835"/>
                    <a:pt x="179" y="7883"/>
                    <a:pt x="238" y="7906"/>
                  </a:cubicBezTo>
                  <a:lnTo>
                    <a:pt x="3394" y="66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3517700" y="2919250"/>
              <a:ext cx="83950" cy="148250"/>
            </a:xfrm>
            <a:custGeom>
              <a:avLst/>
              <a:gdLst/>
              <a:ahLst/>
              <a:cxnLst/>
              <a:rect l="l" t="t" r="r" b="b"/>
              <a:pathLst>
                <a:path w="3358" h="5930" extrusionOk="0">
                  <a:moveTo>
                    <a:pt x="238" y="0"/>
                  </a:moveTo>
                  <a:cubicBezTo>
                    <a:pt x="155" y="60"/>
                    <a:pt x="83" y="95"/>
                    <a:pt x="0" y="131"/>
                  </a:cubicBezTo>
                  <a:lnTo>
                    <a:pt x="3358" y="5929"/>
                  </a:lnTo>
                  <a:lnTo>
                    <a:pt x="3358" y="539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3421550" y="2991875"/>
              <a:ext cx="180100" cy="133375"/>
            </a:xfrm>
            <a:custGeom>
              <a:avLst/>
              <a:gdLst/>
              <a:ahLst/>
              <a:cxnLst/>
              <a:rect l="l" t="t" r="r" b="b"/>
              <a:pathLst>
                <a:path w="7204" h="5335" extrusionOk="0">
                  <a:moveTo>
                    <a:pt x="250" y="0"/>
                  </a:moveTo>
                  <a:cubicBezTo>
                    <a:pt x="221" y="110"/>
                    <a:pt x="141" y="161"/>
                    <a:pt x="53" y="161"/>
                  </a:cubicBezTo>
                  <a:cubicBezTo>
                    <a:pt x="36" y="161"/>
                    <a:pt x="18" y="159"/>
                    <a:pt x="0" y="155"/>
                  </a:cubicBezTo>
                  <a:lnTo>
                    <a:pt x="0" y="155"/>
                  </a:lnTo>
                  <a:lnTo>
                    <a:pt x="7204" y="5334"/>
                  </a:lnTo>
                  <a:lnTo>
                    <a:pt x="7204" y="500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3415600" y="29912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48" y="0"/>
                  </a:moveTo>
                  <a:lnTo>
                    <a:pt x="0" y="12"/>
                  </a:lnTo>
                  <a:lnTo>
                    <a:pt x="60" y="60"/>
                  </a:lnTo>
                  <a:cubicBezTo>
                    <a:pt x="48" y="48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3283125" y="2890950"/>
              <a:ext cx="131900" cy="96475"/>
            </a:xfrm>
            <a:custGeom>
              <a:avLst/>
              <a:gdLst/>
              <a:ahLst/>
              <a:cxnLst/>
              <a:rect l="l" t="t" r="r" b="b"/>
              <a:pathLst>
                <a:path w="5276" h="3859" extrusionOk="0">
                  <a:moveTo>
                    <a:pt x="132" y="1"/>
                  </a:moveTo>
                  <a:cubicBezTo>
                    <a:pt x="132" y="13"/>
                    <a:pt x="132" y="25"/>
                    <a:pt x="120" y="37"/>
                  </a:cubicBezTo>
                  <a:cubicBezTo>
                    <a:pt x="96" y="108"/>
                    <a:pt x="60" y="168"/>
                    <a:pt x="1" y="227"/>
                  </a:cubicBezTo>
                  <a:lnTo>
                    <a:pt x="2811" y="2251"/>
                  </a:lnTo>
                  <a:lnTo>
                    <a:pt x="3097" y="2454"/>
                  </a:lnTo>
                  <a:lnTo>
                    <a:pt x="5061" y="3859"/>
                  </a:lnTo>
                  <a:lnTo>
                    <a:pt x="5275" y="3680"/>
                  </a:lnTo>
                  <a:lnTo>
                    <a:pt x="3430" y="2346"/>
                  </a:lnTo>
                  <a:lnTo>
                    <a:pt x="3156" y="2168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3303375" y="2915075"/>
              <a:ext cx="202425" cy="165525"/>
            </a:xfrm>
            <a:custGeom>
              <a:avLst/>
              <a:gdLst/>
              <a:ahLst/>
              <a:cxnLst/>
              <a:rect l="l" t="t" r="r" b="b"/>
              <a:pathLst>
                <a:path w="8097" h="6621" extrusionOk="0">
                  <a:moveTo>
                    <a:pt x="7883" y="0"/>
                  </a:moveTo>
                  <a:lnTo>
                    <a:pt x="7835" y="24"/>
                  </a:lnTo>
                  <a:lnTo>
                    <a:pt x="4489" y="2739"/>
                  </a:lnTo>
                  <a:lnTo>
                    <a:pt x="4287" y="2917"/>
                  </a:lnTo>
                  <a:lnTo>
                    <a:pt x="1" y="6370"/>
                  </a:lnTo>
                  <a:lnTo>
                    <a:pt x="84" y="6430"/>
                  </a:lnTo>
                  <a:lnTo>
                    <a:pt x="96" y="6442"/>
                  </a:lnTo>
                  <a:lnTo>
                    <a:pt x="120" y="6454"/>
                  </a:lnTo>
                  <a:lnTo>
                    <a:pt x="132" y="6477"/>
                  </a:lnTo>
                  <a:lnTo>
                    <a:pt x="132" y="6489"/>
                  </a:lnTo>
                  <a:lnTo>
                    <a:pt x="132" y="6501"/>
                  </a:lnTo>
                  <a:lnTo>
                    <a:pt x="132" y="6513"/>
                  </a:lnTo>
                  <a:lnTo>
                    <a:pt x="132" y="6549"/>
                  </a:lnTo>
                  <a:lnTo>
                    <a:pt x="143" y="6620"/>
                  </a:lnTo>
                  <a:lnTo>
                    <a:pt x="4525" y="3108"/>
                  </a:lnTo>
                  <a:lnTo>
                    <a:pt x="4549" y="3084"/>
                  </a:lnTo>
                  <a:cubicBezTo>
                    <a:pt x="4537" y="3036"/>
                    <a:pt x="4549" y="3001"/>
                    <a:pt x="4561" y="2965"/>
                  </a:cubicBezTo>
                  <a:cubicBezTo>
                    <a:pt x="4601" y="2865"/>
                    <a:pt x="4700" y="2790"/>
                    <a:pt x="4815" y="2790"/>
                  </a:cubicBezTo>
                  <a:cubicBezTo>
                    <a:pt x="4837" y="2790"/>
                    <a:pt x="4859" y="2793"/>
                    <a:pt x="4882" y="2798"/>
                  </a:cubicBezTo>
                  <a:cubicBezTo>
                    <a:pt x="4882" y="2798"/>
                    <a:pt x="4894" y="2798"/>
                    <a:pt x="4894" y="2810"/>
                  </a:cubicBezTo>
                  <a:lnTo>
                    <a:pt x="8097" y="238"/>
                  </a:lnTo>
                  <a:cubicBezTo>
                    <a:pt x="7990" y="143"/>
                    <a:pt x="7930" y="72"/>
                    <a:pt x="788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2964350" y="3075800"/>
              <a:ext cx="335475" cy="51225"/>
            </a:xfrm>
            <a:custGeom>
              <a:avLst/>
              <a:gdLst/>
              <a:ahLst/>
              <a:cxnLst/>
              <a:rect l="l" t="t" r="r" b="b"/>
              <a:pathLst>
                <a:path w="13419" h="2049" extrusionOk="0">
                  <a:moveTo>
                    <a:pt x="13204" y="1"/>
                  </a:moveTo>
                  <a:lnTo>
                    <a:pt x="0" y="1810"/>
                  </a:lnTo>
                  <a:cubicBezTo>
                    <a:pt x="24" y="1870"/>
                    <a:pt x="36" y="1941"/>
                    <a:pt x="60" y="2025"/>
                  </a:cubicBezTo>
                  <a:lnTo>
                    <a:pt x="203" y="2049"/>
                  </a:lnTo>
                  <a:lnTo>
                    <a:pt x="13419" y="239"/>
                  </a:lnTo>
                  <a:lnTo>
                    <a:pt x="13407" y="156"/>
                  </a:lnTo>
                  <a:lnTo>
                    <a:pt x="13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3202475" y="2999600"/>
              <a:ext cx="102700" cy="80400"/>
            </a:xfrm>
            <a:custGeom>
              <a:avLst/>
              <a:gdLst/>
              <a:ahLst/>
              <a:cxnLst/>
              <a:rect l="l" t="t" r="r" b="b"/>
              <a:pathLst>
                <a:path w="4108" h="3216" extrusionOk="0">
                  <a:moveTo>
                    <a:pt x="4061" y="3007"/>
                  </a:moveTo>
                  <a:lnTo>
                    <a:pt x="4108" y="3037"/>
                  </a:lnTo>
                  <a:cubicBezTo>
                    <a:pt x="4092" y="3021"/>
                    <a:pt x="4077" y="3012"/>
                    <a:pt x="4061" y="3007"/>
                  </a:cubicBezTo>
                  <a:close/>
                  <a:moveTo>
                    <a:pt x="179" y="1"/>
                  </a:moveTo>
                  <a:cubicBezTo>
                    <a:pt x="131" y="72"/>
                    <a:pt x="72" y="144"/>
                    <a:pt x="0" y="191"/>
                  </a:cubicBezTo>
                  <a:lnTo>
                    <a:pt x="3679" y="3049"/>
                  </a:lnTo>
                  <a:lnTo>
                    <a:pt x="3882" y="3215"/>
                  </a:lnTo>
                  <a:lnTo>
                    <a:pt x="3882" y="3144"/>
                  </a:lnTo>
                  <a:cubicBezTo>
                    <a:pt x="3870" y="3073"/>
                    <a:pt x="3929" y="3013"/>
                    <a:pt x="4001" y="3001"/>
                  </a:cubicBezTo>
                  <a:cubicBezTo>
                    <a:pt x="4021" y="3001"/>
                    <a:pt x="4041" y="3001"/>
                    <a:pt x="4061" y="3007"/>
                  </a:cubicBezTo>
                  <a:lnTo>
                    <a:pt x="4061" y="3007"/>
                  </a:lnTo>
                  <a:lnTo>
                    <a:pt x="4013" y="2977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3299500" y="3073725"/>
              <a:ext cx="22050" cy="129200"/>
            </a:xfrm>
            <a:custGeom>
              <a:avLst/>
              <a:gdLst/>
              <a:ahLst/>
              <a:cxnLst/>
              <a:rect l="l" t="t" r="r" b="b"/>
              <a:pathLst>
                <a:path w="882" h="5168" extrusionOk="0">
                  <a:moveTo>
                    <a:pt x="120" y="0"/>
                  </a:moveTo>
                  <a:cubicBezTo>
                    <a:pt x="48" y="24"/>
                    <a:pt x="1" y="84"/>
                    <a:pt x="1" y="155"/>
                  </a:cubicBezTo>
                  <a:lnTo>
                    <a:pt x="1" y="215"/>
                  </a:lnTo>
                  <a:lnTo>
                    <a:pt x="13" y="286"/>
                  </a:lnTo>
                  <a:lnTo>
                    <a:pt x="608" y="5108"/>
                  </a:lnTo>
                  <a:lnTo>
                    <a:pt x="882" y="5168"/>
                  </a:lnTo>
                  <a:lnTo>
                    <a:pt x="263" y="179"/>
                  </a:lnTo>
                  <a:lnTo>
                    <a:pt x="275" y="155"/>
                  </a:lnTo>
                  <a:lnTo>
                    <a:pt x="275" y="131"/>
                  </a:lnTo>
                  <a:lnTo>
                    <a:pt x="275" y="108"/>
                  </a:lnTo>
                  <a:lnTo>
                    <a:pt x="275" y="96"/>
                  </a:lnTo>
                  <a:lnTo>
                    <a:pt x="275" y="84"/>
                  </a:lnTo>
                  <a:cubicBezTo>
                    <a:pt x="275" y="84"/>
                    <a:pt x="275" y="60"/>
                    <a:pt x="251" y="60"/>
                  </a:cubicBezTo>
                  <a:lnTo>
                    <a:pt x="239" y="48"/>
                  </a:lnTo>
                  <a:lnTo>
                    <a:pt x="227" y="36"/>
                  </a:lnTo>
                  <a:cubicBezTo>
                    <a:pt x="191" y="24"/>
                    <a:pt x="167" y="0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3315575" y="3209450"/>
              <a:ext cx="16100" cy="73850"/>
            </a:xfrm>
            <a:custGeom>
              <a:avLst/>
              <a:gdLst/>
              <a:ahLst/>
              <a:cxnLst/>
              <a:rect l="l" t="t" r="r" b="b"/>
              <a:pathLst>
                <a:path w="644" h="2954" extrusionOk="0">
                  <a:moveTo>
                    <a:pt x="1" y="1"/>
                  </a:moveTo>
                  <a:lnTo>
                    <a:pt x="370" y="2953"/>
                  </a:lnTo>
                  <a:lnTo>
                    <a:pt x="644" y="2953"/>
                  </a:lnTo>
                  <a:lnTo>
                    <a:pt x="286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3552525" y="3258875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36" y="0"/>
                  </a:moveTo>
                  <a:cubicBezTo>
                    <a:pt x="12" y="24"/>
                    <a:pt x="0" y="60"/>
                    <a:pt x="0" y="83"/>
                  </a:cubicBezTo>
                  <a:cubicBezTo>
                    <a:pt x="60" y="83"/>
                    <a:pt x="107" y="60"/>
                    <a:pt x="131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964650" y="3126400"/>
              <a:ext cx="548300" cy="125650"/>
            </a:xfrm>
            <a:custGeom>
              <a:avLst/>
              <a:gdLst/>
              <a:ahLst/>
              <a:cxnLst/>
              <a:rect l="l" t="t" r="r" b="b"/>
              <a:pathLst>
                <a:path w="21932" h="5026" extrusionOk="0">
                  <a:moveTo>
                    <a:pt x="48" y="1"/>
                  </a:moveTo>
                  <a:cubicBezTo>
                    <a:pt x="48" y="72"/>
                    <a:pt x="48" y="144"/>
                    <a:pt x="12" y="215"/>
                  </a:cubicBezTo>
                  <a:cubicBezTo>
                    <a:pt x="12" y="239"/>
                    <a:pt x="0" y="251"/>
                    <a:pt x="0" y="251"/>
                  </a:cubicBezTo>
                  <a:lnTo>
                    <a:pt x="14038" y="3323"/>
                  </a:lnTo>
                  <a:lnTo>
                    <a:pt x="14300" y="3382"/>
                  </a:lnTo>
                  <a:lnTo>
                    <a:pt x="21896" y="5025"/>
                  </a:lnTo>
                  <a:cubicBezTo>
                    <a:pt x="21896" y="4942"/>
                    <a:pt x="21908" y="4847"/>
                    <a:pt x="21932" y="4763"/>
                  </a:cubicBezTo>
                  <a:lnTo>
                    <a:pt x="14276" y="3096"/>
                  </a:lnTo>
                  <a:lnTo>
                    <a:pt x="14002" y="3037"/>
                  </a:lnTo>
                  <a:lnTo>
                    <a:pt x="191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3553400" y="3252025"/>
              <a:ext cx="48250" cy="16400"/>
            </a:xfrm>
            <a:custGeom>
              <a:avLst/>
              <a:gdLst/>
              <a:ahLst/>
              <a:cxnLst/>
              <a:rect l="l" t="t" r="r" b="b"/>
              <a:pathLst>
                <a:path w="1930" h="656" extrusionOk="0">
                  <a:moveTo>
                    <a:pt x="37" y="0"/>
                  </a:moveTo>
                  <a:cubicBezTo>
                    <a:pt x="37" y="95"/>
                    <a:pt x="25" y="179"/>
                    <a:pt x="1" y="274"/>
                  </a:cubicBezTo>
                  <a:lnTo>
                    <a:pt x="84" y="286"/>
                  </a:lnTo>
                  <a:lnTo>
                    <a:pt x="1930" y="655"/>
                  </a:lnTo>
                  <a:lnTo>
                    <a:pt x="1930" y="38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3481375" y="3258875"/>
              <a:ext cx="35150" cy="24425"/>
            </a:xfrm>
            <a:custGeom>
              <a:avLst/>
              <a:gdLst/>
              <a:ahLst/>
              <a:cxnLst/>
              <a:rect l="l" t="t" r="r" b="b"/>
              <a:pathLst>
                <a:path w="1406" h="977" extrusionOk="0">
                  <a:moveTo>
                    <a:pt x="1286" y="0"/>
                  </a:moveTo>
                  <a:lnTo>
                    <a:pt x="1" y="976"/>
                  </a:lnTo>
                  <a:lnTo>
                    <a:pt x="441" y="976"/>
                  </a:lnTo>
                  <a:lnTo>
                    <a:pt x="1405" y="238"/>
                  </a:lnTo>
                  <a:cubicBezTo>
                    <a:pt x="1346" y="167"/>
                    <a:pt x="1310" y="83"/>
                    <a:pt x="128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3544475" y="3190100"/>
              <a:ext cx="57175" cy="49150"/>
            </a:xfrm>
            <a:custGeom>
              <a:avLst/>
              <a:gdLst/>
              <a:ahLst/>
              <a:cxnLst/>
              <a:rect l="l" t="t" r="r" b="b"/>
              <a:pathLst>
                <a:path w="2287" h="1966" extrusionOk="0">
                  <a:moveTo>
                    <a:pt x="2287" y="1"/>
                  </a:moveTo>
                  <a:lnTo>
                    <a:pt x="1" y="1763"/>
                  </a:lnTo>
                  <a:cubicBezTo>
                    <a:pt x="72" y="1822"/>
                    <a:pt x="144" y="1882"/>
                    <a:pt x="203" y="1965"/>
                  </a:cubicBezTo>
                  <a:lnTo>
                    <a:pt x="2287" y="334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569050" y="3051400"/>
              <a:ext cx="368525" cy="75325"/>
            </a:xfrm>
            <a:custGeom>
              <a:avLst/>
              <a:gdLst/>
              <a:ahLst/>
              <a:cxnLst/>
              <a:rect l="l" t="t" r="r" b="b"/>
              <a:pathLst>
                <a:path w="14741" h="3013" extrusionOk="0">
                  <a:moveTo>
                    <a:pt x="48" y="0"/>
                  </a:moveTo>
                  <a:cubicBezTo>
                    <a:pt x="48" y="84"/>
                    <a:pt x="37" y="167"/>
                    <a:pt x="1" y="239"/>
                  </a:cubicBezTo>
                  <a:lnTo>
                    <a:pt x="1" y="286"/>
                  </a:lnTo>
                  <a:lnTo>
                    <a:pt x="14681" y="3013"/>
                  </a:lnTo>
                  <a:cubicBezTo>
                    <a:pt x="14681" y="2953"/>
                    <a:pt x="14693" y="2894"/>
                    <a:pt x="14705" y="2834"/>
                  </a:cubicBezTo>
                  <a:cubicBezTo>
                    <a:pt x="14729" y="2798"/>
                    <a:pt x="14729" y="2775"/>
                    <a:pt x="14741" y="273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951550" y="3140400"/>
              <a:ext cx="46750" cy="143500"/>
            </a:xfrm>
            <a:custGeom>
              <a:avLst/>
              <a:gdLst/>
              <a:ahLst/>
              <a:cxnLst/>
              <a:rect l="l" t="t" r="r" b="b"/>
              <a:pathLst>
                <a:path w="1870" h="5740" extrusionOk="0">
                  <a:moveTo>
                    <a:pt x="262" y="0"/>
                  </a:moveTo>
                  <a:cubicBezTo>
                    <a:pt x="179" y="48"/>
                    <a:pt x="96" y="60"/>
                    <a:pt x="0" y="84"/>
                  </a:cubicBezTo>
                  <a:lnTo>
                    <a:pt x="1596" y="5739"/>
                  </a:lnTo>
                  <a:lnTo>
                    <a:pt x="1870" y="573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657175" y="3196350"/>
              <a:ext cx="8050" cy="86950"/>
            </a:xfrm>
            <a:custGeom>
              <a:avLst/>
              <a:gdLst/>
              <a:ahLst/>
              <a:cxnLst/>
              <a:rect l="l" t="t" r="r" b="b"/>
              <a:pathLst>
                <a:path w="322" h="3478" extrusionOk="0">
                  <a:moveTo>
                    <a:pt x="143" y="1"/>
                  </a:moveTo>
                  <a:cubicBezTo>
                    <a:pt x="95" y="13"/>
                    <a:pt x="60" y="60"/>
                    <a:pt x="60" y="120"/>
                  </a:cubicBezTo>
                  <a:lnTo>
                    <a:pt x="0" y="3477"/>
                  </a:lnTo>
                  <a:lnTo>
                    <a:pt x="274" y="3477"/>
                  </a:lnTo>
                  <a:lnTo>
                    <a:pt x="322" y="22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560125" y="3065400"/>
              <a:ext cx="178625" cy="217900"/>
            </a:xfrm>
            <a:custGeom>
              <a:avLst/>
              <a:gdLst/>
              <a:ahLst/>
              <a:cxnLst/>
              <a:rect l="l" t="t" r="r" b="b"/>
              <a:pathLst>
                <a:path w="7145" h="8716" extrusionOk="0">
                  <a:moveTo>
                    <a:pt x="215" y="0"/>
                  </a:moveTo>
                  <a:cubicBezTo>
                    <a:pt x="155" y="60"/>
                    <a:pt x="72" y="119"/>
                    <a:pt x="1" y="167"/>
                  </a:cubicBezTo>
                  <a:lnTo>
                    <a:pt x="4037" y="5227"/>
                  </a:lnTo>
                  <a:lnTo>
                    <a:pt x="4215" y="5441"/>
                  </a:lnTo>
                  <a:lnTo>
                    <a:pt x="6811" y="8715"/>
                  </a:lnTo>
                  <a:lnTo>
                    <a:pt x="7144" y="87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3512025" y="3231250"/>
              <a:ext cx="42000" cy="42050"/>
            </a:xfrm>
            <a:custGeom>
              <a:avLst/>
              <a:gdLst/>
              <a:ahLst/>
              <a:cxnLst/>
              <a:rect l="l" t="t" r="r" b="b"/>
              <a:pathLst>
                <a:path w="1680" h="1682" extrusionOk="0">
                  <a:moveTo>
                    <a:pt x="834" y="1"/>
                  </a:moveTo>
                  <a:cubicBezTo>
                    <a:pt x="481" y="1"/>
                    <a:pt x="154" y="237"/>
                    <a:pt x="48" y="581"/>
                  </a:cubicBezTo>
                  <a:cubicBezTo>
                    <a:pt x="13" y="676"/>
                    <a:pt x="1" y="760"/>
                    <a:pt x="1" y="843"/>
                  </a:cubicBezTo>
                  <a:cubicBezTo>
                    <a:pt x="13" y="926"/>
                    <a:pt x="25" y="1010"/>
                    <a:pt x="48" y="1105"/>
                  </a:cubicBezTo>
                  <a:cubicBezTo>
                    <a:pt x="72" y="1188"/>
                    <a:pt x="120" y="1272"/>
                    <a:pt x="168" y="1343"/>
                  </a:cubicBezTo>
                  <a:cubicBezTo>
                    <a:pt x="263" y="1474"/>
                    <a:pt x="406" y="1581"/>
                    <a:pt x="584" y="1641"/>
                  </a:cubicBezTo>
                  <a:cubicBezTo>
                    <a:pt x="668" y="1669"/>
                    <a:pt x="754" y="1682"/>
                    <a:pt x="839" y="1682"/>
                  </a:cubicBezTo>
                  <a:cubicBezTo>
                    <a:pt x="1157" y="1682"/>
                    <a:pt x="1467" y="1498"/>
                    <a:pt x="1608" y="1188"/>
                  </a:cubicBezTo>
                  <a:cubicBezTo>
                    <a:pt x="1620" y="1165"/>
                    <a:pt x="1632" y="1129"/>
                    <a:pt x="1632" y="1105"/>
                  </a:cubicBezTo>
                  <a:cubicBezTo>
                    <a:pt x="1668" y="1010"/>
                    <a:pt x="1680" y="926"/>
                    <a:pt x="1680" y="831"/>
                  </a:cubicBezTo>
                  <a:cubicBezTo>
                    <a:pt x="1680" y="641"/>
                    <a:pt x="1608" y="462"/>
                    <a:pt x="1489" y="319"/>
                  </a:cubicBezTo>
                  <a:cubicBezTo>
                    <a:pt x="1430" y="236"/>
                    <a:pt x="1370" y="176"/>
                    <a:pt x="1275" y="129"/>
                  </a:cubicBezTo>
                  <a:lnTo>
                    <a:pt x="1096" y="45"/>
                  </a:lnTo>
                  <a:cubicBezTo>
                    <a:pt x="1009" y="15"/>
                    <a:pt x="921" y="1"/>
                    <a:pt x="83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3341175" y="2161300"/>
              <a:ext cx="64025" cy="59775"/>
            </a:xfrm>
            <a:custGeom>
              <a:avLst/>
              <a:gdLst/>
              <a:ahLst/>
              <a:cxnLst/>
              <a:rect l="l" t="t" r="r" b="b"/>
              <a:pathLst>
                <a:path w="2561" h="2391" extrusionOk="0">
                  <a:moveTo>
                    <a:pt x="1350" y="0"/>
                  </a:moveTo>
                  <a:cubicBezTo>
                    <a:pt x="840" y="0"/>
                    <a:pt x="366" y="323"/>
                    <a:pt x="191" y="826"/>
                  </a:cubicBezTo>
                  <a:cubicBezTo>
                    <a:pt x="1" y="1457"/>
                    <a:pt x="346" y="2124"/>
                    <a:pt x="965" y="2338"/>
                  </a:cubicBezTo>
                  <a:cubicBezTo>
                    <a:pt x="1084" y="2374"/>
                    <a:pt x="1204" y="2391"/>
                    <a:pt x="1323" y="2391"/>
                  </a:cubicBezTo>
                  <a:cubicBezTo>
                    <a:pt x="1525" y="2391"/>
                    <a:pt x="1721" y="2341"/>
                    <a:pt x="1894" y="2243"/>
                  </a:cubicBezTo>
                  <a:cubicBezTo>
                    <a:pt x="1965" y="2196"/>
                    <a:pt x="2037" y="2148"/>
                    <a:pt x="2120" y="2100"/>
                  </a:cubicBezTo>
                  <a:cubicBezTo>
                    <a:pt x="2275" y="1957"/>
                    <a:pt x="2418" y="1779"/>
                    <a:pt x="2477" y="1565"/>
                  </a:cubicBezTo>
                  <a:cubicBezTo>
                    <a:pt x="2501" y="1469"/>
                    <a:pt x="2513" y="1386"/>
                    <a:pt x="2537" y="1303"/>
                  </a:cubicBezTo>
                  <a:cubicBezTo>
                    <a:pt x="2561" y="969"/>
                    <a:pt x="2441" y="612"/>
                    <a:pt x="2203" y="374"/>
                  </a:cubicBezTo>
                  <a:cubicBezTo>
                    <a:pt x="2144" y="314"/>
                    <a:pt x="2072" y="255"/>
                    <a:pt x="2001" y="207"/>
                  </a:cubicBezTo>
                  <a:cubicBezTo>
                    <a:pt x="1906" y="148"/>
                    <a:pt x="1799" y="100"/>
                    <a:pt x="1703" y="52"/>
                  </a:cubicBezTo>
                  <a:cubicBezTo>
                    <a:pt x="1586" y="17"/>
                    <a:pt x="1467" y="0"/>
                    <a:pt x="135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3201575" y="1860600"/>
              <a:ext cx="32475" cy="30475"/>
            </a:xfrm>
            <a:custGeom>
              <a:avLst/>
              <a:gdLst/>
              <a:ahLst/>
              <a:cxnLst/>
              <a:rect l="l" t="t" r="r" b="b"/>
              <a:pathLst>
                <a:path w="1299" h="1219" extrusionOk="0">
                  <a:moveTo>
                    <a:pt x="690" y="0"/>
                  </a:moveTo>
                  <a:cubicBezTo>
                    <a:pt x="433" y="0"/>
                    <a:pt x="194" y="164"/>
                    <a:pt x="108" y="412"/>
                  </a:cubicBezTo>
                  <a:cubicBezTo>
                    <a:pt x="1" y="746"/>
                    <a:pt x="179" y="1091"/>
                    <a:pt x="501" y="1186"/>
                  </a:cubicBezTo>
                  <a:cubicBezTo>
                    <a:pt x="564" y="1207"/>
                    <a:pt x="630" y="1218"/>
                    <a:pt x="694" y="1218"/>
                  </a:cubicBezTo>
                  <a:cubicBezTo>
                    <a:pt x="809" y="1218"/>
                    <a:pt x="921" y="1184"/>
                    <a:pt x="1013" y="1115"/>
                  </a:cubicBezTo>
                  <a:cubicBezTo>
                    <a:pt x="1108" y="1091"/>
                    <a:pt x="1167" y="1020"/>
                    <a:pt x="1215" y="936"/>
                  </a:cubicBezTo>
                  <a:lnTo>
                    <a:pt x="1251" y="853"/>
                  </a:lnTo>
                  <a:cubicBezTo>
                    <a:pt x="1251" y="829"/>
                    <a:pt x="1275" y="817"/>
                    <a:pt x="1275" y="805"/>
                  </a:cubicBezTo>
                  <a:cubicBezTo>
                    <a:pt x="1298" y="722"/>
                    <a:pt x="1298" y="650"/>
                    <a:pt x="1298" y="579"/>
                  </a:cubicBezTo>
                  <a:cubicBezTo>
                    <a:pt x="1287" y="329"/>
                    <a:pt x="1120" y="103"/>
                    <a:pt x="882" y="31"/>
                  </a:cubicBezTo>
                  <a:cubicBezTo>
                    <a:pt x="818" y="10"/>
                    <a:pt x="753" y="0"/>
                    <a:pt x="6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3351600" y="1734200"/>
              <a:ext cx="11625" cy="10025"/>
            </a:xfrm>
            <a:custGeom>
              <a:avLst/>
              <a:gdLst/>
              <a:ahLst/>
              <a:cxnLst/>
              <a:rect l="l" t="t" r="r" b="b"/>
              <a:pathLst>
                <a:path w="465" h="401" extrusionOk="0">
                  <a:moveTo>
                    <a:pt x="223" y="0"/>
                  </a:moveTo>
                  <a:cubicBezTo>
                    <a:pt x="135" y="0"/>
                    <a:pt x="62" y="62"/>
                    <a:pt x="24" y="146"/>
                  </a:cubicBezTo>
                  <a:cubicBezTo>
                    <a:pt x="0" y="230"/>
                    <a:pt x="24" y="337"/>
                    <a:pt x="119" y="384"/>
                  </a:cubicBezTo>
                  <a:cubicBezTo>
                    <a:pt x="131" y="396"/>
                    <a:pt x="155" y="396"/>
                    <a:pt x="167" y="396"/>
                  </a:cubicBezTo>
                  <a:cubicBezTo>
                    <a:pt x="186" y="399"/>
                    <a:pt x="205" y="400"/>
                    <a:pt x="223" y="400"/>
                  </a:cubicBezTo>
                  <a:cubicBezTo>
                    <a:pt x="287" y="400"/>
                    <a:pt x="347" y="383"/>
                    <a:pt x="393" y="337"/>
                  </a:cubicBezTo>
                  <a:cubicBezTo>
                    <a:pt x="405" y="325"/>
                    <a:pt x="429" y="289"/>
                    <a:pt x="429" y="265"/>
                  </a:cubicBezTo>
                  <a:cubicBezTo>
                    <a:pt x="465" y="206"/>
                    <a:pt x="453" y="134"/>
                    <a:pt x="405" y="87"/>
                  </a:cubicBezTo>
                  <a:cubicBezTo>
                    <a:pt x="369" y="51"/>
                    <a:pt x="346" y="27"/>
                    <a:pt x="298" y="15"/>
                  </a:cubicBezTo>
                  <a:cubicBezTo>
                    <a:pt x="272" y="5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525900" y="3030750"/>
              <a:ext cx="45275" cy="41925"/>
            </a:xfrm>
            <a:custGeom>
              <a:avLst/>
              <a:gdLst/>
              <a:ahLst/>
              <a:cxnLst/>
              <a:rect l="l" t="t" r="r" b="b"/>
              <a:pathLst>
                <a:path w="1811" h="1677" extrusionOk="0">
                  <a:moveTo>
                    <a:pt x="954" y="0"/>
                  </a:moveTo>
                  <a:cubicBezTo>
                    <a:pt x="592" y="0"/>
                    <a:pt x="261" y="230"/>
                    <a:pt x="155" y="576"/>
                  </a:cubicBezTo>
                  <a:cubicBezTo>
                    <a:pt x="0" y="1005"/>
                    <a:pt x="262" y="1493"/>
                    <a:pt x="691" y="1636"/>
                  </a:cubicBezTo>
                  <a:cubicBezTo>
                    <a:pt x="780" y="1663"/>
                    <a:pt x="870" y="1676"/>
                    <a:pt x="957" y="1676"/>
                  </a:cubicBezTo>
                  <a:cubicBezTo>
                    <a:pt x="1103" y="1676"/>
                    <a:pt x="1243" y="1639"/>
                    <a:pt x="1370" y="1565"/>
                  </a:cubicBezTo>
                  <a:cubicBezTo>
                    <a:pt x="1453" y="1517"/>
                    <a:pt x="1524" y="1457"/>
                    <a:pt x="1584" y="1398"/>
                  </a:cubicBezTo>
                  <a:cubicBezTo>
                    <a:pt x="1644" y="1303"/>
                    <a:pt x="1691" y="1219"/>
                    <a:pt x="1727" y="1112"/>
                  </a:cubicBezTo>
                  <a:cubicBezTo>
                    <a:pt x="1727" y="1112"/>
                    <a:pt x="1727" y="1100"/>
                    <a:pt x="1751" y="1100"/>
                  </a:cubicBezTo>
                  <a:cubicBezTo>
                    <a:pt x="1774" y="1029"/>
                    <a:pt x="1786" y="934"/>
                    <a:pt x="1786" y="862"/>
                  </a:cubicBezTo>
                  <a:cubicBezTo>
                    <a:pt x="1810" y="505"/>
                    <a:pt x="1572" y="160"/>
                    <a:pt x="1215" y="41"/>
                  </a:cubicBezTo>
                  <a:cubicBezTo>
                    <a:pt x="1128" y="13"/>
                    <a:pt x="1040" y="0"/>
                    <a:pt x="95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935775" y="3112575"/>
              <a:ext cx="30375" cy="29925"/>
            </a:xfrm>
            <a:custGeom>
              <a:avLst/>
              <a:gdLst/>
              <a:ahLst/>
              <a:cxnLst/>
              <a:rect l="l" t="t" r="r" b="b"/>
              <a:pathLst>
                <a:path w="1215" h="1197" extrusionOk="0">
                  <a:moveTo>
                    <a:pt x="616" y="0"/>
                  </a:moveTo>
                  <a:cubicBezTo>
                    <a:pt x="393" y="0"/>
                    <a:pt x="187" y="131"/>
                    <a:pt x="84" y="328"/>
                  </a:cubicBezTo>
                  <a:cubicBezTo>
                    <a:pt x="72" y="363"/>
                    <a:pt x="60" y="387"/>
                    <a:pt x="60" y="411"/>
                  </a:cubicBezTo>
                  <a:cubicBezTo>
                    <a:pt x="24" y="459"/>
                    <a:pt x="12" y="518"/>
                    <a:pt x="12" y="578"/>
                  </a:cubicBezTo>
                  <a:cubicBezTo>
                    <a:pt x="0" y="840"/>
                    <a:pt x="155" y="1066"/>
                    <a:pt x="429" y="1161"/>
                  </a:cubicBezTo>
                  <a:cubicBezTo>
                    <a:pt x="500" y="1197"/>
                    <a:pt x="572" y="1197"/>
                    <a:pt x="655" y="1197"/>
                  </a:cubicBezTo>
                  <a:cubicBezTo>
                    <a:pt x="739" y="1197"/>
                    <a:pt x="834" y="1161"/>
                    <a:pt x="905" y="1113"/>
                  </a:cubicBezTo>
                  <a:cubicBezTo>
                    <a:pt x="1024" y="1054"/>
                    <a:pt x="1108" y="959"/>
                    <a:pt x="1167" y="804"/>
                  </a:cubicBezTo>
                  <a:cubicBezTo>
                    <a:pt x="1167" y="792"/>
                    <a:pt x="1191" y="792"/>
                    <a:pt x="1191" y="768"/>
                  </a:cubicBezTo>
                  <a:cubicBezTo>
                    <a:pt x="1215" y="697"/>
                    <a:pt x="1215" y="625"/>
                    <a:pt x="1215" y="554"/>
                  </a:cubicBezTo>
                  <a:cubicBezTo>
                    <a:pt x="1215" y="470"/>
                    <a:pt x="1191" y="399"/>
                    <a:pt x="1155" y="339"/>
                  </a:cubicBezTo>
                  <a:cubicBezTo>
                    <a:pt x="1096" y="197"/>
                    <a:pt x="965" y="78"/>
                    <a:pt x="798" y="30"/>
                  </a:cubicBezTo>
                  <a:cubicBezTo>
                    <a:pt x="737" y="10"/>
                    <a:pt x="676" y="0"/>
                    <a:pt x="6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3176575" y="2977575"/>
              <a:ext cx="32175" cy="29400"/>
            </a:xfrm>
            <a:custGeom>
              <a:avLst/>
              <a:gdLst/>
              <a:ahLst/>
              <a:cxnLst/>
              <a:rect l="l" t="t" r="r" b="b"/>
              <a:pathLst>
                <a:path w="1287" h="1176" extrusionOk="0">
                  <a:moveTo>
                    <a:pt x="620" y="1"/>
                  </a:moveTo>
                  <a:cubicBezTo>
                    <a:pt x="524" y="13"/>
                    <a:pt x="441" y="36"/>
                    <a:pt x="370" y="84"/>
                  </a:cubicBezTo>
                  <a:cubicBezTo>
                    <a:pt x="251" y="155"/>
                    <a:pt x="155" y="263"/>
                    <a:pt x="108" y="405"/>
                  </a:cubicBezTo>
                  <a:cubicBezTo>
                    <a:pt x="1" y="715"/>
                    <a:pt x="167" y="1048"/>
                    <a:pt x="477" y="1144"/>
                  </a:cubicBezTo>
                  <a:cubicBezTo>
                    <a:pt x="545" y="1165"/>
                    <a:pt x="613" y="1176"/>
                    <a:pt x="679" y="1176"/>
                  </a:cubicBezTo>
                  <a:cubicBezTo>
                    <a:pt x="797" y="1176"/>
                    <a:pt x="909" y="1141"/>
                    <a:pt x="1001" y="1072"/>
                  </a:cubicBezTo>
                  <a:cubicBezTo>
                    <a:pt x="1108" y="1025"/>
                    <a:pt x="1167" y="953"/>
                    <a:pt x="1215" y="882"/>
                  </a:cubicBezTo>
                  <a:cubicBezTo>
                    <a:pt x="1227" y="846"/>
                    <a:pt x="1239" y="798"/>
                    <a:pt x="1263" y="775"/>
                  </a:cubicBezTo>
                  <a:cubicBezTo>
                    <a:pt x="1274" y="715"/>
                    <a:pt x="1286" y="656"/>
                    <a:pt x="1286" y="584"/>
                  </a:cubicBezTo>
                  <a:cubicBezTo>
                    <a:pt x="1286" y="489"/>
                    <a:pt x="1274" y="405"/>
                    <a:pt x="1227" y="322"/>
                  </a:cubicBezTo>
                  <a:cubicBezTo>
                    <a:pt x="1155" y="191"/>
                    <a:pt x="1036" y="72"/>
                    <a:pt x="870" y="24"/>
                  </a:cubicBezTo>
                  <a:cubicBezTo>
                    <a:pt x="798" y="1"/>
                    <a:pt x="703" y="1"/>
                    <a:pt x="6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3498925" y="289350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13" y="0"/>
                  </a:moveTo>
                  <a:cubicBezTo>
                    <a:pt x="572" y="0"/>
                    <a:pt x="531" y="6"/>
                    <a:pt x="489" y="18"/>
                  </a:cubicBezTo>
                  <a:cubicBezTo>
                    <a:pt x="406" y="30"/>
                    <a:pt x="334" y="78"/>
                    <a:pt x="251" y="113"/>
                  </a:cubicBezTo>
                  <a:cubicBezTo>
                    <a:pt x="132" y="173"/>
                    <a:pt x="61" y="268"/>
                    <a:pt x="37" y="399"/>
                  </a:cubicBezTo>
                  <a:cubicBezTo>
                    <a:pt x="1" y="470"/>
                    <a:pt x="1" y="566"/>
                    <a:pt x="1" y="637"/>
                  </a:cubicBezTo>
                  <a:cubicBezTo>
                    <a:pt x="1" y="732"/>
                    <a:pt x="37" y="804"/>
                    <a:pt x="72" y="875"/>
                  </a:cubicBezTo>
                  <a:cubicBezTo>
                    <a:pt x="120" y="947"/>
                    <a:pt x="180" y="1030"/>
                    <a:pt x="251" y="1066"/>
                  </a:cubicBezTo>
                  <a:cubicBezTo>
                    <a:pt x="299" y="1101"/>
                    <a:pt x="358" y="1125"/>
                    <a:pt x="418" y="1161"/>
                  </a:cubicBezTo>
                  <a:cubicBezTo>
                    <a:pt x="483" y="1181"/>
                    <a:pt x="549" y="1190"/>
                    <a:pt x="612" y="1190"/>
                  </a:cubicBezTo>
                  <a:cubicBezTo>
                    <a:pt x="664" y="1190"/>
                    <a:pt x="715" y="1184"/>
                    <a:pt x="763" y="1173"/>
                  </a:cubicBezTo>
                  <a:cubicBezTo>
                    <a:pt x="846" y="1137"/>
                    <a:pt x="930" y="1101"/>
                    <a:pt x="1001" y="1042"/>
                  </a:cubicBezTo>
                  <a:cubicBezTo>
                    <a:pt x="1073" y="971"/>
                    <a:pt x="1132" y="875"/>
                    <a:pt x="1168" y="768"/>
                  </a:cubicBezTo>
                  <a:cubicBezTo>
                    <a:pt x="1251" y="530"/>
                    <a:pt x="1168" y="268"/>
                    <a:pt x="965" y="113"/>
                  </a:cubicBezTo>
                  <a:cubicBezTo>
                    <a:pt x="906" y="78"/>
                    <a:pt x="846" y="42"/>
                    <a:pt x="787" y="30"/>
                  </a:cubicBezTo>
                  <a:cubicBezTo>
                    <a:pt x="775" y="30"/>
                    <a:pt x="751" y="18"/>
                    <a:pt x="727" y="18"/>
                  </a:cubicBezTo>
                  <a:cubicBezTo>
                    <a:pt x="692" y="6"/>
                    <a:pt x="653" y="0"/>
                    <a:pt x="6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3351900" y="1991575"/>
              <a:ext cx="23525" cy="21275"/>
            </a:xfrm>
            <a:custGeom>
              <a:avLst/>
              <a:gdLst/>
              <a:ahLst/>
              <a:cxnLst/>
              <a:rect l="l" t="t" r="r" b="b"/>
              <a:pathLst>
                <a:path w="941" h="851" extrusionOk="0">
                  <a:moveTo>
                    <a:pt x="460" y="0"/>
                  </a:moveTo>
                  <a:cubicBezTo>
                    <a:pt x="430" y="0"/>
                    <a:pt x="400" y="3"/>
                    <a:pt x="369" y="7"/>
                  </a:cubicBezTo>
                  <a:cubicBezTo>
                    <a:pt x="346" y="7"/>
                    <a:pt x="310" y="31"/>
                    <a:pt x="298" y="43"/>
                  </a:cubicBezTo>
                  <a:cubicBezTo>
                    <a:pt x="227" y="91"/>
                    <a:pt x="155" y="150"/>
                    <a:pt x="107" y="233"/>
                  </a:cubicBezTo>
                  <a:cubicBezTo>
                    <a:pt x="96" y="245"/>
                    <a:pt x="96" y="281"/>
                    <a:pt x="72" y="293"/>
                  </a:cubicBezTo>
                  <a:cubicBezTo>
                    <a:pt x="0" y="519"/>
                    <a:pt x="119" y="757"/>
                    <a:pt x="346" y="829"/>
                  </a:cubicBezTo>
                  <a:cubicBezTo>
                    <a:pt x="387" y="844"/>
                    <a:pt x="430" y="850"/>
                    <a:pt x="474" y="850"/>
                  </a:cubicBezTo>
                  <a:cubicBezTo>
                    <a:pt x="570" y="850"/>
                    <a:pt x="669" y="818"/>
                    <a:pt x="750" y="769"/>
                  </a:cubicBezTo>
                  <a:cubicBezTo>
                    <a:pt x="810" y="710"/>
                    <a:pt x="858" y="638"/>
                    <a:pt x="881" y="567"/>
                  </a:cubicBezTo>
                  <a:lnTo>
                    <a:pt x="881" y="543"/>
                  </a:lnTo>
                  <a:cubicBezTo>
                    <a:pt x="941" y="341"/>
                    <a:pt x="834" y="126"/>
                    <a:pt x="643" y="43"/>
                  </a:cubicBezTo>
                  <a:cubicBezTo>
                    <a:pt x="631" y="43"/>
                    <a:pt x="631" y="31"/>
                    <a:pt x="608" y="31"/>
                  </a:cubicBezTo>
                  <a:cubicBezTo>
                    <a:pt x="562" y="8"/>
                    <a:pt x="512" y="0"/>
                    <a:pt x="46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3264375" y="2877675"/>
              <a:ext cx="22950" cy="21150"/>
            </a:xfrm>
            <a:custGeom>
              <a:avLst/>
              <a:gdLst/>
              <a:ahLst/>
              <a:cxnLst/>
              <a:rect l="l" t="t" r="r" b="b"/>
              <a:pathLst>
                <a:path w="918" h="846" extrusionOk="0">
                  <a:moveTo>
                    <a:pt x="497" y="0"/>
                  </a:moveTo>
                  <a:cubicBezTo>
                    <a:pt x="318" y="0"/>
                    <a:pt x="142" y="118"/>
                    <a:pt x="84" y="282"/>
                  </a:cubicBezTo>
                  <a:cubicBezTo>
                    <a:pt x="1" y="508"/>
                    <a:pt x="120" y="746"/>
                    <a:pt x="346" y="830"/>
                  </a:cubicBezTo>
                  <a:cubicBezTo>
                    <a:pt x="390" y="840"/>
                    <a:pt x="433" y="845"/>
                    <a:pt x="475" y="845"/>
                  </a:cubicBezTo>
                  <a:cubicBezTo>
                    <a:pt x="580" y="845"/>
                    <a:pt x="678" y="811"/>
                    <a:pt x="763" y="734"/>
                  </a:cubicBezTo>
                  <a:cubicBezTo>
                    <a:pt x="822" y="687"/>
                    <a:pt x="870" y="627"/>
                    <a:pt x="882" y="544"/>
                  </a:cubicBezTo>
                  <a:cubicBezTo>
                    <a:pt x="882" y="547"/>
                    <a:pt x="882" y="549"/>
                    <a:pt x="883" y="549"/>
                  </a:cubicBezTo>
                  <a:cubicBezTo>
                    <a:pt x="884" y="549"/>
                    <a:pt x="889" y="540"/>
                    <a:pt x="906" y="532"/>
                  </a:cubicBezTo>
                  <a:cubicBezTo>
                    <a:pt x="918" y="437"/>
                    <a:pt x="918" y="365"/>
                    <a:pt x="882" y="270"/>
                  </a:cubicBezTo>
                  <a:cubicBezTo>
                    <a:pt x="858" y="187"/>
                    <a:pt x="799" y="127"/>
                    <a:pt x="703" y="68"/>
                  </a:cubicBezTo>
                  <a:lnTo>
                    <a:pt x="620" y="20"/>
                  </a:lnTo>
                  <a:cubicBezTo>
                    <a:pt x="580" y="7"/>
                    <a:pt x="538" y="0"/>
                    <a:pt x="4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3367975" y="3068275"/>
              <a:ext cx="23825" cy="21175"/>
            </a:xfrm>
            <a:custGeom>
              <a:avLst/>
              <a:gdLst/>
              <a:ahLst/>
              <a:cxnLst/>
              <a:rect l="l" t="t" r="r" b="b"/>
              <a:pathLst>
                <a:path w="953" h="847" extrusionOk="0">
                  <a:moveTo>
                    <a:pt x="495" y="1"/>
                  </a:moveTo>
                  <a:cubicBezTo>
                    <a:pt x="315" y="1"/>
                    <a:pt x="141" y="113"/>
                    <a:pt x="72" y="290"/>
                  </a:cubicBezTo>
                  <a:cubicBezTo>
                    <a:pt x="0" y="504"/>
                    <a:pt x="119" y="742"/>
                    <a:pt x="346" y="826"/>
                  </a:cubicBezTo>
                  <a:cubicBezTo>
                    <a:pt x="390" y="840"/>
                    <a:pt x="435" y="846"/>
                    <a:pt x="478" y="846"/>
                  </a:cubicBezTo>
                  <a:cubicBezTo>
                    <a:pt x="659" y="846"/>
                    <a:pt x="824" y="734"/>
                    <a:pt x="881" y="552"/>
                  </a:cubicBezTo>
                  <a:cubicBezTo>
                    <a:pt x="953" y="326"/>
                    <a:pt x="834" y="87"/>
                    <a:pt x="607" y="16"/>
                  </a:cubicBezTo>
                  <a:cubicBezTo>
                    <a:pt x="570" y="6"/>
                    <a:pt x="532" y="1"/>
                    <a:pt x="4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3106025" y="2697300"/>
              <a:ext cx="23250" cy="21150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90" y="0"/>
                  </a:moveTo>
                  <a:cubicBezTo>
                    <a:pt x="317" y="0"/>
                    <a:pt x="140" y="117"/>
                    <a:pt x="72" y="282"/>
                  </a:cubicBezTo>
                  <a:cubicBezTo>
                    <a:pt x="1" y="508"/>
                    <a:pt x="120" y="746"/>
                    <a:pt x="346" y="818"/>
                  </a:cubicBezTo>
                  <a:cubicBezTo>
                    <a:pt x="370" y="841"/>
                    <a:pt x="417" y="841"/>
                    <a:pt x="453" y="841"/>
                  </a:cubicBezTo>
                  <a:cubicBezTo>
                    <a:pt x="475" y="844"/>
                    <a:pt x="496" y="845"/>
                    <a:pt x="517" y="845"/>
                  </a:cubicBezTo>
                  <a:cubicBezTo>
                    <a:pt x="590" y="845"/>
                    <a:pt x="660" y="828"/>
                    <a:pt x="715" y="782"/>
                  </a:cubicBezTo>
                  <a:cubicBezTo>
                    <a:pt x="787" y="734"/>
                    <a:pt x="870" y="639"/>
                    <a:pt x="894" y="556"/>
                  </a:cubicBezTo>
                  <a:cubicBezTo>
                    <a:pt x="894" y="544"/>
                    <a:pt x="894" y="520"/>
                    <a:pt x="906" y="508"/>
                  </a:cubicBezTo>
                  <a:cubicBezTo>
                    <a:pt x="929" y="425"/>
                    <a:pt x="929" y="329"/>
                    <a:pt x="882" y="246"/>
                  </a:cubicBezTo>
                  <a:cubicBezTo>
                    <a:pt x="846" y="198"/>
                    <a:pt x="822" y="139"/>
                    <a:pt x="775" y="103"/>
                  </a:cubicBezTo>
                  <a:cubicBezTo>
                    <a:pt x="727" y="67"/>
                    <a:pt x="667" y="32"/>
                    <a:pt x="608" y="20"/>
                  </a:cubicBezTo>
                  <a:cubicBezTo>
                    <a:pt x="570" y="6"/>
                    <a:pt x="530" y="0"/>
                    <a:pt x="4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3470350" y="2344400"/>
              <a:ext cx="22950" cy="21525"/>
            </a:xfrm>
            <a:custGeom>
              <a:avLst/>
              <a:gdLst/>
              <a:ahLst/>
              <a:cxnLst/>
              <a:rect l="l" t="t" r="r" b="b"/>
              <a:pathLst>
                <a:path w="918" h="861" extrusionOk="0">
                  <a:moveTo>
                    <a:pt x="467" y="0"/>
                  </a:moveTo>
                  <a:cubicBezTo>
                    <a:pt x="427" y="0"/>
                    <a:pt x="388" y="9"/>
                    <a:pt x="346" y="27"/>
                  </a:cubicBezTo>
                  <a:cubicBezTo>
                    <a:pt x="251" y="51"/>
                    <a:pt x="180" y="98"/>
                    <a:pt x="120" y="170"/>
                  </a:cubicBezTo>
                  <a:cubicBezTo>
                    <a:pt x="84" y="206"/>
                    <a:pt x="72" y="253"/>
                    <a:pt x="61" y="289"/>
                  </a:cubicBezTo>
                  <a:cubicBezTo>
                    <a:pt x="1" y="467"/>
                    <a:pt x="72" y="670"/>
                    <a:pt x="227" y="765"/>
                  </a:cubicBezTo>
                  <a:cubicBezTo>
                    <a:pt x="251" y="801"/>
                    <a:pt x="299" y="813"/>
                    <a:pt x="346" y="825"/>
                  </a:cubicBezTo>
                  <a:cubicBezTo>
                    <a:pt x="406" y="848"/>
                    <a:pt x="442" y="860"/>
                    <a:pt x="489" y="860"/>
                  </a:cubicBezTo>
                  <a:cubicBezTo>
                    <a:pt x="525" y="860"/>
                    <a:pt x="549" y="860"/>
                    <a:pt x="584" y="848"/>
                  </a:cubicBezTo>
                  <a:cubicBezTo>
                    <a:pt x="668" y="825"/>
                    <a:pt x="739" y="765"/>
                    <a:pt x="799" y="706"/>
                  </a:cubicBezTo>
                  <a:cubicBezTo>
                    <a:pt x="834" y="670"/>
                    <a:pt x="858" y="622"/>
                    <a:pt x="882" y="563"/>
                  </a:cubicBezTo>
                  <a:cubicBezTo>
                    <a:pt x="918" y="444"/>
                    <a:pt x="894" y="313"/>
                    <a:pt x="834" y="206"/>
                  </a:cubicBezTo>
                  <a:cubicBezTo>
                    <a:pt x="787" y="134"/>
                    <a:pt x="715" y="75"/>
                    <a:pt x="620" y="39"/>
                  </a:cubicBezTo>
                  <a:cubicBezTo>
                    <a:pt x="608" y="39"/>
                    <a:pt x="608" y="39"/>
                    <a:pt x="596" y="27"/>
                  </a:cubicBezTo>
                  <a:cubicBezTo>
                    <a:pt x="549" y="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3351300" y="1881200"/>
              <a:ext cx="21150" cy="21400"/>
            </a:xfrm>
            <a:custGeom>
              <a:avLst/>
              <a:gdLst/>
              <a:ahLst/>
              <a:cxnLst/>
              <a:rect l="l" t="t" r="r" b="b"/>
              <a:pathLst>
                <a:path w="846" h="856" extrusionOk="0">
                  <a:moveTo>
                    <a:pt x="424" y="1"/>
                  </a:moveTo>
                  <a:cubicBezTo>
                    <a:pt x="358" y="1"/>
                    <a:pt x="289" y="14"/>
                    <a:pt x="227" y="41"/>
                  </a:cubicBezTo>
                  <a:cubicBezTo>
                    <a:pt x="143" y="88"/>
                    <a:pt x="72" y="148"/>
                    <a:pt x="24" y="219"/>
                  </a:cubicBezTo>
                  <a:cubicBezTo>
                    <a:pt x="12" y="231"/>
                    <a:pt x="12" y="267"/>
                    <a:pt x="0" y="279"/>
                  </a:cubicBezTo>
                  <a:lnTo>
                    <a:pt x="0" y="481"/>
                  </a:lnTo>
                  <a:cubicBezTo>
                    <a:pt x="12" y="636"/>
                    <a:pt x="120" y="755"/>
                    <a:pt x="262" y="815"/>
                  </a:cubicBezTo>
                  <a:cubicBezTo>
                    <a:pt x="286" y="815"/>
                    <a:pt x="286" y="827"/>
                    <a:pt x="298" y="827"/>
                  </a:cubicBezTo>
                  <a:cubicBezTo>
                    <a:pt x="337" y="846"/>
                    <a:pt x="384" y="855"/>
                    <a:pt x="430" y="855"/>
                  </a:cubicBezTo>
                  <a:cubicBezTo>
                    <a:pt x="467" y="855"/>
                    <a:pt x="504" y="849"/>
                    <a:pt x="536" y="838"/>
                  </a:cubicBezTo>
                  <a:cubicBezTo>
                    <a:pt x="667" y="815"/>
                    <a:pt x="774" y="708"/>
                    <a:pt x="822" y="577"/>
                  </a:cubicBezTo>
                  <a:lnTo>
                    <a:pt x="822" y="565"/>
                  </a:lnTo>
                  <a:cubicBezTo>
                    <a:pt x="846" y="469"/>
                    <a:pt x="846" y="386"/>
                    <a:pt x="822" y="303"/>
                  </a:cubicBezTo>
                  <a:cubicBezTo>
                    <a:pt x="774" y="172"/>
                    <a:pt x="679" y="65"/>
                    <a:pt x="536" y="29"/>
                  </a:cubicBezTo>
                  <a:cubicBezTo>
                    <a:pt x="524" y="29"/>
                    <a:pt x="501" y="29"/>
                    <a:pt x="489" y="5"/>
                  </a:cubicBezTo>
                  <a:cubicBezTo>
                    <a:pt x="468" y="2"/>
                    <a:pt x="446" y="1"/>
                    <a:pt x="4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3416475" y="2983725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264" y="0"/>
                  </a:moveTo>
                  <a:cubicBezTo>
                    <a:pt x="159" y="0"/>
                    <a:pt x="54" y="68"/>
                    <a:pt x="13" y="171"/>
                  </a:cubicBezTo>
                  <a:cubicBezTo>
                    <a:pt x="1" y="207"/>
                    <a:pt x="1" y="255"/>
                    <a:pt x="1" y="290"/>
                  </a:cubicBezTo>
                  <a:cubicBezTo>
                    <a:pt x="1" y="314"/>
                    <a:pt x="13" y="326"/>
                    <a:pt x="13" y="350"/>
                  </a:cubicBezTo>
                  <a:cubicBezTo>
                    <a:pt x="37" y="410"/>
                    <a:pt x="84" y="457"/>
                    <a:pt x="156" y="469"/>
                  </a:cubicBezTo>
                  <a:cubicBezTo>
                    <a:pt x="180" y="469"/>
                    <a:pt x="191" y="469"/>
                    <a:pt x="191" y="481"/>
                  </a:cubicBezTo>
                  <a:cubicBezTo>
                    <a:pt x="201" y="482"/>
                    <a:pt x="210" y="482"/>
                    <a:pt x="219" y="482"/>
                  </a:cubicBezTo>
                  <a:cubicBezTo>
                    <a:pt x="315" y="482"/>
                    <a:pt x="398" y="426"/>
                    <a:pt x="441" y="350"/>
                  </a:cubicBezTo>
                  <a:cubicBezTo>
                    <a:pt x="441" y="326"/>
                    <a:pt x="453" y="326"/>
                    <a:pt x="453" y="314"/>
                  </a:cubicBezTo>
                  <a:cubicBezTo>
                    <a:pt x="501" y="195"/>
                    <a:pt x="441" y="64"/>
                    <a:pt x="322" y="17"/>
                  </a:cubicBezTo>
                  <a:cubicBezTo>
                    <a:pt x="322" y="17"/>
                    <a:pt x="311" y="17"/>
                    <a:pt x="311" y="5"/>
                  </a:cubicBezTo>
                  <a:cubicBezTo>
                    <a:pt x="295" y="2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3439400" y="274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67" y="0"/>
                  </a:moveTo>
                  <a:cubicBezTo>
                    <a:pt x="219" y="0"/>
                    <a:pt x="170" y="13"/>
                    <a:pt x="132" y="36"/>
                  </a:cubicBezTo>
                  <a:cubicBezTo>
                    <a:pt x="96" y="60"/>
                    <a:pt x="48" y="108"/>
                    <a:pt x="25" y="167"/>
                  </a:cubicBezTo>
                  <a:cubicBezTo>
                    <a:pt x="1" y="239"/>
                    <a:pt x="13" y="310"/>
                    <a:pt x="60" y="370"/>
                  </a:cubicBezTo>
                  <a:cubicBezTo>
                    <a:pt x="96" y="417"/>
                    <a:pt x="132" y="465"/>
                    <a:pt x="191" y="477"/>
                  </a:cubicBezTo>
                  <a:cubicBezTo>
                    <a:pt x="216" y="482"/>
                    <a:pt x="241" y="485"/>
                    <a:pt x="265" y="485"/>
                  </a:cubicBezTo>
                  <a:cubicBezTo>
                    <a:pt x="300" y="485"/>
                    <a:pt x="335" y="479"/>
                    <a:pt x="370" y="465"/>
                  </a:cubicBezTo>
                  <a:cubicBezTo>
                    <a:pt x="406" y="441"/>
                    <a:pt x="429" y="429"/>
                    <a:pt x="453" y="406"/>
                  </a:cubicBezTo>
                  <a:cubicBezTo>
                    <a:pt x="465" y="370"/>
                    <a:pt x="489" y="346"/>
                    <a:pt x="489" y="310"/>
                  </a:cubicBezTo>
                  <a:cubicBezTo>
                    <a:pt x="525" y="227"/>
                    <a:pt x="489" y="132"/>
                    <a:pt x="429" y="72"/>
                  </a:cubicBezTo>
                  <a:cubicBezTo>
                    <a:pt x="406" y="48"/>
                    <a:pt x="370" y="25"/>
                    <a:pt x="346" y="13"/>
                  </a:cubicBezTo>
                  <a:cubicBezTo>
                    <a:pt x="321" y="4"/>
                    <a:pt x="294" y="0"/>
                    <a:pt x="2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3343850" y="2820000"/>
              <a:ext cx="13125" cy="12425"/>
            </a:xfrm>
            <a:custGeom>
              <a:avLst/>
              <a:gdLst/>
              <a:ahLst/>
              <a:cxnLst/>
              <a:rect l="l" t="t" r="r" b="b"/>
              <a:pathLst>
                <a:path w="525" h="497" extrusionOk="0">
                  <a:moveTo>
                    <a:pt x="293" y="0"/>
                  </a:moveTo>
                  <a:cubicBezTo>
                    <a:pt x="185" y="0"/>
                    <a:pt x="65" y="60"/>
                    <a:pt x="25" y="172"/>
                  </a:cubicBezTo>
                  <a:cubicBezTo>
                    <a:pt x="1" y="255"/>
                    <a:pt x="25" y="362"/>
                    <a:pt x="84" y="422"/>
                  </a:cubicBezTo>
                  <a:cubicBezTo>
                    <a:pt x="120" y="458"/>
                    <a:pt x="144" y="470"/>
                    <a:pt x="179" y="482"/>
                  </a:cubicBezTo>
                  <a:cubicBezTo>
                    <a:pt x="207" y="491"/>
                    <a:pt x="234" y="496"/>
                    <a:pt x="261" y="496"/>
                  </a:cubicBezTo>
                  <a:cubicBezTo>
                    <a:pt x="361" y="496"/>
                    <a:pt x="451" y="428"/>
                    <a:pt x="489" y="315"/>
                  </a:cubicBezTo>
                  <a:cubicBezTo>
                    <a:pt x="525" y="243"/>
                    <a:pt x="501" y="184"/>
                    <a:pt x="477" y="124"/>
                  </a:cubicBezTo>
                  <a:cubicBezTo>
                    <a:pt x="441" y="77"/>
                    <a:pt x="406" y="41"/>
                    <a:pt x="346" y="5"/>
                  </a:cubicBezTo>
                  <a:cubicBezTo>
                    <a:pt x="329" y="2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3509650" y="2342575"/>
              <a:ext cx="14325" cy="12400"/>
            </a:xfrm>
            <a:custGeom>
              <a:avLst/>
              <a:gdLst/>
              <a:ahLst/>
              <a:cxnLst/>
              <a:rect l="l" t="t" r="r" b="b"/>
              <a:pathLst>
                <a:path w="573" h="496" extrusionOk="0">
                  <a:moveTo>
                    <a:pt x="307" y="0"/>
                  </a:moveTo>
                  <a:cubicBezTo>
                    <a:pt x="194" y="0"/>
                    <a:pt x="90" y="68"/>
                    <a:pt x="48" y="171"/>
                  </a:cubicBezTo>
                  <a:cubicBezTo>
                    <a:pt x="1" y="302"/>
                    <a:pt x="84" y="445"/>
                    <a:pt x="215" y="481"/>
                  </a:cubicBezTo>
                  <a:cubicBezTo>
                    <a:pt x="243" y="491"/>
                    <a:pt x="270" y="496"/>
                    <a:pt x="297" y="496"/>
                  </a:cubicBezTo>
                  <a:cubicBezTo>
                    <a:pt x="397" y="496"/>
                    <a:pt x="487" y="429"/>
                    <a:pt x="524" y="326"/>
                  </a:cubicBezTo>
                  <a:cubicBezTo>
                    <a:pt x="572" y="183"/>
                    <a:pt x="501" y="52"/>
                    <a:pt x="358" y="5"/>
                  </a:cubicBezTo>
                  <a:cubicBezTo>
                    <a:pt x="341" y="2"/>
                    <a:pt x="324" y="0"/>
                    <a:pt x="30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3414400" y="2157325"/>
              <a:ext cx="14325" cy="12475"/>
            </a:xfrm>
            <a:custGeom>
              <a:avLst/>
              <a:gdLst/>
              <a:ahLst/>
              <a:cxnLst/>
              <a:rect l="l" t="t" r="r" b="b"/>
              <a:pathLst>
                <a:path w="573" h="499" extrusionOk="0">
                  <a:moveTo>
                    <a:pt x="296" y="1"/>
                  </a:moveTo>
                  <a:cubicBezTo>
                    <a:pt x="187" y="1"/>
                    <a:pt x="88" y="76"/>
                    <a:pt x="48" y="176"/>
                  </a:cubicBezTo>
                  <a:cubicBezTo>
                    <a:pt x="1" y="307"/>
                    <a:pt x="84" y="438"/>
                    <a:pt x="215" y="485"/>
                  </a:cubicBezTo>
                  <a:cubicBezTo>
                    <a:pt x="240" y="494"/>
                    <a:pt x="266" y="499"/>
                    <a:pt x="290" y="499"/>
                  </a:cubicBezTo>
                  <a:cubicBezTo>
                    <a:pt x="394" y="499"/>
                    <a:pt x="486" y="424"/>
                    <a:pt x="524" y="319"/>
                  </a:cubicBezTo>
                  <a:cubicBezTo>
                    <a:pt x="572" y="188"/>
                    <a:pt x="501" y="57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3460550" y="2080150"/>
              <a:ext cx="12525" cy="12150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226" y="0"/>
                  </a:moveTo>
                  <a:cubicBezTo>
                    <a:pt x="143" y="12"/>
                    <a:pt x="48" y="72"/>
                    <a:pt x="24" y="167"/>
                  </a:cubicBezTo>
                  <a:cubicBezTo>
                    <a:pt x="0" y="191"/>
                    <a:pt x="0" y="215"/>
                    <a:pt x="0" y="250"/>
                  </a:cubicBezTo>
                  <a:cubicBezTo>
                    <a:pt x="0" y="358"/>
                    <a:pt x="60" y="441"/>
                    <a:pt x="167" y="477"/>
                  </a:cubicBezTo>
                  <a:cubicBezTo>
                    <a:pt x="194" y="483"/>
                    <a:pt x="221" y="486"/>
                    <a:pt x="245" y="486"/>
                  </a:cubicBezTo>
                  <a:cubicBezTo>
                    <a:pt x="315" y="486"/>
                    <a:pt x="373" y="461"/>
                    <a:pt x="417" y="417"/>
                  </a:cubicBezTo>
                  <a:cubicBezTo>
                    <a:pt x="453" y="381"/>
                    <a:pt x="464" y="358"/>
                    <a:pt x="476" y="322"/>
                  </a:cubicBezTo>
                  <a:cubicBezTo>
                    <a:pt x="500" y="262"/>
                    <a:pt x="500" y="227"/>
                    <a:pt x="476" y="167"/>
                  </a:cubicBezTo>
                  <a:cubicBezTo>
                    <a:pt x="453" y="84"/>
                    <a:pt x="405" y="36"/>
                    <a:pt x="333" y="12"/>
                  </a:cubicBezTo>
                  <a:cubicBezTo>
                    <a:pt x="298" y="0"/>
                    <a:pt x="262" y="0"/>
                    <a:pt x="22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3537325" y="2434925"/>
              <a:ext cx="13725" cy="12725"/>
            </a:xfrm>
            <a:custGeom>
              <a:avLst/>
              <a:gdLst/>
              <a:ahLst/>
              <a:cxnLst/>
              <a:rect l="l" t="t" r="r" b="b"/>
              <a:pathLst>
                <a:path w="549" h="509" extrusionOk="0">
                  <a:moveTo>
                    <a:pt x="282" y="0"/>
                  </a:moveTo>
                  <a:cubicBezTo>
                    <a:pt x="163" y="0"/>
                    <a:pt x="58" y="70"/>
                    <a:pt x="25" y="180"/>
                  </a:cubicBezTo>
                  <a:lnTo>
                    <a:pt x="25" y="204"/>
                  </a:lnTo>
                  <a:cubicBezTo>
                    <a:pt x="1" y="323"/>
                    <a:pt x="60" y="454"/>
                    <a:pt x="191" y="502"/>
                  </a:cubicBezTo>
                  <a:cubicBezTo>
                    <a:pt x="213" y="506"/>
                    <a:pt x="235" y="509"/>
                    <a:pt x="257" y="509"/>
                  </a:cubicBezTo>
                  <a:cubicBezTo>
                    <a:pt x="294" y="509"/>
                    <a:pt x="332" y="501"/>
                    <a:pt x="370" y="478"/>
                  </a:cubicBezTo>
                  <a:cubicBezTo>
                    <a:pt x="430" y="454"/>
                    <a:pt x="477" y="406"/>
                    <a:pt x="501" y="335"/>
                  </a:cubicBezTo>
                  <a:cubicBezTo>
                    <a:pt x="549" y="204"/>
                    <a:pt x="477" y="61"/>
                    <a:pt x="346" y="25"/>
                  </a:cubicBezTo>
                  <a:cubicBezTo>
                    <a:pt x="322" y="25"/>
                    <a:pt x="322" y="25"/>
                    <a:pt x="310" y="2"/>
                  </a:cubicBezTo>
                  <a:cubicBezTo>
                    <a:pt x="301" y="1"/>
                    <a:pt x="292" y="0"/>
                    <a:pt x="28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3328975" y="2549325"/>
              <a:ext cx="14025" cy="12525"/>
            </a:xfrm>
            <a:custGeom>
              <a:avLst/>
              <a:gdLst/>
              <a:ahLst/>
              <a:cxnLst/>
              <a:rect l="l" t="t" r="r" b="b"/>
              <a:pathLst>
                <a:path w="561" h="501" extrusionOk="0">
                  <a:moveTo>
                    <a:pt x="289" y="0"/>
                  </a:moveTo>
                  <a:cubicBezTo>
                    <a:pt x="180" y="0"/>
                    <a:pt x="78" y="68"/>
                    <a:pt x="48" y="176"/>
                  </a:cubicBezTo>
                  <a:cubicBezTo>
                    <a:pt x="1" y="307"/>
                    <a:pt x="72" y="450"/>
                    <a:pt x="203" y="486"/>
                  </a:cubicBezTo>
                  <a:cubicBezTo>
                    <a:pt x="233" y="496"/>
                    <a:pt x="263" y="501"/>
                    <a:pt x="291" y="501"/>
                  </a:cubicBezTo>
                  <a:cubicBezTo>
                    <a:pt x="397" y="501"/>
                    <a:pt x="487" y="434"/>
                    <a:pt x="524" y="331"/>
                  </a:cubicBezTo>
                  <a:cubicBezTo>
                    <a:pt x="560" y="188"/>
                    <a:pt x="489" y="57"/>
                    <a:pt x="358" y="10"/>
                  </a:cubicBezTo>
                  <a:cubicBezTo>
                    <a:pt x="335" y="3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14"/>
          <p:cNvGrpSpPr/>
          <p:nvPr/>
        </p:nvGrpSpPr>
        <p:grpSpPr>
          <a:xfrm>
            <a:off x="3138301" y="41"/>
            <a:ext cx="6005949" cy="1460702"/>
            <a:chOff x="3877250" y="939525"/>
            <a:chExt cx="2541125" cy="618025"/>
          </a:xfrm>
        </p:grpSpPr>
        <p:sp>
          <p:nvSpPr>
            <p:cNvPr id="1690" name="Google Shape;1690;p14"/>
            <p:cNvSpPr/>
            <p:nvPr/>
          </p:nvSpPr>
          <p:spPr>
            <a:xfrm>
              <a:off x="4697300" y="939825"/>
              <a:ext cx="57475" cy="13725"/>
            </a:xfrm>
            <a:custGeom>
              <a:avLst/>
              <a:gdLst/>
              <a:ahLst/>
              <a:cxnLst/>
              <a:rect l="l" t="t" r="r" b="b"/>
              <a:pathLst>
                <a:path w="2299" h="549" extrusionOk="0">
                  <a:moveTo>
                    <a:pt x="1" y="1"/>
                  </a:moveTo>
                  <a:lnTo>
                    <a:pt x="2298" y="548"/>
                  </a:lnTo>
                  <a:lnTo>
                    <a:pt x="2251" y="263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760400" y="947875"/>
              <a:ext cx="126525" cy="36025"/>
            </a:xfrm>
            <a:custGeom>
              <a:avLst/>
              <a:gdLst/>
              <a:ahLst/>
              <a:cxnLst/>
              <a:rect l="l" t="t" r="r" b="b"/>
              <a:pathLst>
                <a:path w="5061" h="1441" extrusionOk="0">
                  <a:moveTo>
                    <a:pt x="1" y="0"/>
                  </a:moveTo>
                  <a:lnTo>
                    <a:pt x="36" y="286"/>
                  </a:lnTo>
                  <a:lnTo>
                    <a:pt x="4977" y="1441"/>
                  </a:lnTo>
                  <a:cubicBezTo>
                    <a:pt x="4977" y="1357"/>
                    <a:pt x="5001" y="1262"/>
                    <a:pt x="5061" y="1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888875" y="939825"/>
              <a:ext cx="51500" cy="75925"/>
            </a:xfrm>
            <a:custGeom>
              <a:avLst/>
              <a:gdLst/>
              <a:ahLst/>
              <a:cxnLst/>
              <a:rect l="l" t="t" r="r" b="b"/>
              <a:pathLst>
                <a:path w="2060" h="3037" extrusionOk="0">
                  <a:moveTo>
                    <a:pt x="1762" y="1"/>
                  </a:moveTo>
                  <a:lnTo>
                    <a:pt x="0" y="2989"/>
                  </a:lnTo>
                  <a:cubicBezTo>
                    <a:pt x="72" y="2989"/>
                    <a:pt x="155" y="3001"/>
                    <a:pt x="214" y="3037"/>
                  </a:cubicBezTo>
                  <a:lnTo>
                    <a:pt x="310" y="2953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222250" y="939825"/>
              <a:ext cx="22050" cy="8950"/>
            </a:xfrm>
            <a:custGeom>
              <a:avLst/>
              <a:gdLst/>
              <a:ahLst/>
              <a:cxnLst/>
              <a:rect l="l" t="t" r="r" b="b"/>
              <a:pathLst>
                <a:path w="882" h="358" extrusionOk="0">
                  <a:moveTo>
                    <a:pt x="0" y="1"/>
                  </a:moveTo>
                  <a:lnTo>
                    <a:pt x="834" y="358"/>
                  </a:lnTo>
                  <a:cubicBezTo>
                    <a:pt x="822" y="334"/>
                    <a:pt x="822" y="310"/>
                    <a:pt x="822" y="298"/>
                  </a:cubicBezTo>
                  <a:cubicBezTo>
                    <a:pt x="810" y="215"/>
                    <a:pt x="822" y="144"/>
                    <a:pt x="881" y="9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894225" y="942800"/>
              <a:ext cx="103300" cy="77725"/>
            </a:xfrm>
            <a:custGeom>
              <a:avLst/>
              <a:gdLst/>
              <a:ahLst/>
              <a:cxnLst/>
              <a:rect l="l" t="t" r="r" b="b"/>
              <a:pathLst>
                <a:path w="4132" h="3109" extrusionOk="0">
                  <a:moveTo>
                    <a:pt x="3941" y="1"/>
                  </a:moveTo>
                  <a:lnTo>
                    <a:pt x="96" y="2834"/>
                  </a:lnTo>
                  <a:lnTo>
                    <a:pt x="0" y="2918"/>
                  </a:lnTo>
                  <a:cubicBezTo>
                    <a:pt x="72" y="2953"/>
                    <a:pt x="131" y="3013"/>
                    <a:pt x="155" y="3108"/>
                  </a:cubicBezTo>
                  <a:lnTo>
                    <a:pt x="4132" y="155"/>
                  </a:lnTo>
                  <a:cubicBezTo>
                    <a:pt x="4108" y="132"/>
                    <a:pt x="4072" y="84"/>
                    <a:pt x="4049" y="36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006450" y="946075"/>
              <a:ext cx="190525" cy="100350"/>
            </a:xfrm>
            <a:custGeom>
              <a:avLst/>
              <a:gdLst/>
              <a:ahLst/>
              <a:cxnLst/>
              <a:rect l="l" t="t" r="r" b="b"/>
              <a:pathLst>
                <a:path w="7621" h="4014" extrusionOk="0">
                  <a:moveTo>
                    <a:pt x="250" y="1"/>
                  </a:moveTo>
                  <a:cubicBezTo>
                    <a:pt x="191" y="72"/>
                    <a:pt x="107" y="132"/>
                    <a:pt x="0" y="155"/>
                  </a:cubicBezTo>
                  <a:lnTo>
                    <a:pt x="7525" y="4001"/>
                  </a:lnTo>
                  <a:cubicBezTo>
                    <a:pt x="7561" y="4013"/>
                    <a:pt x="7596" y="4013"/>
                    <a:pt x="7620" y="4013"/>
                  </a:cubicBezTo>
                  <a:cubicBezTo>
                    <a:pt x="7608" y="3977"/>
                    <a:pt x="7584" y="3906"/>
                    <a:pt x="7573" y="3846"/>
                  </a:cubicBezTo>
                  <a:cubicBezTo>
                    <a:pt x="7596" y="3799"/>
                    <a:pt x="7596" y="3763"/>
                    <a:pt x="7596" y="373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987100" y="939825"/>
              <a:ext cx="8350" cy="4500"/>
            </a:xfrm>
            <a:custGeom>
              <a:avLst/>
              <a:gdLst/>
              <a:ahLst/>
              <a:cxnLst/>
              <a:rect l="l" t="t" r="r" b="b"/>
              <a:pathLst>
                <a:path w="334" h="180" extrusionOk="0">
                  <a:moveTo>
                    <a:pt x="0" y="1"/>
                  </a:moveTo>
                  <a:lnTo>
                    <a:pt x="226" y="120"/>
                  </a:lnTo>
                  <a:lnTo>
                    <a:pt x="334" y="179"/>
                  </a:lnTo>
                  <a:cubicBezTo>
                    <a:pt x="310" y="132"/>
                    <a:pt x="298" y="84"/>
                    <a:pt x="298" y="36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215100" y="1051750"/>
              <a:ext cx="184275" cy="282800"/>
            </a:xfrm>
            <a:custGeom>
              <a:avLst/>
              <a:gdLst/>
              <a:ahLst/>
              <a:cxnLst/>
              <a:rect l="l" t="t" r="r" b="b"/>
              <a:pathLst>
                <a:path w="7371" h="11312" extrusionOk="0">
                  <a:moveTo>
                    <a:pt x="227" y="0"/>
                  </a:moveTo>
                  <a:cubicBezTo>
                    <a:pt x="167" y="60"/>
                    <a:pt x="96" y="108"/>
                    <a:pt x="0" y="119"/>
                  </a:cubicBezTo>
                  <a:lnTo>
                    <a:pt x="7120" y="11311"/>
                  </a:lnTo>
                  <a:cubicBezTo>
                    <a:pt x="7168" y="11264"/>
                    <a:pt x="7228" y="11216"/>
                    <a:pt x="7287" y="11216"/>
                  </a:cubicBezTo>
                  <a:cubicBezTo>
                    <a:pt x="7311" y="11216"/>
                    <a:pt x="7347" y="11216"/>
                    <a:pt x="7370" y="1124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399650" y="1275000"/>
              <a:ext cx="125925" cy="62825"/>
            </a:xfrm>
            <a:custGeom>
              <a:avLst/>
              <a:gdLst/>
              <a:ahLst/>
              <a:cxnLst/>
              <a:rect l="l" t="t" r="r" b="b"/>
              <a:pathLst>
                <a:path w="5037" h="2513" extrusionOk="0">
                  <a:moveTo>
                    <a:pt x="4906" y="0"/>
                  </a:moveTo>
                  <a:lnTo>
                    <a:pt x="0" y="2286"/>
                  </a:lnTo>
                  <a:cubicBezTo>
                    <a:pt x="84" y="2322"/>
                    <a:pt x="119" y="2381"/>
                    <a:pt x="143" y="2465"/>
                  </a:cubicBezTo>
                  <a:lnTo>
                    <a:pt x="143" y="2512"/>
                  </a:lnTo>
                  <a:lnTo>
                    <a:pt x="5037" y="226"/>
                  </a:lnTo>
                  <a:cubicBezTo>
                    <a:pt x="4977" y="155"/>
                    <a:pt x="4918" y="83"/>
                    <a:pt x="490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213300" y="950850"/>
              <a:ext cx="37250" cy="77700"/>
            </a:xfrm>
            <a:custGeom>
              <a:avLst/>
              <a:gdLst/>
              <a:ahLst/>
              <a:cxnLst/>
              <a:rect l="l" t="t" r="r" b="b"/>
              <a:pathLst>
                <a:path w="1490" h="3108" extrusionOk="0">
                  <a:moveTo>
                    <a:pt x="1227" y="0"/>
                  </a:moveTo>
                  <a:lnTo>
                    <a:pt x="1" y="3012"/>
                  </a:lnTo>
                  <a:cubicBezTo>
                    <a:pt x="96" y="3024"/>
                    <a:pt x="168" y="3048"/>
                    <a:pt x="239" y="3108"/>
                  </a:cubicBezTo>
                  <a:lnTo>
                    <a:pt x="1489" y="48"/>
                  </a:lnTo>
                  <a:lnTo>
                    <a:pt x="1489" y="48"/>
                  </a:lnTo>
                  <a:cubicBezTo>
                    <a:pt x="1477" y="60"/>
                    <a:pt x="1442" y="60"/>
                    <a:pt x="1418" y="60"/>
                  </a:cubicBezTo>
                  <a:cubicBezTo>
                    <a:pt x="1406" y="62"/>
                    <a:pt x="1394" y="63"/>
                    <a:pt x="1382" y="63"/>
                  </a:cubicBezTo>
                  <a:cubicBezTo>
                    <a:pt x="1326" y="63"/>
                    <a:pt x="1277" y="40"/>
                    <a:pt x="122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4248425" y="939825"/>
              <a:ext cx="7475" cy="3600"/>
            </a:xfrm>
            <a:custGeom>
              <a:avLst/>
              <a:gdLst/>
              <a:ahLst/>
              <a:cxnLst/>
              <a:rect l="l" t="t" r="r" b="b"/>
              <a:pathLst>
                <a:path w="299" h="144" extrusionOk="0">
                  <a:moveTo>
                    <a:pt x="13" y="1"/>
                  </a:moveTo>
                  <a:lnTo>
                    <a:pt x="1" y="24"/>
                  </a:lnTo>
                  <a:cubicBezTo>
                    <a:pt x="84" y="36"/>
                    <a:pt x="156" y="72"/>
                    <a:pt x="203" y="144"/>
                  </a:cubicBezTo>
                  <a:cubicBezTo>
                    <a:pt x="215" y="132"/>
                    <a:pt x="239" y="132"/>
                    <a:pt x="251" y="132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253500" y="942650"/>
              <a:ext cx="181900" cy="74600"/>
            </a:xfrm>
            <a:custGeom>
              <a:avLst/>
              <a:gdLst/>
              <a:ahLst/>
              <a:cxnLst/>
              <a:rect l="l" t="t" r="r" b="b"/>
              <a:pathLst>
                <a:path w="7276" h="2984" extrusionOk="0">
                  <a:moveTo>
                    <a:pt x="84" y="1"/>
                  </a:moveTo>
                  <a:cubicBezTo>
                    <a:pt x="72" y="1"/>
                    <a:pt x="60" y="7"/>
                    <a:pt x="48" y="19"/>
                  </a:cubicBezTo>
                  <a:cubicBezTo>
                    <a:pt x="12" y="19"/>
                    <a:pt x="0" y="19"/>
                    <a:pt x="0" y="31"/>
                  </a:cubicBezTo>
                  <a:cubicBezTo>
                    <a:pt x="12" y="66"/>
                    <a:pt x="36" y="90"/>
                    <a:pt x="36" y="138"/>
                  </a:cubicBezTo>
                  <a:cubicBezTo>
                    <a:pt x="36" y="185"/>
                    <a:pt x="36" y="221"/>
                    <a:pt x="12" y="257"/>
                  </a:cubicBezTo>
                  <a:lnTo>
                    <a:pt x="36" y="257"/>
                  </a:lnTo>
                  <a:lnTo>
                    <a:pt x="7180" y="2983"/>
                  </a:lnTo>
                  <a:cubicBezTo>
                    <a:pt x="7192" y="2888"/>
                    <a:pt x="7216" y="2817"/>
                    <a:pt x="7275" y="2745"/>
                  </a:cubicBezTo>
                  <a:lnTo>
                    <a:pt x="119" y="19"/>
                  </a:lnTo>
                  <a:cubicBezTo>
                    <a:pt x="107" y="7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4459775" y="1021675"/>
              <a:ext cx="198850" cy="82475"/>
            </a:xfrm>
            <a:custGeom>
              <a:avLst/>
              <a:gdLst/>
              <a:ahLst/>
              <a:cxnLst/>
              <a:rect l="l" t="t" r="r" b="b"/>
              <a:pathLst>
                <a:path w="7954" h="3299" extrusionOk="0">
                  <a:moveTo>
                    <a:pt x="84" y="1"/>
                  </a:moveTo>
                  <a:cubicBezTo>
                    <a:pt x="72" y="84"/>
                    <a:pt x="36" y="156"/>
                    <a:pt x="0" y="239"/>
                  </a:cubicBezTo>
                  <a:lnTo>
                    <a:pt x="7882" y="3299"/>
                  </a:lnTo>
                  <a:cubicBezTo>
                    <a:pt x="7882" y="3227"/>
                    <a:pt x="7894" y="3156"/>
                    <a:pt x="7954" y="3108"/>
                  </a:cubicBezTo>
                  <a:cubicBezTo>
                    <a:pt x="7954" y="3096"/>
                    <a:pt x="7942" y="3073"/>
                    <a:pt x="7942" y="3049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4418400" y="939825"/>
              <a:ext cx="27100" cy="67300"/>
            </a:xfrm>
            <a:custGeom>
              <a:avLst/>
              <a:gdLst/>
              <a:ahLst/>
              <a:cxnLst/>
              <a:rect l="l" t="t" r="r" b="b"/>
              <a:pathLst>
                <a:path w="1084" h="2692" extrusionOk="0">
                  <a:moveTo>
                    <a:pt x="0" y="1"/>
                  </a:moveTo>
                  <a:lnTo>
                    <a:pt x="846" y="2691"/>
                  </a:lnTo>
                  <a:cubicBezTo>
                    <a:pt x="917" y="2644"/>
                    <a:pt x="1001" y="2620"/>
                    <a:pt x="1084" y="2596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4448750" y="1033600"/>
              <a:ext cx="82475" cy="232175"/>
            </a:xfrm>
            <a:custGeom>
              <a:avLst/>
              <a:gdLst/>
              <a:ahLst/>
              <a:cxnLst/>
              <a:rect l="l" t="t" r="r" b="b"/>
              <a:pathLst>
                <a:path w="3299" h="9287" extrusionOk="0">
                  <a:moveTo>
                    <a:pt x="239" y="0"/>
                  </a:moveTo>
                  <a:cubicBezTo>
                    <a:pt x="168" y="12"/>
                    <a:pt x="84" y="36"/>
                    <a:pt x="1" y="60"/>
                  </a:cubicBezTo>
                  <a:lnTo>
                    <a:pt x="3061" y="9287"/>
                  </a:lnTo>
                  <a:cubicBezTo>
                    <a:pt x="3120" y="9239"/>
                    <a:pt x="3192" y="9192"/>
                    <a:pt x="3275" y="9192"/>
                  </a:cubicBezTo>
                  <a:lnTo>
                    <a:pt x="3299" y="9192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4530625" y="1282125"/>
              <a:ext cx="42875" cy="110750"/>
            </a:xfrm>
            <a:custGeom>
              <a:avLst/>
              <a:gdLst/>
              <a:ahLst/>
              <a:cxnLst/>
              <a:rect l="l" t="t" r="r" b="b"/>
              <a:pathLst>
                <a:path w="1715" h="4430" extrusionOk="0">
                  <a:moveTo>
                    <a:pt x="262" y="1"/>
                  </a:moveTo>
                  <a:cubicBezTo>
                    <a:pt x="202" y="25"/>
                    <a:pt x="143" y="60"/>
                    <a:pt x="83" y="60"/>
                  </a:cubicBezTo>
                  <a:lnTo>
                    <a:pt x="0" y="60"/>
                  </a:lnTo>
                  <a:lnTo>
                    <a:pt x="1465" y="4430"/>
                  </a:lnTo>
                  <a:cubicBezTo>
                    <a:pt x="1524" y="4406"/>
                    <a:pt x="1595" y="4370"/>
                    <a:pt x="1667" y="4370"/>
                  </a:cubicBezTo>
                  <a:lnTo>
                    <a:pt x="1715" y="4370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4539550" y="1228550"/>
              <a:ext cx="81275" cy="44675"/>
            </a:xfrm>
            <a:custGeom>
              <a:avLst/>
              <a:gdLst/>
              <a:ahLst/>
              <a:cxnLst/>
              <a:rect l="l" t="t" r="r" b="b"/>
              <a:pathLst>
                <a:path w="3251" h="1787" extrusionOk="0">
                  <a:moveTo>
                    <a:pt x="3155" y="1"/>
                  </a:moveTo>
                  <a:lnTo>
                    <a:pt x="0" y="1548"/>
                  </a:lnTo>
                  <a:cubicBezTo>
                    <a:pt x="48" y="1584"/>
                    <a:pt x="95" y="1668"/>
                    <a:pt x="95" y="1751"/>
                  </a:cubicBezTo>
                  <a:lnTo>
                    <a:pt x="95" y="1787"/>
                  </a:lnTo>
                  <a:lnTo>
                    <a:pt x="3251" y="239"/>
                  </a:lnTo>
                  <a:cubicBezTo>
                    <a:pt x="3203" y="179"/>
                    <a:pt x="3179" y="96"/>
                    <a:pt x="3155" y="25"/>
                  </a:cubicBezTo>
                  <a:lnTo>
                    <a:pt x="31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4665450" y="1102950"/>
              <a:ext cx="99750" cy="35750"/>
            </a:xfrm>
            <a:custGeom>
              <a:avLst/>
              <a:gdLst/>
              <a:ahLst/>
              <a:cxnLst/>
              <a:rect l="l" t="t" r="r" b="b"/>
              <a:pathLst>
                <a:path w="3990" h="1430" extrusionOk="0">
                  <a:moveTo>
                    <a:pt x="132" y="0"/>
                  </a:moveTo>
                  <a:cubicBezTo>
                    <a:pt x="132" y="107"/>
                    <a:pt x="84" y="203"/>
                    <a:pt x="1" y="226"/>
                  </a:cubicBezTo>
                  <a:lnTo>
                    <a:pt x="3906" y="1429"/>
                  </a:lnTo>
                  <a:cubicBezTo>
                    <a:pt x="3930" y="1346"/>
                    <a:pt x="3953" y="1274"/>
                    <a:pt x="3989" y="1179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4576150" y="1236000"/>
              <a:ext cx="52125" cy="157775"/>
            </a:xfrm>
            <a:custGeom>
              <a:avLst/>
              <a:gdLst/>
              <a:ahLst/>
              <a:cxnLst/>
              <a:rect l="l" t="t" r="r" b="b"/>
              <a:pathLst>
                <a:path w="2085" h="6311" extrusionOk="0">
                  <a:moveTo>
                    <a:pt x="1846" y="0"/>
                  </a:moveTo>
                  <a:lnTo>
                    <a:pt x="1" y="6215"/>
                  </a:lnTo>
                  <a:cubicBezTo>
                    <a:pt x="84" y="6227"/>
                    <a:pt x="167" y="6263"/>
                    <a:pt x="239" y="6311"/>
                  </a:cubicBezTo>
                  <a:lnTo>
                    <a:pt x="2084" y="84"/>
                  </a:lnTo>
                  <a:cubicBezTo>
                    <a:pt x="1989" y="84"/>
                    <a:pt x="1906" y="36"/>
                    <a:pt x="18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4627050" y="1106525"/>
              <a:ext cx="36050" cy="112225"/>
            </a:xfrm>
            <a:custGeom>
              <a:avLst/>
              <a:gdLst/>
              <a:ahLst/>
              <a:cxnLst/>
              <a:rect l="l" t="t" r="r" b="b"/>
              <a:pathLst>
                <a:path w="1442" h="4489" extrusionOk="0">
                  <a:moveTo>
                    <a:pt x="1227" y="0"/>
                  </a:moveTo>
                  <a:lnTo>
                    <a:pt x="1" y="4441"/>
                  </a:lnTo>
                  <a:lnTo>
                    <a:pt x="13" y="4441"/>
                  </a:lnTo>
                  <a:cubicBezTo>
                    <a:pt x="35" y="4438"/>
                    <a:pt x="56" y="4437"/>
                    <a:pt x="76" y="4437"/>
                  </a:cubicBezTo>
                  <a:cubicBezTo>
                    <a:pt x="142" y="4437"/>
                    <a:pt x="196" y="4452"/>
                    <a:pt x="251" y="4489"/>
                  </a:cubicBezTo>
                  <a:lnTo>
                    <a:pt x="1441" y="107"/>
                  </a:lnTo>
                  <a:lnTo>
                    <a:pt x="1441" y="107"/>
                  </a:lnTo>
                  <a:cubicBezTo>
                    <a:pt x="1427" y="111"/>
                    <a:pt x="1412" y="113"/>
                    <a:pt x="1397" y="113"/>
                  </a:cubicBezTo>
                  <a:cubicBezTo>
                    <a:pt x="1327" y="113"/>
                    <a:pt x="1257" y="69"/>
                    <a:pt x="122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4658600" y="939825"/>
              <a:ext cx="18475" cy="159275"/>
            </a:xfrm>
            <a:custGeom>
              <a:avLst/>
              <a:gdLst/>
              <a:ahLst/>
              <a:cxnLst/>
              <a:rect l="l" t="t" r="r" b="b"/>
              <a:pathLst>
                <a:path w="739" h="6371" extrusionOk="0">
                  <a:moveTo>
                    <a:pt x="477" y="1"/>
                  </a:moveTo>
                  <a:lnTo>
                    <a:pt x="1" y="6311"/>
                  </a:lnTo>
                  <a:cubicBezTo>
                    <a:pt x="1" y="6323"/>
                    <a:pt x="1" y="6347"/>
                    <a:pt x="13" y="6370"/>
                  </a:cubicBezTo>
                  <a:cubicBezTo>
                    <a:pt x="48" y="6335"/>
                    <a:pt x="96" y="6323"/>
                    <a:pt x="156" y="6311"/>
                  </a:cubicBezTo>
                  <a:cubicBezTo>
                    <a:pt x="191" y="6311"/>
                    <a:pt x="227" y="6311"/>
                    <a:pt x="263" y="6323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52075" y="939825"/>
              <a:ext cx="37225" cy="176550"/>
            </a:xfrm>
            <a:custGeom>
              <a:avLst/>
              <a:gdLst/>
              <a:ahLst/>
              <a:cxnLst/>
              <a:rect l="l" t="t" r="r" b="b"/>
              <a:pathLst>
                <a:path w="1489" h="7062" extrusionOk="0">
                  <a:moveTo>
                    <a:pt x="0" y="1"/>
                  </a:moveTo>
                  <a:lnTo>
                    <a:pt x="48" y="263"/>
                  </a:lnTo>
                  <a:lnTo>
                    <a:pt x="96" y="548"/>
                  </a:lnTo>
                  <a:lnTo>
                    <a:pt x="1215" y="7061"/>
                  </a:lnTo>
                  <a:cubicBezTo>
                    <a:pt x="1310" y="7037"/>
                    <a:pt x="1393" y="7025"/>
                    <a:pt x="1489" y="7002"/>
                  </a:cubicBezTo>
                  <a:lnTo>
                    <a:pt x="369" y="608"/>
                  </a:lnTo>
                  <a:lnTo>
                    <a:pt x="334" y="32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804450" y="989825"/>
              <a:ext cx="88725" cy="131000"/>
            </a:xfrm>
            <a:custGeom>
              <a:avLst/>
              <a:gdLst/>
              <a:ahLst/>
              <a:cxnLst/>
              <a:rect l="l" t="t" r="r" b="b"/>
              <a:pathLst>
                <a:path w="3549" h="5240" extrusionOk="0">
                  <a:moveTo>
                    <a:pt x="3323" y="1"/>
                  </a:moveTo>
                  <a:lnTo>
                    <a:pt x="1" y="5109"/>
                  </a:lnTo>
                  <a:cubicBezTo>
                    <a:pt x="84" y="5144"/>
                    <a:pt x="156" y="5192"/>
                    <a:pt x="227" y="5240"/>
                  </a:cubicBezTo>
                  <a:lnTo>
                    <a:pt x="3549" y="144"/>
                  </a:lnTo>
                  <a:cubicBezTo>
                    <a:pt x="3454" y="120"/>
                    <a:pt x="3382" y="84"/>
                    <a:pt x="332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897925" y="939825"/>
              <a:ext cx="29775" cy="37525"/>
            </a:xfrm>
            <a:custGeom>
              <a:avLst/>
              <a:gdLst/>
              <a:ahLst/>
              <a:cxnLst/>
              <a:rect l="l" t="t" r="r" b="b"/>
              <a:pathLst>
                <a:path w="1191" h="1501" extrusionOk="0">
                  <a:moveTo>
                    <a:pt x="881" y="1"/>
                  </a:moveTo>
                  <a:lnTo>
                    <a:pt x="0" y="1346"/>
                  </a:lnTo>
                  <a:cubicBezTo>
                    <a:pt x="96" y="1382"/>
                    <a:pt x="167" y="1429"/>
                    <a:pt x="227" y="1501"/>
                  </a:cubicBezTo>
                  <a:lnTo>
                    <a:pt x="1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904775" y="979125"/>
              <a:ext cx="209875" cy="36925"/>
            </a:xfrm>
            <a:custGeom>
              <a:avLst/>
              <a:gdLst/>
              <a:ahLst/>
              <a:cxnLst/>
              <a:rect l="l" t="t" r="r" b="b"/>
              <a:pathLst>
                <a:path w="8395" h="1477" extrusionOk="0">
                  <a:moveTo>
                    <a:pt x="0" y="0"/>
                  </a:moveTo>
                  <a:cubicBezTo>
                    <a:pt x="12" y="48"/>
                    <a:pt x="24" y="96"/>
                    <a:pt x="24" y="131"/>
                  </a:cubicBezTo>
                  <a:lnTo>
                    <a:pt x="24" y="250"/>
                  </a:lnTo>
                  <a:lnTo>
                    <a:pt x="8394" y="1477"/>
                  </a:lnTo>
                  <a:lnTo>
                    <a:pt x="7870" y="113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5115500" y="939825"/>
              <a:ext cx="73850" cy="73250"/>
            </a:xfrm>
            <a:custGeom>
              <a:avLst/>
              <a:gdLst/>
              <a:ahLst/>
              <a:cxnLst/>
              <a:rect l="l" t="t" r="r" b="b"/>
              <a:pathLst>
                <a:path w="2954" h="2930" extrusionOk="0">
                  <a:moveTo>
                    <a:pt x="2608" y="1"/>
                  </a:moveTo>
                  <a:lnTo>
                    <a:pt x="1" y="2775"/>
                  </a:lnTo>
                  <a:lnTo>
                    <a:pt x="227" y="2930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996450" y="939825"/>
              <a:ext cx="347975" cy="224175"/>
            </a:xfrm>
            <a:custGeom>
              <a:avLst/>
              <a:gdLst/>
              <a:ahLst/>
              <a:cxnLst/>
              <a:rect l="l" t="t" r="r" b="b"/>
              <a:pathLst>
                <a:path w="13919" h="8967" extrusionOk="0">
                  <a:moveTo>
                    <a:pt x="0" y="1"/>
                  </a:moveTo>
                  <a:lnTo>
                    <a:pt x="4203" y="2715"/>
                  </a:lnTo>
                  <a:lnTo>
                    <a:pt x="4715" y="3061"/>
                  </a:lnTo>
                  <a:lnTo>
                    <a:pt x="13835" y="8966"/>
                  </a:lnTo>
                  <a:cubicBezTo>
                    <a:pt x="13847" y="8907"/>
                    <a:pt x="13871" y="8871"/>
                    <a:pt x="13919" y="8835"/>
                  </a:cubicBezTo>
                  <a:lnTo>
                    <a:pt x="13776" y="8633"/>
                  </a:lnTo>
                  <a:lnTo>
                    <a:pt x="4977" y="2918"/>
                  </a:lnTo>
                  <a:lnTo>
                    <a:pt x="4751" y="276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5192300" y="939825"/>
              <a:ext cx="157775" cy="220900"/>
            </a:xfrm>
            <a:custGeom>
              <a:avLst/>
              <a:gdLst/>
              <a:ahLst/>
              <a:cxnLst/>
              <a:rect l="l" t="t" r="r" b="b"/>
              <a:pathLst>
                <a:path w="6311" h="8836" extrusionOk="0">
                  <a:moveTo>
                    <a:pt x="1" y="1"/>
                  </a:moveTo>
                  <a:lnTo>
                    <a:pt x="5942" y="8633"/>
                  </a:lnTo>
                  <a:lnTo>
                    <a:pt x="6073" y="8835"/>
                  </a:lnTo>
                  <a:cubicBezTo>
                    <a:pt x="6132" y="8764"/>
                    <a:pt x="6216" y="8716"/>
                    <a:pt x="6311" y="8704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5357500" y="995500"/>
              <a:ext cx="208675" cy="168500"/>
            </a:xfrm>
            <a:custGeom>
              <a:avLst/>
              <a:gdLst/>
              <a:ahLst/>
              <a:cxnLst/>
              <a:rect l="l" t="t" r="r" b="b"/>
              <a:pathLst>
                <a:path w="8347" h="6740" extrusionOk="0">
                  <a:moveTo>
                    <a:pt x="8168" y="0"/>
                  </a:moveTo>
                  <a:lnTo>
                    <a:pt x="1" y="6537"/>
                  </a:lnTo>
                  <a:cubicBezTo>
                    <a:pt x="72" y="6584"/>
                    <a:pt x="132" y="6656"/>
                    <a:pt x="155" y="6739"/>
                  </a:cubicBezTo>
                  <a:lnTo>
                    <a:pt x="8347" y="191"/>
                  </a:lnTo>
                  <a:cubicBezTo>
                    <a:pt x="8275" y="131"/>
                    <a:pt x="8216" y="72"/>
                    <a:pt x="8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5531925" y="939825"/>
              <a:ext cx="36650" cy="39025"/>
            </a:xfrm>
            <a:custGeom>
              <a:avLst/>
              <a:gdLst/>
              <a:ahLst/>
              <a:cxnLst/>
              <a:rect l="l" t="t" r="r" b="b"/>
              <a:pathLst>
                <a:path w="1466" h="1561" extrusionOk="0">
                  <a:moveTo>
                    <a:pt x="1" y="1"/>
                  </a:moveTo>
                  <a:lnTo>
                    <a:pt x="1251" y="1560"/>
                  </a:lnTo>
                  <a:cubicBezTo>
                    <a:pt x="1298" y="1501"/>
                    <a:pt x="1370" y="1453"/>
                    <a:pt x="1465" y="1406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5412275" y="940125"/>
              <a:ext cx="30075" cy="14900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0" y="1"/>
                  </a:moveTo>
                  <a:lnTo>
                    <a:pt x="1084" y="596"/>
                  </a:lnTo>
                  <a:cubicBezTo>
                    <a:pt x="1108" y="489"/>
                    <a:pt x="1143" y="417"/>
                    <a:pt x="1203" y="358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5448000" y="94012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extrusionOk="0">
                  <a:moveTo>
                    <a:pt x="36" y="1"/>
                  </a:moveTo>
                  <a:lnTo>
                    <a:pt x="0" y="251"/>
                  </a:lnTo>
                  <a:cubicBezTo>
                    <a:pt x="12" y="251"/>
                    <a:pt x="24" y="251"/>
                    <a:pt x="36" y="239"/>
                  </a:cubicBezTo>
                  <a:cubicBezTo>
                    <a:pt x="58" y="235"/>
                    <a:pt x="80" y="234"/>
                    <a:pt x="100" y="234"/>
                  </a:cubicBezTo>
                  <a:cubicBezTo>
                    <a:pt x="157" y="234"/>
                    <a:pt x="207" y="245"/>
                    <a:pt x="250" y="262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5654850" y="939825"/>
              <a:ext cx="128625" cy="201250"/>
            </a:xfrm>
            <a:custGeom>
              <a:avLst/>
              <a:gdLst/>
              <a:ahLst/>
              <a:cxnLst/>
              <a:rect l="l" t="t" r="r" b="b"/>
              <a:pathLst>
                <a:path w="5145" h="8050" extrusionOk="0">
                  <a:moveTo>
                    <a:pt x="1" y="1"/>
                  </a:moveTo>
                  <a:lnTo>
                    <a:pt x="4978" y="8049"/>
                  </a:lnTo>
                  <a:cubicBezTo>
                    <a:pt x="5025" y="8002"/>
                    <a:pt x="5085" y="7954"/>
                    <a:pt x="5144" y="7906"/>
                  </a:cubicBezTo>
                  <a:lnTo>
                    <a:pt x="5097" y="777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5575375" y="939825"/>
              <a:ext cx="14925" cy="36050"/>
            </a:xfrm>
            <a:custGeom>
              <a:avLst/>
              <a:gdLst/>
              <a:ahLst/>
              <a:cxnLst/>
              <a:rect l="l" t="t" r="r" b="b"/>
              <a:pathLst>
                <a:path w="597" h="1442" extrusionOk="0">
                  <a:moveTo>
                    <a:pt x="346" y="1"/>
                  </a:moveTo>
                  <a:lnTo>
                    <a:pt x="1" y="1370"/>
                  </a:lnTo>
                  <a:cubicBezTo>
                    <a:pt x="96" y="1370"/>
                    <a:pt x="180" y="1394"/>
                    <a:pt x="239" y="1441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5742075" y="939825"/>
              <a:ext cx="47350" cy="198275"/>
            </a:xfrm>
            <a:custGeom>
              <a:avLst/>
              <a:gdLst/>
              <a:ahLst/>
              <a:cxnLst/>
              <a:rect l="l" t="t" r="r" b="b"/>
              <a:pathLst>
                <a:path w="1894" h="7931" extrusionOk="0">
                  <a:moveTo>
                    <a:pt x="0" y="1"/>
                  </a:moveTo>
                  <a:lnTo>
                    <a:pt x="1608" y="7775"/>
                  </a:lnTo>
                  <a:lnTo>
                    <a:pt x="1644" y="7930"/>
                  </a:lnTo>
                  <a:cubicBezTo>
                    <a:pt x="1715" y="7894"/>
                    <a:pt x="1775" y="7871"/>
                    <a:pt x="1870" y="7871"/>
                  </a:cubicBezTo>
                  <a:lnTo>
                    <a:pt x="1894" y="787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5789400" y="1164550"/>
              <a:ext cx="90525" cy="353650"/>
            </a:xfrm>
            <a:custGeom>
              <a:avLst/>
              <a:gdLst/>
              <a:ahLst/>
              <a:cxnLst/>
              <a:rect l="l" t="t" r="r" b="b"/>
              <a:pathLst>
                <a:path w="3621" h="14146" extrusionOk="0">
                  <a:moveTo>
                    <a:pt x="251" y="1"/>
                  </a:moveTo>
                  <a:cubicBezTo>
                    <a:pt x="215" y="13"/>
                    <a:pt x="155" y="25"/>
                    <a:pt x="96" y="37"/>
                  </a:cubicBezTo>
                  <a:lnTo>
                    <a:pt x="1" y="37"/>
                  </a:lnTo>
                  <a:lnTo>
                    <a:pt x="3370" y="14145"/>
                  </a:lnTo>
                  <a:cubicBezTo>
                    <a:pt x="3441" y="14122"/>
                    <a:pt x="3513" y="14110"/>
                    <a:pt x="3584" y="14086"/>
                  </a:cubicBezTo>
                  <a:lnTo>
                    <a:pt x="3620" y="1408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6017400" y="939525"/>
              <a:ext cx="8075" cy="4500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1" y="1"/>
                  </a:moveTo>
                  <a:lnTo>
                    <a:pt x="108" y="179"/>
                  </a:lnTo>
                  <a:cubicBezTo>
                    <a:pt x="156" y="144"/>
                    <a:pt x="203" y="96"/>
                    <a:pt x="239" y="72"/>
                  </a:cubicBezTo>
                  <a:cubicBezTo>
                    <a:pt x="275" y="48"/>
                    <a:pt x="298" y="36"/>
                    <a:pt x="322" y="2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5798625" y="956500"/>
              <a:ext cx="225350" cy="187850"/>
            </a:xfrm>
            <a:custGeom>
              <a:avLst/>
              <a:gdLst/>
              <a:ahLst/>
              <a:cxnLst/>
              <a:rect l="l" t="t" r="r" b="b"/>
              <a:pathLst>
                <a:path w="9014" h="7514" extrusionOk="0">
                  <a:moveTo>
                    <a:pt x="8835" y="0"/>
                  </a:moveTo>
                  <a:lnTo>
                    <a:pt x="1" y="7299"/>
                  </a:lnTo>
                  <a:cubicBezTo>
                    <a:pt x="84" y="7370"/>
                    <a:pt x="144" y="7442"/>
                    <a:pt x="167" y="7513"/>
                  </a:cubicBezTo>
                  <a:lnTo>
                    <a:pt x="9014" y="191"/>
                  </a:lnTo>
                  <a:cubicBezTo>
                    <a:pt x="8954" y="167"/>
                    <a:pt x="8895" y="96"/>
                    <a:pt x="8847" y="24"/>
                  </a:cubicBezTo>
                  <a:cubicBezTo>
                    <a:pt x="8847" y="12"/>
                    <a:pt x="8835" y="12"/>
                    <a:pt x="88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6031700" y="959775"/>
              <a:ext cx="71750" cy="111650"/>
            </a:xfrm>
            <a:custGeom>
              <a:avLst/>
              <a:gdLst/>
              <a:ahLst/>
              <a:cxnLst/>
              <a:rect l="l" t="t" r="r" b="b"/>
              <a:pathLst>
                <a:path w="2870" h="4466" extrusionOk="0">
                  <a:moveTo>
                    <a:pt x="238" y="0"/>
                  </a:moveTo>
                  <a:cubicBezTo>
                    <a:pt x="226" y="12"/>
                    <a:pt x="191" y="36"/>
                    <a:pt x="155" y="60"/>
                  </a:cubicBezTo>
                  <a:cubicBezTo>
                    <a:pt x="107" y="72"/>
                    <a:pt x="60" y="96"/>
                    <a:pt x="0" y="108"/>
                  </a:cubicBezTo>
                  <a:lnTo>
                    <a:pt x="2691" y="4465"/>
                  </a:lnTo>
                  <a:cubicBezTo>
                    <a:pt x="2739" y="4394"/>
                    <a:pt x="2798" y="4322"/>
                    <a:pt x="2870" y="4263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6036450" y="939825"/>
              <a:ext cx="12825" cy="7475"/>
            </a:xfrm>
            <a:custGeom>
              <a:avLst/>
              <a:gdLst/>
              <a:ahLst/>
              <a:cxnLst/>
              <a:rect l="l" t="t" r="r" b="b"/>
              <a:pathLst>
                <a:path w="513" h="299" extrusionOk="0">
                  <a:moveTo>
                    <a:pt x="108" y="1"/>
                  </a:moveTo>
                  <a:lnTo>
                    <a:pt x="1" y="84"/>
                  </a:lnTo>
                  <a:cubicBezTo>
                    <a:pt x="48" y="120"/>
                    <a:pt x="96" y="155"/>
                    <a:pt x="120" y="203"/>
                  </a:cubicBezTo>
                  <a:lnTo>
                    <a:pt x="167" y="298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5965325" y="1184200"/>
              <a:ext cx="453050" cy="198075"/>
            </a:xfrm>
            <a:custGeom>
              <a:avLst/>
              <a:gdLst/>
              <a:ahLst/>
              <a:cxnLst/>
              <a:rect l="l" t="t" r="r" b="b"/>
              <a:pathLst>
                <a:path w="18122" h="7923" extrusionOk="0">
                  <a:moveTo>
                    <a:pt x="18121" y="1"/>
                  </a:moveTo>
                  <a:lnTo>
                    <a:pt x="143" y="7633"/>
                  </a:lnTo>
                  <a:lnTo>
                    <a:pt x="0" y="7883"/>
                  </a:lnTo>
                  <a:cubicBezTo>
                    <a:pt x="27" y="7909"/>
                    <a:pt x="67" y="7923"/>
                    <a:pt x="106" y="7923"/>
                  </a:cubicBezTo>
                  <a:cubicBezTo>
                    <a:pt x="118" y="7923"/>
                    <a:pt x="131" y="7921"/>
                    <a:pt x="143" y="7918"/>
                  </a:cubicBezTo>
                  <a:lnTo>
                    <a:pt x="18121" y="286"/>
                  </a:lnTo>
                  <a:lnTo>
                    <a:pt x="1812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6126650" y="939825"/>
              <a:ext cx="68775" cy="119975"/>
            </a:xfrm>
            <a:custGeom>
              <a:avLst/>
              <a:gdLst/>
              <a:ahLst/>
              <a:cxnLst/>
              <a:rect l="l" t="t" r="r" b="b"/>
              <a:pathLst>
                <a:path w="2751" h="4799" extrusionOk="0">
                  <a:moveTo>
                    <a:pt x="2465" y="1"/>
                  </a:moveTo>
                  <a:lnTo>
                    <a:pt x="0" y="4739"/>
                  </a:lnTo>
                  <a:cubicBezTo>
                    <a:pt x="84" y="4763"/>
                    <a:pt x="179" y="4775"/>
                    <a:pt x="250" y="4799"/>
                  </a:cubicBezTo>
                  <a:lnTo>
                    <a:pt x="27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5887625" y="1106525"/>
              <a:ext cx="218800" cy="414050"/>
            </a:xfrm>
            <a:custGeom>
              <a:avLst/>
              <a:gdLst/>
              <a:ahLst/>
              <a:cxnLst/>
              <a:rect l="l" t="t" r="r" b="b"/>
              <a:pathLst>
                <a:path w="8752" h="16562" extrusionOk="0">
                  <a:moveTo>
                    <a:pt x="8561" y="0"/>
                  </a:moveTo>
                  <a:lnTo>
                    <a:pt x="1" y="16443"/>
                  </a:lnTo>
                  <a:cubicBezTo>
                    <a:pt x="96" y="16466"/>
                    <a:pt x="167" y="16502"/>
                    <a:pt x="227" y="16562"/>
                  </a:cubicBezTo>
                  <a:lnTo>
                    <a:pt x="3132" y="10990"/>
                  </a:lnTo>
                  <a:lnTo>
                    <a:pt x="3263" y="10740"/>
                  </a:lnTo>
                  <a:lnTo>
                    <a:pt x="8752" y="179"/>
                  </a:lnTo>
                  <a:cubicBezTo>
                    <a:pt x="8680" y="131"/>
                    <a:pt x="8621" y="72"/>
                    <a:pt x="856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762775" y="11147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1166" y="0"/>
                  </a:moveTo>
                  <a:cubicBezTo>
                    <a:pt x="1130" y="0"/>
                    <a:pt x="1095" y="2"/>
                    <a:pt x="1061" y="7"/>
                  </a:cubicBezTo>
                  <a:cubicBezTo>
                    <a:pt x="977" y="18"/>
                    <a:pt x="882" y="42"/>
                    <a:pt x="811" y="66"/>
                  </a:cubicBezTo>
                  <a:cubicBezTo>
                    <a:pt x="477" y="173"/>
                    <a:pt x="227" y="423"/>
                    <a:pt x="96" y="721"/>
                  </a:cubicBezTo>
                  <a:cubicBezTo>
                    <a:pt x="60" y="804"/>
                    <a:pt x="37" y="888"/>
                    <a:pt x="25" y="983"/>
                  </a:cubicBezTo>
                  <a:cubicBezTo>
                    <a:pt x="1" y="1078"/>
                    <a:pt x="1" y="1185"/>
                    <a:pt x="1" y="1292"/>
                  </a:cubicBezTo>
                  <a:cubicBezTo>
                    <a:pt x="78" y="1890"/>
                    <a:pt x="568" y="2324"/>
                    <a:pt x="1144" y="2324"/>
                  </a:cubicBezTo>
                  <a:cubicBezTo>
                    <a:pt x="1187" y="2324"/>
                    <a:pt x="1231" y="2321"/>
                    <a:pt x="1275" y="2316"/>
                  </a:cubicBezTo>
                  <a:cubicBezTo>
                    <a:pt x="1906" y="2245"/>
                    <a:pt x="2370" y="1673"/>
                    <a:pt x="2299" y="1054"/>
                  </a:cubicBezTo>
                  <a:cubicBezTo>
                    <a:pt x="2263" y="721"/>
                    <a:pt x="2108" y="459"/>
                    <a:pt x="1870" y="268"/>
                  </a:cubicBezTo>
                  <a:cubicBezTo>
                    <a:pt x="1787" y="209"/>
                    <a:pt x="1727" y="161"/>
                    <a:pt x="1644" y="126"/>
                  </a:cubicBezTo>
                  <a:cubicBezTo>
                    <a:pt x="1506" y="47"/>
                    <a:pt x="1335" y="0"/>
                    <a:pt x="11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558600" y="1391375"/>
              <a:ext cx="30975" cy="29875"/>
            </a:xfrm>
            <a:custGeom>
              <a:avLst/>
              <a:gdLst/>
              <a:ahLst/>
              <a:cxnLst/>
              <a:rect l="l" t="t" r="r" b="b"/>
              <a:pathLst>
                <a:path w="1239" h="1195" extrusionOk="0">
                  <a:moveTo>
                    <a:pt x="548" y="0"/>
                  </a:moveTo>
                  <a:cubicBezTo>
                    <a:pt x="476" y="12"/>
                    <a:pt x="405" y="36"/>
                    <a:pt x="346" y="60"/>
                  </a:cubicBezTo>
                  <a:cubicBezTo>
                    <a:pt x="131" y="167"/>
                    <a:pt x="0" y="405"/>
                    <a:pt x="12" y="655"/>
                  </a:cubicBezTo>
                  <a:cubicBezTo>
                    <a:pt x="57" y="966"/>
                    <a:pt x="308" y="1195"/>
                    <a:pt x="603" y="1195"/>
                  </a:cubicBezTo>
                  <a:cubicBezTo>
                    <a:pt x="624" y="1195"/>
                    <a:pt x="646" y="1193"/>
                    <a:pt x="667" y="1191"/>
                  </a:cubicBezTo>
                  <a:cubicBezTo>
                    <a:pt x="1000" y="1167"/>
                    <a:pt x="1238" y="870"/>
                    <a:pt x="1203" y="536"/>
                  </a:cubicBezTo>
                  <a:cubicBezTo>
                    <a:pt x="1191" y="346"/>
                    <a:pt x="1084" y="191"/>
                    <a:pt x="941" y="108"/>
                  </a:cubicBezTo>
                  <a:cubicBezTo>
                    <a:pt x="869" y="60"/>
                    <a:pt x="786" y="36"/>
                    <a:pt x="703" y="12"/>
                  </a:cubicBezTo>
                  <a:cubicBezTo>
                    <a:pt x="667" y="0"/>
                    <a:pt x="643" y="0"/>
                    <a:pt x="59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196350" y="1025325"/>
              <a:ext cx="30075" cy="30150"/>
            </a:xfrm>
            <a:custGeom>
              <a:avLst/>
              <a:gdLst/>
              <a:ahLst/>
              <a:cxnLst/>
              <a:rect l="l" t="t" r="r" b="b"/>
              <a:pathLst>
                <a:path w="1203" h="1206" extrusionOk="0">
                  <a:moveTo>
                    <a:pt x="622" y="1"/>
                  </a:moveTo>
                  <a:cubicBezTo>
                    <a:pt x="596" y="1"/>
                    <a:pt x="566" y="4"/>
                    <a:pt x="536" y="10"/>
                  </a:cubicBezTo>
                  <a:cubicBezTo>
                    <a:pt x="238" y="45"/>
                    <a:pt x="24" y="283"/>
                    <a:pt x="0" y="569"/>
                  </a:cubicBezTo>
                  <a:lnTo>
                    <a:pt x="0" y="664"/>
                  </a:lnTo>
                  <a:cubicBezTo>
                    <a:pt x="0" y="724"/>
                    <a:pt x="12" y="772"/>
                    <a:pt x="36" y="831"/>
                  </a:cubicBezTo>
                  <a:cubicBezTo>
                    <a:pt x="123" y="1048"/>
                    <a:pt x="337" y="1205"/>
                    <a:pt x="581" y="1205"/>
                  </a:cubicBezTo>
                  <a:cubicBezTo>
                    <a:pt x="606" y="1205"/>
                    <a:pt x="630" y="1204"/>
                    <a:pt x="655" y="1200"/>
                  </a:cubicBezTo>
                  <a:cubicBezTo>
                    <a:pt x="679" y="1200"/>
                    <a:pt x="727" y="1188"/>
                    <a:pt x="750" y="1188"/>
                  </a:cubicBezTo>
                  <a:cubicBezTo>
                    <a:pt x="846" y="1165"/>
                    <a:pt x="917" y="1117"/>
                    <a:pt x="977" y="1069"/>
                  </a:cubicBezTo>
                  <a:cubicBezTo>
                    <a:pt x="1131" y="938"/>
                    <a:pt x="1203" y="748"/>
                    <a:pt x="1191" y="545"/>
                  </a:cubicBezTo>
                  <a:cubicBezTo>
                    <a:pt x="1167" y="367"/>
                    <a:pt x="1072" y="224"/>
                    <a:pt x="929" y="117"/>
                  </a:cubicBezTo>
                  <a:cubicBezTo>
                    <a:pt x="858" y="69"/>
                    <a:pt x="786" y="33"/>
                    <a:pt x="691" y="10"/>
                  </a:cubicBezTo>
                  <a:cubicBezTo>
                    <a:pt x="673" y="4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432100" y="1005225"/>
              <a:ext cx="30075" cy="29900"/>
            </a:xfrm>
            <a:custGeom>
              <a:avLst/>
              <a:gdLst/>
              <a:ahLst/>
              <a:cxnLst/>
              <a:rect l="l" t="t" r="r" b="b"/>
              <a:pathLst>
                <a:path w="1203" h="1196" extrusionOk="0">
                  <a:moveTo>
                    <a:pt x="614" y="0"/>
                  </a:moveTo>
                  <a:cubicBezTo>
                    <a:pt x="592" y="0"/>
                    <a:pt x="570" y="2"/>
                    <a:pt x="548" y="4"/>
                  </a:cubicBezTo>
                  <a:cubicBezTo>
                    <a:pt x="464" y="16"/>
                    <a:pt x="369" y="40"/>
                    <a:pt x="310" y="87"/>
                  </a:cubicBezTo>
                  <a:cubicBezTo>
                    <a:pt x="238" y="135"/>
                    <a:pt x="179" y="195"/>
                    <a:pt x="131" y="254"/>
                  </a:cubicBezTo>
                  <a:cubicBezTo>
                    <a:pt x="83" y="325"/>
                    <a:pt x="48" y="397"/>
                    <a:pt x="24" y="492"/>
                  </a:cubicBezTo>
                  <a:cubicBezTo>
                    <a:pt x="12" y="540"/>
                    <a:pt x="0" y="599"/>
                    <a:pt x="12" y="659"/>
                  </a:cubicBezTo>
                  <a:cubicBezTo>
                    <a:pt x="47" y="961"/>
                    <a:pt x="309" y="1195"/>
                    <a:pt x="631" y="1195"/>
                  </a:cubicBezTo>
                  <a:cubicBezTo>
                    <a:pt x="639" y="1195"/>
                    <a:pt x="647" y="1195"/>
                    <a:pt x="655" y="1195"/>
                  </a:cubicBezTo>
                  <a:lnTo>
                    <a:pt x="667" y="1195"/>
                  </a:lnTo>
                  <a:cubicBezTo>
                    <a:pt x="762" y="1171"/>
                    <a:pt x="834" y="1159"/>
                    <a:pt x="905" y="1111"/>
                  </a:cubicBezTo>
                  <a:cubicBezTo>
                    <a:pt x="1000" y="1076"/>
                    <a:pt x="1072" y="992"/>
                    <a:pt x="1119" y="909"/>
                  </a:cubicBezTo>
                  <a:cubicBezTo>
                    <a:pt x="1155" y="837"/>
                    <a:pt x="1191" y="754"/>
                    <a:pt x="1203" y="671"/>
                  </a:cubicBezTo>
                  <a:lnTo>
                    <a:pt x="1203" y="540"/>
                  </a:lnTo>
                  <a:cubicBezTo>
                    <a:pt x="1180" y="229"/>
                    <a:pt x="920" y="0"/>
                    <a:pt x="61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392800" y="1332150"/>
              <a:ext cx="9850" cy="10525"/>
            </a:xfrm>
            <a:custGeom>
              <a:avLst/>
              <a:gdLst/>
              <a:ahLst/>
              <a:cxnLst/>
              <a:rect l="l" t="t" r="r" b="b"/>
              <a:pathLst>
                <a:path w="394" h="421" extrusionOk="0">
                  <a:moveTo>
                    <a:pt x="179" y="0"/>
                  </a:moveTo>
                  <a:cubicBezTo>
                    <a:pt x="96" y="0"/>
                    <a:pt x="60" y="48"/>
                    <a:pt x="24" y="107"/>
                  </a:cubicBezTo>
                  <a:cubicBezTo>
                    <a:pt x="12" y="131"/>
                    <a:pt x="0" y="179"/>
                    <a:pt x="0" y="238"/>
                  </a:cubicBezTo>
                  <a:cubicBezTo>
                    <a:pt x="11" y="343"/>
                    <a:pt x="77" y="421"/>
                    <a:pt x="175" y="421"/>
                  </a:cubicBezTo>
                  <a:cubicBezTo>
                    <a:pt x="188" y="421"/>
                    <a:pt x="201" y="420"/>
                    <a:pt x="215" y="417"/>
                  </a:cubicBezTo>
                  <a:cubicBezTo>
                    <a:pt x="322" y="405"/>
                    <a:pt x="381" y="333"/>
                    <a:pt x="393" y="238"/>
                  </a:cubicBezTo>
                  <a:lnTo>
                    <a:pt x="393" y="191"/>
                  </a:lnTo>
                  <a:cubicBezTo>
                    <a:pt x="393" y="107"/>
                    <a:pt x="334" y="36"/>
                    <a:pt x="262" y="24"/>
                  </a:cubicBezTo>
                  <a:cubicBezTo>
                    <a:pt x="239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5860550" y="1516575"/>
              <a:ext cx="42275" cy="40975"/>
            </a:xfrm>
            <a:custGeom>
              <a:avLst/>
              <a:gdLst/>
              <a:ahLst/>
              <a:cxnLst/>
              <a:rect l="l" t="t" r="r" b="b"/>
              <a:pathLst>
                <a:path w="1691" h="1639" extrusionOk="0">
                  <a:moveTo>
                    <a:pt x="853" y="0"/>
                  </a:moveTo>
                  <a:cubicBezTo>
                    <a:pt x="827" y="0"/>
                    <a:pt x="801" y="2"/>
                    <a:pt x="774" y="5"/>
                  </a:cubicBezTo>
                  <a:lnTo>
                    <a:pt x="762" y="5"/>
                  </a:lnTo>
                  <a:cubicBezTo>
                    <a:pt x="679" y="29"/>
                    <a:pt x="595" y="41"/>
                    <a:pt x="536" y="64"/>
                  </a:cubicBezTo>
                  <a:cubicBezTo>
                    <a:pt x="203" y="207"/>
                    <a:pt x="0" y="541"/>
                    <a:pt x="24" y="898"/>
                  </a:cubicBezTo>
                  <a:cubicBezTo>
                    <a:pt x="69" y="1327"/>
                    <a:pt x="436" y="1639"/>
                    <a:pt x="850" y="1639"/>
                  </a:cubicBezTo>
                  <a:cubicBezTo>
                    <a:pt x="872" y="1639"/>
                    <a:pt x="895" y="1638"/>
                    <a:pt x="917" y="1636"/>
                  </a:cubicBezTo>
                  <a:cubicBezTo>
                    <a:pt x="1369" y="1588"/>
                    <a:pt x="1691" y="1184"/>
                    <a:pt x="1655" y="743"/>
                  </a:cubicBezTo>
                  <a:cubicBezTo>
                    <a:pt x="1619" y="505"/>
                    <a:pt x="1500" y="291"/>
                    <a:pt x="1310" y="160"/>
                  </a:cubicBezTo>
                  <a:cubicBezTo>
                    <a:pt x="1238" y="112"/>
                    <a:pt x="1155" y="64"/>
                    <a:pt x="1084" y="41"/>
                  </a:cubicBezTo>
                  <a:cubicBezTo>
                    <a:pt x="1003" y="14"/>
                    <a:pt x="930" y="0"/>
                    <a:pt x="8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5775700" y="1136275"/>
              <a:ext cx="29800" cy="28900"/>
            </a:xfrm>
            <a:custGeom>
              <a:avLst/>
              <a:gdLst/>
              <a:ahLst/>
              <a:cxnLst/>
              <a:rect l="l" t="t" r="r" b="b"/>
              <a:pathLst>
                <a:path w="1192" h="1156" extrusionOk="0">
                  <a:moveTo>
                    <a:pt x="537" y="1"/>
                  </a:moveTo>
                  <a:cubicBezTo>
                    <a:pt x="465" y="1"/>
                    <a:pt x="382" y="25"/>
                    <a:pt x="322" y="60"/>
                  </a:cubicBezTo>
                  <a:cubicBezTo>
                    <a:pt x="263" y="84"/>
                    <a:pt x="203" y="132"/>
                    <a:pt x="168" y="191"/>
                  </a:cubicBezTo>
                  <a:cubicBezTo>
                    <a:pt x="60" y="310"/>
                    <a:pt x="1" y="453"/>
                    <a:pt x="25" y="632"/>
                  </a:cubicBezTo>
                  <a:cubicBezTo>
                    <a:pt x="60" y="918"/>
                    <a:pt x="299" y="1144"/>
                    <a:pt x="560" y="1156"/>
                  </a:cubicBezTo>
                  <a:lnTo>
                    <a:pt x="656" y="1156"/>
                  </a:lnTo>
                  <a:cubicBezTo>
                    <a:pt x="680" y="1156"/>
                    <a:pt x="739" y="1144"/>
                    <a:pt x="799" y="1108"/>
                  </a:cubicBezTo>
                  <a:cubicBezTo>
                    <a:pt x="1025" y="1025"/>
                    <a:pt x="1192" y="787"/>
                    <a:pt x="1156" y="513"/>
                  </a:cubicBezTo>
                  <a:cubicBezTo>
                    <a:pt x="1156" y="441"/>
                    <a:pt x="1132" y="370"/>
                    <a:pt x="1096" y="310"/>
                  </a:cubicBezTo>
                  <a:cubicBezTo>
                    <a:pt x="1061" y="227"/>
                    <a:pt x="1013" y="156"/>
                    <a:pt x="941" y="108"/>
                  </a:cubicBezTo>
                  <a:cubicBezTo>
                    <a:pt x="834" y="36"/>
                    <a:pt x="703" y="1"/>
                    <a:pt x="56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5559325" y="973750"/>
              <a:ext cx="30375" cy="28950"/>
            </a:xfrm>
            <a:custGeom>
              <a:avLst/>
              <a:gdLst/>
              <a:ahLst/>
              <a:cxnLst/>
              <a:rect l="l" t="t" r="r" b="b"/>
              <a:pathLst>
                <a:path w="1215" h="1158" extrusionOk="0">
                  <a:moveTo>
                    <a:pt x="679" y="1"/>
                  </a:moveTo>
                  <a:lnTo>
                    <a:pt x="548" y="13"/>
                  </a:lnTo>
                  <a:cubicBezTo>
                    <a:pt x="488" y="13"/>
                    <a:pt x="429" y="25"/>
                    <a:pt x="369" y="49"/>
                  </a:cubicBezTo>
                  <a:cubicBezTo>
                    <a:pt x="286" y="84"/>
                    <a:pt x="214" y="144"/>
                    <a:pt x="155" y="203"/>
                  </a:cubicBezTo>
                  <a:cubicBezTo>
                    <a:pt x="48" y="322"/>
                    <a:pt x="0" y="465"/>
                    <a:pt x="24" y="632"/>
                  </a:cubicBezTo>
                  <a:cubicBezTo>
                    <a:pt x="36" y="727"/>
                    <a:pt x="48" y="799"/>
                    <a:pt x="95" y="858"/>
                  </a:cubicBezTo>
                  <a:cubicBezTo>
                    <a:pt x="143" y="930"/>
                    <a:pt x="202" y="989"/>
                    <a:pt x="274" y="1049"/>
                  </a:cubicBezTo>
                  <a:cubicBezTo>
                    <a:pt x="370" y="1113"/>
                    <a:pt x="485" y="1158"/>
                    <a:pt x="611" y="1158"/>
                  </a:cubicBezTo>
                  <a:cubicBezTo>
                    <a:pt x="626" y="1158"/>
                    <a:pt x="640" y="1157"/>
                    <a:pt x="655" y="1156"/>
                  </a:cubicBezTo>
                  <a:cubicBezTo>
                    <a:pt x="976" y="1120"/>
                    <a:pt x="1214" y="834"/>
                    <a:pt x="1179" y="525"/>
                  </a:cubicBezTo>
                  <a:cubicBezTo>
                    <a:pt x="1167" y="334"/>
                    <a:pt x="1060" y="191"/>
                    <a:pt x="917" y="84"/>
                  </a:cubicBezTo>
                  <a:cubicBezTo>
                    <a:pt x="833" y="37"/>
                    <a:pt x="750" y="1"/>
                    <a:pt x="67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18425" y="1217425"/>
              <a:ext cx="22050" cy="20375"/>
            </a:xfrm>
            <a:custGeom>
              <a:avLst/>
              <a:gdLst/>
              <a:ahLst/>
              <a:cxnLst/>
              <a:rect l="l" t="t" r="r" b="b"/>
              <a:pathLst>
                <a:path w="882" h="815" extrusionOk="0">
                  <a:moveTo>
                    <a:pt x="442" y="1"/>
                  </a:moveTo>
                  <a:cubicBezTo>
                    <a:pt x="422" y="1"/>
                    <a:pt x="402" y="2"/>
                    <a:pt x="381" y="5"/>
                  </a:cubicBezTo>
                  <a:lnTo>
                    <a:pt x="358" y="5"/>
                  </a:lnTo>
                  <a:cubicBezTo>
                    <a:pt x="155" y="41"/>
                    <a:pt x="0" y="219"/>
                    <a:pt x="24" y="422"/>
                  </a:cubicBezTo>
                  <a:lnTo>
                    <a:pt x="24" y="458"/>
                  </a:lnTo>
                  <a:cubicBezTo>
                    <a:pt x="36" y="541"/>
                    <a:pt x="60" y="600"/>
                    <a:pt x="108" y="660"/>
                  </a:cubicBezTo>
                  <a:cubicBezTo>
                    <a:pt x="119" y="684"/>
                    <a:pt x="143" y="708"/>
                    <a:pt x="167" y="720"/>
                  </a:cubicBezTo>
                  <a:cubicBezTo>
                    <a:pt x="227" y="779"/>
                    <a:pt x="322" y="815"/>
                    <a:pt x="405" y="815"/>
                  </a:cubicBezTo>
                  <a:lnTo>
                    <a:pt x="477" y="815"/>
                  </a:lnTo>
                  <a:cubicBezTo>
                    <a:pt x="703" y="803"/>
                    <a:pt x="881" y="589"/>
                    <a:pt x="858" y="362"/>
                  </a:cubicBezTo>
                  <a:cubicBezTo>
                    <a:pt x="834" y="219"/>
                    <a:pt x="750" y="100"/>
                    <a:pt x="643" y="41"/>
                  </a:cubicBezTo>
                  <a:cubicBezTo>
                    <a:pt x="563" y="14"/>
                    <a:pt x="503" y="1"/>
                    <a:pt x="44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5439650" y="946275"/>
              <a:ext cx="21175" cy="20375"/>
            </a:xfrm>
            <a:custGeom>
              <a:avLst/>
              <a:gdLst/>
              <a:ahLst/>
              <a:cxnLst/>
              <a:rect l="l" t="t" r="r" b="b"/>
              <a:pathLst>
                <a:path w="847" h="815" extrusionOk="0">
                  <a:moveTo>
                    <a:pt x="430" y="0"/>
                  </a:moveTo>
                  <a:cubicBezTo>
                    <a:pt x="411" y="0"/>
                    <a:pt x="391" y="2"/>
                    <a:pt x="370" y="5"/>
                  </a:cubicBezTo>
                  <a:cubicBezTo>
                    <a:pt x="358" y="5"/>
                    <a:pt x="346" y="5"/>
                    <a:pt x="334" y="16"/>
                  </a:cubicBezTo>
                  <a:cubicBezTo>
                    <a:pt x="239" y="40"/>
                    <a:pt x="179" y="76"/>
                    <a:pt x="120" y="136"/>
                  </a:cubicBezTo>
                  <a:cubicBezTo>
                    <a:pt x="60" y="195"/>
                    <a:pt x="13" y="290"/>
                    <a:pt x="13" y="374"/>
                  </a:cubicBezTo>
                  <a:cubicBezTo>
                    <a:pt x="11" y="372"/>
                    <a:pt x="10" y="371"/>
                    <a:pt x="8" y="371"/>
                  </a:cubicBezTo>
                  <a:cubicBezTo>
                    <a:pt x="1" y="371"/>
                    <a:pt x="1" y="402"/>
                    <a:pt x="1" y="433"/>
                  </a:cubicBezTo>
                  <a:cubicBezTo>
                    <a:pt x="35" y="652"/>
                    <a:pt x="214" y="815"/>
                    <a:pt x="430" y="815"/>
                  </a:cubicBezTo>
                  <a:cubicBezTo>
                    <a:pt x="438" y="815"/>
                    <a:pt x="446" y="815"/>
                    <a:pt x="453" y="814"/>
                  </a:cubicBezTo>
                  <a:cubicBezTo>
                    <a:pt x="667" y="790"/>
                    <a:pt x="846" y="588"/>
                    <a:pt x="822" y="362"/>
                  </a:cubicBezTo>
                  <a:cubicBezTo>
                    <a:pt x="810" y="219"/>
                    <a:pt x="715" y="100"/>
                    <a:pt x="584" y="40"/>
                  </a:cubicBezTo>
                  <a:cubicBezTo>
                    <a:pt x="539" y="14"/>
                    <a:pt x="488" y="0"/>
                    <a:pt x="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5341125" y="1157350"/>
              <a:ext cx="21450" cy="20100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36" y="0"/>
                  </a:moveTo>
                  <a:cubicBezTo>
                    <a:pt x="418" y="0"/>
                    <a:pt x="400" y="1"/>
                    <a:pt x="382" y="3"/>
                  </a:cubicBezTo>
                  <a:lnTo>
                    <a:pt x="346" y="3"/>
                  </a:lnTo>
                  <a:cubicBezTo>
                    <a:pt x="251" y="15"/>
                    <a:pt x="179" y="63"/>
                    <a:pt x="120" y="122"/>
                  </a:cubicBezTo>
                  <a:lnTo>
                    <a:pt x="25" y="253"/>
                  </a:lnTo>
                  <a:cubicBezTo>
                    <a:pt x="13" y="313"/>
                    <a:pt x="1" y="372"/>
                    <a:pt x="13" y="432"/>
                  </a:cubicBezTo>
                  <a:cubicBezTo>
                    <a:pt x="46" y="643"/>
                    <a:pt x="215" y="803"/>
                    <a:pt x="422" y="803"/>
                  </a:cubicBezTo>
                  <a:cubicBezTo>
                    <a:pt x="436" y="803"/>
                    <a:pt x="451" y="802"/>
                    <a:pt x="465" y="801"/>
                  </a:cubicBezTo>
                  <a:cubicBezTo>
                    <a:pt x="679" y="789"/>
                    <a:pt x="858" y="587"/>
                    <a:pt x="834" y="360"/>
                  </a:cubicBezTo>
                  <a:cubicBezTo>
                    <a:pt x="834" y="325"/>
                    <a:pt x="822" y="301"/>
                    <a:pt x="798" y="253"/>
                  </a:cubicBezTo>
                  <a:cubicBezTo>
                    <a:pt x="787" y="182"/>
                    <a:pt x="727" y="110"/>
                    <a:pt x="656" y="63"/>
                  </a:cubicBezTo>
                  <a:cubicBezTo>
                    <a:pt x="596" y="23"/>
                    <a:pt x="521" y="0"/>
                    <a:pt x="4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884825" y="973175"/>
              <a:ext cx="20850" cy="20850"/>
            </a:xfrm>
            <a:custGeom>
              <a:avLst/>
              <a:gdLst/>
              <a:ahLst/>
              <a:cxnLst/>
              <a:rect l="l" t="t" r="r" b="b"/>
              <a:pathLst>
                <a:path w="834" h="834" extrusionOk="0">
                  <a:moveTo>
                    <a:pt x="381" y="0"/>
                  </a:moveTo>
                  <a:cubicBezTo>
                    <a:pt x="239" y="12"/>
                    <a:pt x="143" y="72"/>
                    <a:pt x="84" y="179"/>
                  </a:cubicBezTo>
                  <a:cubicBezTo>
                    <a:pt x="36" y="250"/>
                    <a:pt x="0" y="345"/>
                    <a:pt x="0" y="429"/>
                  </a:cubicBezTo>
                  <a:lnTo>
                    <a:pt x="0" y="464"/>
                  </a:lnTo>
                  <a:cubicBezTo>
                    <a:pt x="24" y="548"/>
                    <a:pt x="48" y="631"/>
                    <a:pt x="108" y="691"/>
                  </a:cubicBezTo>
                  <a:cubicBezTo>
                    <a:pt x="167" y="762"/>
                    <a:pt x="239" y="810"/>
                    <a:pt x="334" y="822"/>
                  </a:cubicBezTo>
                  <a:cubicBezTo>
                    <a:pt x="381" y="834"/>
                    <a:pt x="417" y="834"/>
                    <a:pt x="465" y="834"/>
                  </a:cubicBezTo>
                  <a:cubicBezTo>
                    <a:pt x="655" y="822"/>
                    <a:pt x="798" y="691"/>
                    <a:pt x="822" y="512"/>
                  </a:cubicBezTo>
                  <a:cubicBezTo>
                    <a:pt x="822" y="464"/>
                    <a:pt x="834" y="417"/>
                    <a:pt x="822" y="369"/>
                  </a:cubicBezTo>
                  <a:cubicBezTo>
                    <a:pt x="822" y="334"/>
                    <a:pt x="810" y="286"/>
                    <a:pt x="798" y="238"/>
                  </a:cubicBezTo>
                  <a:cubicBezTo>
                    <a:pt x="774" y="214"/>
                    <a:pt x="762" y="179"/>
                    <a:pt x="751" y="167"/>
                  </a:cubicBezTo>
                  <a:cubicBezTo>
                    <a:pt x="691" y="95"/>
                    <a:pt x="620" y="48"/>
                    <a:pt x="536" y="12"/>
                  </a:cubicBezTo>
                  <a:cubicBezTo>
                    <a:pt x="501" y="0"/>
                    <a:pt x="441" y="0"/>
                    <a:pt x="38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3994525" y="940125"/>
              <a:ext cx="20575" cy="10200"/>
            </a:xfrm>
            <a:custGeom>
              <a:avLst/>
              <a:gdLst/>
              <a:ahLst/>
              <a:cxnLst/>
              <a:rect l="l" t="t" r="r" b="b"/>
              <a:pathLst>
                <a:path w="823" h="408" extrusionOk="0">
                  <a:moveTo>
                    <a:pt x="1" y="1"/>
                  </a:moveTo>
                  <a:lnTo>
                    <a:pt x="1" y="48"/>
                  </a:lnTo>
                  <a:cubicBezTo>
                    <a:pt x="1" y="84"/>
                    <a:pt x="13" y="132"/>
                    <a:pt x="37" y="167"/>
                  </a:cubicBezTo>
                  <a:cubicBezTo>
                    <a:pt x="49" y="203"/>
                    <a:pt x="72" y="251"/>
                    <a:pt x="120" y="286"/>
                  </a:cubicBezTo>
                  <a:cubicBezTo>
                    <a:pt x="205" y="361"/>
                    <a:pt x="310" y="407"/>
                    <a:pt x="417" y="407"/>
                  </a:cubicBezTo>
                  <a:cubicBezTo>
                    <a:pt x="429" y="407"/>
                    <a:pt x="441" y="407"/>
                    <a:pt x="453" y="405"/>
                  </a:cubicBezTo>
                  <a:cubicBezTo>
                    <a:pt x="465" y="405"/>
                    <a:pt x="477" y="405"/>
                    <a:pt x="489" y="382"/>
                  </a:cubicBezTo>
                  <a:cubicBezTo>
                    <a:pt x="596" y="370"/>
                    <a:pt x="691" y="310"/>
                    <a:pt x="751" y="239"/>
                  </a:cubicBezTo>
                  <a:cubicBezTo>
                    <a:pt x="787" y="167"/>
                    <a:pt x="822" y="84"/>
                    <a:pt x="8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521100" y="1262650"/>
              <a:ext cx="21150" cy="20400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463" y="1"/>
                  </a:moveTo>
                  <a:cubicBezTo>
                    <a:pt x="443" y="1"/>
                    <a:pt x="424" y="2"/>
                    <a:pt x="405" y="6"/>
                  </a:cubicBezTo>
                  <a:lnTo>
                    <a:pt x="381" y="6"/>
                  </a:lnTo>
                  <a:cubicBezTo>
                    <a:pt x="298" y="18"/>
                    <a:pt x="226" y="42"/>
                    <a:pt x="167" y="89"/>
                  </a:cubicBezTo>
                  <a:cubicBezTo>
                    <a:pt x="60" y="173"/>
                    <a:pt x="0" y="315"/>
                    <a:pt x="12" y="446"/>
                  </a:cubicBezTo>
                  <a:cubicBezTo>
                    <a:pt x="12" y="458"/>
                    <a:pt x="12" y="482"/>
                    <a:pt x="24" y="494"/>
                  </a:cubicBezTo>
                  <a:cubicBezTo>
                    <a:pt x="48" y="577"/>
                    <a:pt x="107" y="649"/>
                    <a:pt x="167" y="720"/>
                  </a:cubicBezTo>
                  <a:cubicBezTo>
                    <a:pt x="226" y="780"/>
                    <a:pt x="310" y="804"/>
                    <a:pt x="405" y="816"/>
                  </a:cubicBezTo>
                  <a:lnTo>
                    <a:pt x="476" y="816"/>
                  </a:lnTo>
                  <a:cubicBezTo>
                    <a:pt x="536" y="816"/>
                    <a:pt x="595" y="804"/>
                    <a:pt x="655" y="756"/>
                  </a:cubicBezTo>
                  <a:cubicBezTo>
                    <a:pt x="774" y="685"/>
                    <a:pt x="845" y="554"/>
                    <a:pt x="833" y="399"/>
                  </a:cubicBezTo>
                  <a:lnTo>
                    <a:pt x="833" y="375"/>
                  </a:lnTo>
                  <a:cubicBezTo>
                    <a:pt x="822" y="280"/>
                    <a:pt x="786" y="208"/>
                    <a:pt x="738" y="149"/>
                  </a:cubicBezTo>
                  <a:cubicBezTo>
                    <a:pt x="677" y="57"/>
                    <a:pt x="573" y="1"/>
                    <a:pt x="4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3877250" y="1014750"/>
              <a:ext cx="22050" cy="20675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491" y="1"/>
                  </a:moveTo>
                  <a:cubicBezTo>
                    <a:pt x="479" y="1"/>
                    <a:pt x="466" y="2"/>
                    <a:pt x="453" y="4"/>
                  </a:cubicBezTo>
                  <a:lnTo>
                    <a:pt x="406" y="4"/>
                  </a:lnTo>
                  <a:cubicBezTo>
                    <a:pt x="179" y="16"/>
                    <a:pt x="1" y="230"/>
                    <a:pt x="37" y="456"/>
                  </a:cubicBezTo>
                  <a:cubicBezTo>
                    <a:pt x="60" y="664"/>
                    <a:pt x="249" y="826"/>
                    <a:pt x="455" y="826"/>
                  </a:cubicBezTo>
                  <a:cubicBezTo>
                    <a:pt x="463" y="826"/>
                    <a:pt x="470" y="826"/>
                    <a:pt x="477" y="826"/>
                  </a:cubicBezTo>
                  <a:cubicBezTo>
                    <a:pt x="703" y="814"/>
                    <a:pt x="882" y="599"/>
                    <a:pt x="858" y="373"/>
                  </a:cubicBezTo>
                  <a:cubicBezTo>
                    <a:pt x="858" y="337"/>
                    <a:pt x="834" y="290"/>
                    <a:pt x="822" y="254"/>
                  </a:cubicBezTo>
                  <a:cubicBezTo>
                    <a:pt x="810" y="159"/>
                    <a:pt x="751" y="99"/>
                    <a:pt x="656" y="52"/>
                  </a:cubicBezTo>
                  <a:cubicBezTo>
                    <a:pt x="607" y="22"/>
                    <a:pt x="550" y="1"/>
                    <a:pt x="4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6017400" y="939525"/>
              <a:ext cx="25025" cy="23025"/>
            </a:xfrm>
            <a:custGeom>
              <a:avLst/>
              <a:gdLst/>
              <a:ahLst/>
              <a:cxnLst/>
              <a:rect l="l" t="t" r="r" b="b"/>
              <a:pathLst>
                <a:path w="1001" h="921" extrusionOk="0">
                  <a:moveTo>
                    <a:pt x="370" y="1"/>
                  </a:moveTo>
                  <a:cubicBezTo>
                    <a:pt x="358" y="1"/>
                    <a:pt x="334" y="25"/>
                    <a:pt x="310" y="25"/>
                  </a:cubicBezTo>
                  <a:cubicBezTo>
                    <a:pt x="287" y="36"/>
                    <a:pt x="251" y="48"/>
                    <a:pt x="239" y="72"/>
                  </a:cubicBezTo>
                  <a:cubicBezTo>
                    <a:pt x="191" y="96"/>
                    <a:pt x="156" y="144"/>
                    <a:pt x="120" y="191"/>
                  </a:cubicBezTo>
                  <a:cubicBezTo>
                    <a:pt x="13" y="322"/>
                    <a:pt x="1" y="513"/>
                    <a:pt x="96" y="679"/>
                  </a:cubicBezTo>
                  <a:cubicBezTo>
                    <a:pt x="96" y="691"/>
                    <a:pt x="108" y="691"/>
                    <a:pt x="108" y="703"/>
                  </a:cubicBezTo>
                  <a:cubicBezTo>
                    <a:pt x="144" y="763"/>
                    <a:pt x="203" y="822"/>
                    <a:pt x="263" y="858"/>
                  </a:cubicBezTo>
                  <a:cubicBezTo>
                    <a:pt x="332" y="897"/>
                    <a:pt x="417" y="921"/>
                    <a:pt x="512" y="921"/>
                  </a:cubicBezTo>
                  <a:cubicBezTo>
                    <a:pt x="532" y="921"/>
                    <a:pt x="552" y="920"/>
                    <a:pt x="572" y="918"/>
                  </a:cubicBezTo>
                  <a:cubicBezTo>
                    <a:pt x="632" y="894"/>
                    <a:pt x="691" y="882"/>
                    <a:pt x="727" y="858"/>
                  </a:cubicBezTo>
                  <a:cubicBezTo>
                    <a:pt x="763" y="846"/>
                    <a:pt x="775" y="822"/>
                    <a:pt x="810" y="798"/>
                  </a:cubicBezTo>
                  <a:cubicBezTo>
                    <a:pt x="941" y="679"/>
                    <a:pt x="1001" y="465"/>
                    <a:pt x="929" y="310"/>
                  </a:cubicBezTo>
                  <a:lnTo>
                    <a:pt x="882" y="215"/>
                  </a:lnTo>
                  <a:cubicBezTo>
                    <a:pt x="846" y="167"/>
                    <a:pt x="810" y="120"/>
                    <a:pt x="775" y="96"/>
                  </a:cubicBezTo>
                  <a:cubicBezTo>
                    <a:pt x="727" y="48"/>
                    <a:pt x="668" y="25"/>
                    <a:pt x="5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69650" y="949325"/>
              <a:ext cx="12825" cy="12000"/>
            </a:xfrm>
            <a:custGeom>
              <a:avLst/>
              <a:gdLst/>
              <a:ahLst/>
              <a:cxnLst/>
              <a:rect l="l" t="t" r="r" b="b"/>
              <a:pathLst>
                <a:path w="513" h="480" extrusionOk="0">
                  <a:moveTo>
                    <a:pt x="251" y="1"/>
                  </a:moveTo>
                  <a:cubicBezTo>
                    <a:pt x="243" y="1"/>
                    <a:pt x="235" y="1"/>
                    <a:pt x="226" y="2"/>
                  </a:cubicBezTo>
                  <a:cubicBezTo>
                    <a:pt x="96" y="14"/>
                    <a:pt x="0" y="133"/>
                    <a:pt x="12" y="275"/>
                  </a:cubicBezTo>
                  <a:cubicBezTo>
                    <a:pt x="34" y="398"/>
                    <a:pt x="140" y="479"/>
                    <a:pt x="261" y="479"/>
                  </a:cubicBezTo>
                  <a:cubicBezTo>
                    <a:pt x="269" y="479"/>
                    <a:pt x="278" y="479"/>
                    <a:pt x="286" y="478"/>
                  </a:cubicBezTo>
                  <a:cubicBezTo>
                    <a:pt x="417" y="466"/>
                    <a:pt x="512" y="347"/>
                    <a:pt x="488" y="216"/>
                  </a:cubicBezTo>
                  <a:cubicBezTo>
                    <a:pt x="477" y="82"/>
                    <a:pt x="372" y="1"/>
                    <a:pt x="2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743150" y="1107375"/>
              <a:ext cx="12225" cy="12000"/>
            </a:xfrm>
            <a:custGeom>
              <a:avLst/>
              <a:gdLst/>
              <a:ahLst/>
              <a:cxnLst/>
              <a:rect l="l" t="t" r="r" b="b"/>
              <a:pathLst>
                <a:path w="489" h="480" extrusionOk="0">
                  <a:moveTo>
                    <a:pt x="251" y="1"/>
                  </a:moveTo>
                  <a:cubicBezTo>
                    <a:pt x="243" y="1"/>
                    <a:pt x="235" y="1"/>
                    <a:pt x="226" y="2"/>
                  </a:cubicBezTo>
                  <a:cubicBezTo>
                    <a:pt x="95" y="14"/>
                    <a:pt x="0" y="145"/>
                    <a:pt x="12" y="276"/>
                  </a:cubicBezTo>
                  <a:cubicBezTo>
                    <a:pt x="23" y="388"/>
                    <a:pt x="140" y="479"/>
                    <a:pt x="264" y="479"/>
                  </a:cubicBezTo>
                  <a:cubicBezTo>
                    <a:pt x="271" y="479"/>
                    <a:pt x="278" y="479"/>
                    <a:pt x="286" y="478"/>
                  </a:cubicBezTo>
                  <a:cubicBezTo>
                    <a:pt x="405" y="454"/>
                    <a:pt x="488" y="347"/>
                    <a:pt x="488" y="216"/>
                  </a:cubicBezTo>
                  <a:cubicBezTo>
                    <a:pt x="477" y="82"/>
                    <a:pt x="372" y="1"/>
                    <a:pt x="2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242175" y="940725"/>
              <a:ext cx="12525" cy="11700"/>
            </a:xfrm>
            <a:custGeom>
              <a:avLst/>
              <a:gdLst/>
              <a:ahLst/>
              <a:cxnLst/>
              <a:rect l="l" t="t" r="r" b="b"/>
              <a:pathLst>
                <a:path w="501" h="468" extrusionOk="0">
                  <a:moveTo>
                    <a:pt x="227" y="0"/>
                  </a:moveTo>
                  <a:cubicBezTo>
                    <a:pt x="168" y="0"/>
                    <a:pt x="120" y="36"/>
                    <a:pt x="84" y="60"/>
                  </a:cubicBezTo>
                  <a:cubicBezTo>
                    <a:pt x="37" y="108"/>
                    <a:pt x="1" y="179"/>
                    <a:pt x="1" y="250"/>
                  </a:cubicBezTo>
                  <a:cubicBezTo>
                    <a:pt x="1" y="274"/>
                    <a:pt x="25" y="298"/>
                    <a:pt x="25" y="310"/>
                  </a:cubicBezTo>
                  <a:cubicBezTo>
                    <a:pt x="37" y="346"/>
                    <a:pt x="49" y="369"/>
                    <a:pt x="84" y="405"/>
                  </a:cubicBezTo>
                  <a:cubicBezTo>
                    <a:pt x="124" y="445"/>
                    <a:pt x="179" y="468"/>
                    <a:pt x="238" y="468"/>
                  </a:cubicBezTo>
                  <a:cubicBezTo>
                    <a:pt x="250" y="468"/>
                    <a:pt x="262" y="467"/>
                    <a:pt x="275" y="465"/>
                  </a:cubicBezTo>
                  <a:cubicBezTo>
                    <a:pt x="310" y="465"/>
                    <a:pt x="322" y="453"/>
                    <a:pt x="346" y="453"/>
                  </a:cubicBezTo>
                  <a:cubicBezTo>
                    <a:pt x="406" y="417"/>
                    <a:pt x="441" y="393"/>
                    <a:pt x="465" y="334"/>
                  </a:cubicBezTo>
                  <a:cubicBezTo>
                    <a:pt x="477" y="286"/>
                    <a:pt x="501" y="250"/>
                    <a:pt x="477" y="215"/>
                  </a:cubicBezTo>
                  <a:cubicBezTo>
                    <a:pt x="477" y="167"/>
                    <a:pt x="465" y="131"/>
                    <a:pt x="453" y="108"/>
                  </a:cubicBezTo>
                  <a:cubicBezTo>
                    <a:pt x="406" y="36"/>
                    <a:pt x="334" y="0"/>
                    <a:pt x="26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657125" y="1097575"/>
              <a:ext cx="11925" cy="11350"/>
            </a:xfrm>
            <a:custGeom>
              <a:avLst/>
              <a:gdLst/>
              <a:ahLst/>
              <a:cxnLst/>
              <a:rect l="l" t="t" r="r" b="b"/>
              <a:pathLst>
                <a:path w="477" h="454" extrusionOk="0">
                  <a:moveTo>
                    <a:pt x="215" y="1"/>
                  </a:moveTo>
                  <a:cubicBezTo>
                    <a:pt x="155" y="1"/>
                    <a:pt x="107" y="25"/>
                    <a:pt x="72" y="60"/>
                  </a:cubicBezTo>
                  <a:cubicBezTo>
                    <a:pt x="36" y="96"/>
                    <a:pt x="0" y="180"/>
                    <a:pt x="0" y="251"/>
                  </a:cubicBezTo>
                  <a:cubicBezTo>
                    <a:pt x="0" y="275"/>
                    <a:pt x="12" y="322"/>
                    <a:pt x="36" y="334"/>
                  </a:cubicBezTo>
                  <a:cubicBezTo>
                    <a:pt x="72" y="418"/>
                    <a:pt x="167" y="453"/>
                    <a:pt x="250" y="453"/>
                  </a:cubicBezTo>
                  <a:cubicBezTo>
                    <a:pt x="286" y="453"/>
                    <a:pt x="322" y="441"/>
                    <a:pt x="334" y="430"/>
                  </a:cubicBezTo>
                  <a:cubicBezTo>
                    <a:pt x="417" y="418"/>
                    <a:pt x="476" y="322"/>
                    <a:pt x="465" y="215"/>
                  </a:cubicBezTo>
                  <a:cubicBezTo>
                    <a:pt x="453" y="120"/>
                    <a:pt x="393" y="37"/>
                    <a:pt x="322" y="13"/>
                  </a:cubicBezTo>
                  <a:cubicBezTo>
                    <a:pt x="286" y="1"/>
                    <a:pt x="238" y="1"/>
                    <a:pt x="21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5125025" y="1028500"/>
              <a:ext cx="12525" cy="12050"/>
            </a:xfrm>
            <a:custGeom>
              <a:avLst/>
              <a:gdLst/>
              <a:ahLst/>
              <a:cxnLst/>
              <a:rect l="l" t="t" r="r" b="b"/>
              <a:pathLst>
                <a:path w="501" h="482" extrusionOk="0">
                  <a:moveTo>
                    <a:pt x="239" y="1"/>
                  </a:moveTo>
                  <a:cubicBezTo>
                    <a:pt x="231" y="1"/>
                    <a:pt x="223" y="1"/>
                    <a:pt x="215" y="2"/>
                  </a:cubicBezTo>
                  <a:cubicBezTo>
                    <a:pt x="84" y="26"/>
                    <a:pt x="1" y="145"/>
                    <a:pt x="13" y="276"/>
                  </a:cubicBezTo>
                  <a:cubicBezTo>
                    <a:pt x="23" y="393"/>
                    <a:pt x="120" y="482"/>
                    <a:pt x="234" y="482"/>
                  </a:cubicBezTo>
                  <a:cubicBezTo>
                    <a:pt x="248" y="482"/>
                    <a:pt x="261" y="480"/>
                    <a:pt x="275" y="478"/>
                  </a:cubicBezTo>
                  <a:cubicBezTo>
                    <a:pt x="418" y="466"/>
                    <a:pt x="501" y="347"/>
                    <a:pt x="489" y="216"/>
                  </a:cubicBezTo>
                  <a:cubicBezTo>
                    <a:pt x="455" y="92"/>
                    <a:pt x="369" y="1"/>
                    <a:pt x="23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6093300" y="1058450"/>
              <a:ext cx="60150" cy="57725"/>
            </a:xfrm>
            <a:custGeom>
              <a:avLst/>
              <a:gdLst/>
              <a:ahLst/>
              <a:cxnLst/>
              <a:rect l="l" t="t" r="r" b="b"/>
              <a:pathLst>
                <a:path w="2406" h="2309" extrusionOk="0">
                  <a:moveTo>
                    <a:pt x="1190" y="0"/>
                  </a:moveTo>
                  <a:cubicBezTo>
                    <a:pt x="1150" y="0"/>
                    <a:pt x="1108" y="6"/>
                    <a:pt x="1061" y="18"/>
                  </a:cubicBezTo>
                  <a:cubicBezTo>
                    <a:pt x="810" y="42"/>
                    <a:pt x="572" y="161"/>
                    <a:pt x="394" y="328"/>
                  </a:cubicBezTo>
                  <a:cubicBezTo>
                    <a:pt x="334" y="387"/>
                    <a:pt x="275" y="459"/>
                    <a:pt x="215" y="530"/>
                  </a:cubicBezTo>
                  <a:cubicBezTo>
                    <a:pt x="84" y="733"/>
                    <a:pt x="1" y="994"/>
                    <a:pt x="37" y="1280"/>
                  </a:cubicBezTo>
                  <a:cubicBezTo>
                    <a:pt x="60" y="1530"/>
                    <a:pt x="168" y="1756"/>
                    <a:pt x="322" y="1923"/>
                  </a:cubicBezTo>
                  <a:cubicBezTo>
                    <a:pt x="382" y="1983"/>
                    <a:pt x="441" y="2030"/>
                    <a:pt x="513" y="2102"/>
                  </a:cubicBezTo>
                  <a:cubicBezTo>
                    <a:pt x="711" y="2237"/>
                    <a:pt x="936" y="2309"/>
                    <a:pt x="1188" y="2309"/>
                  </a:cubicBezTo>
                  <a:cubicBezTo>
                    <a:pt x="1224" y="2309"/>
                    <a:pt x="1261" y="2307"/>
                    <a:pt x="1299" y="2304"/>
                  </a:cubicBezTo>
                  <a:cubicBezTo>
                    <a:pt x="1942" y="2233"/>
                    <a:pt x="2406" y="1661"/>
                    <a:pt x="2323" y="1042"/>
                  </a:cubicBezTo>
                  <a:cubicBezTo>
                    <a:pt x="2287" y="590"/>
                    <a:pt x="1965" y="221"/>
                    <a:pt x="1572" y="78"/>
                  </a:cubicBezTo>
                  <a:cubicBezTo>
                    <a:pt x="1477" y="42"/>
                    <a:pt x="1406" y="30"/>
                    <a:pt x="1311" y="18"/>
                  </a:cubicBezTo>
                  <a:cubicBezTo>
                    <a:pt x="1269" y="6"/>
                    <a:pt x="1230" y="0"/>
                    <a:pt x="11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5" name="Google Shape;1755;p14"/>
          <p:cNvSpPr txBox="1">
            <a:spLocks noGrp="1"/>
          </p:cNvSpPr>
          <p:nvPr>
            <p:ph type="title"/>
          </p:nvPr>
        </p:nvSpPr>
        <p:spPr>
          <a:xfrm>
            <a:off x="4463450" y="1732314"/>
            <a:ext cx="3812100" cy="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6" name="Google Shape;1756;p14"/>
          <p:cNvSpPr txBox="1">
            <a:spLocks noGrp="1"/>
          </p:cNvSpPr>
          <p:nvPr>
            <p:ph type="subTitle" idx="1"/>
          </p:nvPr>
        </p:nvSpPr>
        <p:spPr>
          <a:xfrm>
            <a:off x="4463450" y="2497400"/>
            <a:ext cx="3812100" cy="11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Google Shape;1758;p15"/>
          <p:cNvGrpSpPr/>
          <p:nvPr/>
        </p:nvGrpSpPr>
        <p:grpSpPr>
          <a:xfrm>
            <a:off x="19" y="4103110"/>
            <a:ext cx="4012869" cy="1040432"/>
            <a:chOff x="2582150" y="3714800"/>
            <a:chExt cx="2689050" cy="697200"/>
          </a:xfrm>
        </p:grpSpPr>
        <p:sp>
          <p:nvSpPr>
            <p:cNvPr id="1759" name="Google Shape;1759;p15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5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5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5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5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5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5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5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5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5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5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5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5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5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5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5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5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5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5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5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5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5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5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5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5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5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5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5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5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5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5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5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5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5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5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5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5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5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5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5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5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5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5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5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5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15"/>
          <p:cNvGrpSpPr/>
          <p:nvPr/>
        </p:nvGrpSpPr>
        <p:grpSpPr>
          <a:xfrm>
            <a:off x="4989532" y="25"/>
            <a:ext cx="4181792" cy="1269197"/>
            <a:chOff x="4846107" y="26"/>
            <a:chExt cx="4325395" cy="1312782"/>
          </a:xfrm>
        </p:grpSpPr>
        <p:sp>
          <p:nvSpPr>
            <p:cNvPr id="1820" name="Google Shape;1820;p15"/>
            <p:cNvSpPr/>
            <p:nvPr/>
          </p:nvSpPr>
          <p:spPr>
            <a:xfrm>
              <a:off x="6903427" y="1643"/>
              <a:ext cx="354163" cy="123640"/>
            </a:xfrm>
            <a:custGeom>
              <a:avLst/>
              <a:gdLst/>
              <a:ahLst/>
              <a:cxnLst/>
              <a:rect l="l" t="t" r="r" b="b"/>
              <a:pathLst>
                <a:path w="7883" h="2752" extrusionOk="0">
                  <a:moveTo>
                    <a:pt x="7704" y="1"/>
                  </a:moveTo>
                  <a:lnTo>
                    <a:pt x="0" y="2358"/>
                  </a:lnTo>
                  <a:cubicBezTo>
                    <a:pt x="84" y="2465"/>
                    <a:pt x="131" y="2608"/>
                    <a:pt x="131" y="2751"/>
                  </a:cubicBezTo>
                  <a:lnTo>
                    <a:pt x="7847" y="382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5"/>
            <p:cNvSpPr/>
            <p:nvPr/>
          </p:nvSpPr>
          <p:spPr>
            <a:xfrm>
              <a:off x="7275202" y="1643"/>
              <a:ext cx="36930" cy="11277"/>
            </a:xfrm>
            <a:custGeom>
              <a:avLst/>
              <a:gdLst/>
              <a:ahLst/>
              <a:cxnLst/>
              <a:rect l="l" t="t" r="r" b="b"/>
              <a:pathLst>
                <a:path w="822" h="251" extrusionOk="0">
                  <a:moveTo>
                    <a:pt x="24" y="1"/>
                  </a:moveTo>
                  <a:lnTo>
                    <a:pt x="0" y="251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5"/>
            <p:cNvSpPr/>
            <p:nvPr/>
          </p:nvSpPr>
          <p:spPr>
            <a:xfrm>
              <a:off x="8882618" y="26"/>
              <a:ext cx="288884" cy="170365"/>
            </a:xfrm>
            <a:custGeom>
              <a:avLst/>
              <a:gdLst/>
              <a:ahLst/>
              <a:cxnLst/>
              <a:rect l="l" t="t" r="r" b="b"/>
              <a:pathLst>
                <a:path w="6430" h="3792" extrusionOk="0">
                  <a:moveTo>
                    <a:pt x="5620" y="1"/>
                  </a:moveTo>
                  <a:lnTo>
                    <a:pt x="24" y="3370"/>
                  </a:lnTo>
                  <a:cubicBezTo>
                    <a:pt x="48" y="3430"/>
                    <a:pt x="48" y="3490"/>
                    <a:pt x="48" y="3537"/>
                  </a:cubicBezTo>
                  <a:cubicBezTo>
                    <a:pt x="48" y="3620"/>
                    <a:pt x="24" y="3716"/>
                    <a:pt x="1" y="3787"/>
                  </a:cubicBezTo>
                  <a:cubicBezTo>
                    <a:pt x="12" y="3790"/>
                    <a:pt x="25" y="3792"/>
                    <a:pt x="38" y="3792"/>
                  </a:cubicBezTo>
                  <a:cubicBezTo>
                    <a:pt x="76" y="3792"/>
                    <a:pt x="117" y="3778"/>
                    <a:pt x="143" y="3751"/>
                  </a:cubicBezTo>
                  <a:lnTo>
                    <a:pt x="643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5"/>
            <p:cNvSpPr/>
            <p:nvPr/>
          </p:nvSpPr>
          <p:spPr>
            <a:xfrm>
              <a:off x="8360561" y="191552"/>
              <a:ext cx="471829" cy="839875"/>
            </a:xfrm>
            <a:custGeom>
              <a:avLst/>
              <a:gdLst/>
              <a:ahLst/>
              <a:cxnLst/>
              <a:rect l="l" t="t" r="r" b="b"/>
              <a:pathLst>
                <a:path w="10502" h="18694" extrusionOk="0">
                  <a:moveTo>
                    <a:pt x="10132" y="0"/>
                  </a:moveTo>
                  <a:lnTo>
                    <a:pt x="0" y="18586"/>
                  </a:lnTo>
                  <a:cubicBezTo>
                    <a:pt x="36" y="18574"/>
                    <a:pt x="95" y="18562"/>
                    <a:pt x="143" y="18562"/>
                  </a:cubicBezTo>
                  <a:cubicBezTo>
                    <a:pt x="250" y="18562"/>
                    <a:pt x="333" y="18622"/>
                    <a:pt x="393" y="18693"/>
                  </a:cubicBezTo>
                  <a:lnTo>
                    <a:pt x="10501" y="179"/>
                  </a:lnTo>
                  <a:cubicBezTo>
                    <a:pt x="10370" y="143"/>
                    <a:pt x="10239" y="84"/>
                    <a:pt x="1013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5"/>
            <p:cNvSpPr/>
            <p:nvPr/>
          </p:nvSpPr>
          <p:spPr>
            <a:xfrm>
              <a:off x="7991975" y="886940"/>
              <a:ext cx="368630" cy="156258"/>
            </a:xfrm>
            <a:custGeom>
              <a:avLst/>
              <a:gdLst/>
              <a:ahLst/>
              <a:cxnLst/>
              <a:rect l="l" t="t" r="r" b="b"/>
              <a:pathLst>
                <a:path w="8205" h="3478" extrusionOk="0">
                  <a:moveTo>
                    <a:pt x="191" y="1"/>
                  </a:moveTo>
                  <a:cubicBezTo>
                    <a:pt x="167" y="143"/>
                    <a:pt x="108" y="262"/>
                    <a:pt x="1" y="370"/>
                  </a:cubicBezTo>
                  <a:lnTo>
                    <a:pt x="8002" y="3477"/>
                  </a:lnTo>
                  <a:cubicBezTo>
                    <a:pt x="8002" y="3453"/>
                    <a:pt x="7990" y="3441"/>
                    <a:pt x="7990" y="3406"/>
                  </a:cubicBezTo>
                  <a:cubicBezTo>
                    <a:pt x="8002" y="3263"/>
                    <a:pt x="8097" y="3156"/>
                    <a:pt x="8204" y="3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8754754" y="1643"/>
              <a:ext cx="76017" cy="123101"/>
            </a:xfrm>
            <a:custGeom>
              <a:avLst/>
              <a:gdLst/>
              <a:ahLst/>
              <a:cxnLst/>
              <a:rect l="l" t="t" r="r" b="b"/>
              <a:pathLst>
                <a:path w="1692" h="2740" extrusionOk="0">
                  <a:moveTo>
                    <a:pt x="1" y="1"/>
                  </a:moveTo>
                  <a:lnTo>
                    <a:pt x="1323" y="2739"/>
                  </a:lnTo>
                  <a:cubicBezTo>
                    <a:pt x="1430" y="2644"/>
                    <a:pt x="1561" y="2584"/>
                    <a:pt x="1692" y="2561"/>
                  </a:cubicBezTo>
                  <a:lnTo>
                    <a:pt x="46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5"/>
            <p:cNvSpPr/>
            <p:nvPr/>
          </p:nvSpPr>
          <p:spPr>
            <a:xfrm>
              <a:off x="8196845" y="1643"/>
              <a:ext cx="296387" cy="132177"/>
            </a:xfrm>
            <a:custGeom>
              <a:avLst/>
              <a:gdLst/>
              <a:ahLst/>
              <a:cxnLst/>
              <a:rect l="l" t="t" r="r" b="b"/>
              <a:pathLst>
                <a:path w="6597" h="2942" extrusionOk="0">
                  <a:moveTo>
                    <a:pt x="5620" y="1"/>
                  </a:moveTo>
                  <a:lnTo>
                    <a:pt x="1" y="2572"/>
                  </a:lnTo>
                  <a:cubicBezTo>
                    <a:pt x="96" y="2680"/>
                    <a:pt x="156" y="2799"/>
                    <a:pt x="191" y="294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5"/>
            <p:cNvSpPr/>
            <p:nvPr/>
          </p:nvSpPr>
          <p:spPr>
            <a:xfrm>
              <a:off x="7575812" y="151971"/>
              <a:ext cx="554226" cy="272306"/>
            </a:xfrm>
            <a:custGeom>
              <a:avLst/>
              <a:gdLst/>
              <a:ahLst/>
              <a:cxnLst/>
              <a:rect l="l" t="t" r="r" b="b"/>
              <a:pathLst>
                <a:path w="12336" h="6061" extrusionOk="0">
                  <a:moveTo>
                    <a:pt x="12181" y="0"/>
                  </a:moveTo>
                  <a:lnTo>
                    <a:pt x="24" y="5668"/>
                  </a:lnTo>
                  <a:cubicBezTo>
                    <a:pt x="24" y="5703"/>
                    <a:pt x="24" y="5727"/>
                    <a:pt x="1" y="5763"/>
                  </a:cubicBezTo>
                  <a:cubicBezTo>
                    <a:pt x="96" y="5834"/>
                    <a:pt x="155" y="5942"/>
                    <a:pt x="155" y="6061"/>
                  </a:cubicBezTo>
                  <a:lnTo>
                    <a:pt x="12335" y="369"/>
                  </a:lnTo>
                  <a:cubicBezTo>
                    <a:pt x="12264" y="262"/>
                    <a:pt x="12204" y="131"/>
                    <a:pt x="1218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5"/>
            <p:cNvSpPr/>
            <p:nvPr/>
          </p:nvSpPr>
          <p:spPr>
            <a:xfrm>
              <a:off x="8166878" y="1643"/>
              <a:ext cx="42861" cy="104906"/>
            </a:xfrm>
            <a:custGeom>
              <a:avLst/>
              <a:gdLst/>
              <a:ahLst/>
              <a:cxnLst/>
              <a:rect l="l" t="t" r="r" b="b"/>
              <a:pathLst>
                <a:path w="954" h="2335" extrusionOk="0">
                  <a:moveTo>
                    <a:pt x="537" y="1"/>
                  </a:moveTo>
                  <a:lnTo>
                    <a:pt x="1" y="2227"/>
                  </a:lnTo>
                  <a:cubicBezTo>
                    <a:pt x="156" y="2227"/>
                    <a:pt x="287" y="2275"/>
                    <a:pt x="406" y="2334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5"/>
            <p:cNvSpPr/>
            <p:nvPr/>
          </p:nvSpPr>
          <p:spPr>
            <a:xfrm>
              <a:off x="7972746" y="182971"/>
              <a:ext cx="191526" cy="675665"/>
            </a:xfrm>
            <a:custGeom>
              <a:avLst/>
              <a:gdLst/>
              <a:ahLst/>
              <a:cxnLst/>
              <a:rect l="l" t="t" r="r" b="b"/>
              <a:pathLst>
                <a:path w="4263" h="15039" extrusionOk="0">
                  <a:moveTo>
                    <a:pt x="3870" y="1"/>
                  </a:moveTo>
                  <a:lnTo>
                    <a:pt x="0" y="14919"/>
                  </a:lnTo>
                  <a:lnTo>
                    <a:pt x="12" y="14919"/>
                  </a:lnTo>
                  <a:cubicBezTo>
                    <a:pt x="143" y="14919"/>
                    <a:pt x="274" y="14967"/>
                    <a:pt x="381" y="15038"/>
                  </a:cubicBezTo>
                  <a:lnTo>
                    <a:pt x="4262" y="84"/>
                  </a:lnTo>
                  <a:lnTo>
                    <a:pt x="4251" y="84"/>
                  </a:lnTo>
                  <a:cubicBezTo>
                    <a:pt x="4096" y="84"/>
                    <a:pt x="3989" y="60"/>
                    <a:pt x="387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5"/>
            <p:cNvSpPr/>
            <p:nvPr/>
          </p:nvSpPr>
          <p:spPr>
            <a:xfrm>
              <a:off x="7874849" y="908325"/>
              <a:ext cx="101671" cy="323164"/>
            </a:xfrm>
            <a:custGeom>
              <a:avLst/>
              <a:gdLst/>
              <a:ahLst/>
              <a:cxnLst/>
              <a:rect l="l" t="t" r="r" b="b"/>
              <a:pathLst>
                <a:path w="2263" h="7193" extrusionOk="0">
                  <a:moveTo>
                    <a:pt x="1846" y="1"/>
                  </a:moveTo>
                  <a:lnTo>
                    <a:pt x="0" y="7109"/>
                  </a:lnTo>
                  <a:lnTo>
                    <a:pt x="72" y="7109"/>
                  </a:lnTo>
                  <a:cubicBezTo>
                    <a:pt x="191" y="7109"/>
                    <a:pt x="310" y="7144"/>
                    <a:pt x="417" y="7192"/>
                  </a:cubicBezTo>
                  <a:lnTo>
                    <a:pt x="2262" y="72"/>
                  </a:lnTo>
                  <a:cubicBezTo>
                    <a:pt x="2227" y="72"/>
                    <a:pt x="2191" y="84"/>
                    <a:pt x="2155" y="84"/>
                  </a:cubicBezTo>
                  <a:cubicBezTo>
                    <a:pt x="2036" y="72"/>
                    <a:pt x="1941" y="48"/>
                    <a:pt x="184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5"/>
            <p:cNvSpPr/>
            <p:nvPr/>
          </p:nvSpPr>
          <p:spPr>
            <a:xfrm>
              <a:off x="7710594" y="770308"/>
              <a:ext cx="237577" cy="113487"/>
            </a:xfrm>
            <a:custGeom>
              <a:avLst/>
              <a:gdLst/>
              <a:ahLst/>
              <a:cxnLst/>
              <a:rect l="l" t="t" r="r" b="b"/>
              <a:pathLst>
                <a:path w="5288" h="2526" extrusionOk="0">
                  <a:moveTo>
                    <a:pt x="108" y="1"/>
                  </a:moveTo>
                  <a:cubicBezTo>
                    <a:pt x="96" y="25"/>
                    <a:pt x="108" y="37"/>
                    <a:pt x="108" y="60"/>
                  </a:cubicBezTo>
                  <a:cubicBezTo>
                    <a:pt x="108" y="203"/>
                    <a:pt x="72" y="322"/>
                    <a:pt x="1" y="406"/>
                  </a:cubicBezTo>
                  <a:lnTo>
                    <a:pt x="5168" y="2525"/>
                  </a:lnTo>
                  <a:lnTo>
                    <a:pt x="5168" y="2477"/>
                  </a:lnTo>
                  <a:cubicBezTo>
                    <a:pt x="5168" y="2346"/>
                    <a:pt x="5216" y="2227"/>
                    <a:pt x="5287" y="2120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5"/>
            <p:cNvSpPr/>
            <p:nvPr/>
          </p:nvSpPr>
          <p:spPr>
            <a:xfrm>
              <a:off x="7278931" y="423692"/>
              <a:ext cx="279808" cy="120406"/>
            </a:xfrm>
            <a:custGeom>
              <a:avLst/>
              <a:gdLst/>
              <a:ahLst/>
              <a:cxnLst/>
              <a:rect l="l" t="t" r="r" b="b"/>
              <a:pathLst>
                <a:path w="6228" h="2680" extrusionOk="0">
                  <a:moveTo>
                    <a:pt x="6001" y="1"/>
                  </a:moveTo>
                  <a:lnTo>
                    <a:pt x="1" y="2287"/>
                  </a:lnTo>
                  <a:cubicBezTo>
                    <a:pt x="60" y="2406"/>
                    <a:pt x="108" y="2537"/>
                    <a:pt x="132" y="2680"/>
                  </a:cubicBezTo>
                  <a:lnTo>
                    <a:pt x="6228" y="358"/>
                  </a:lnTo>
                  <a:cubicBezTo>
                    <a:pt x="6097" y="298"/>
                    <a:pt x="6001" y="155"/>
                    <a:pt x="600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5"/>
            <p:cNvSpPr/>
            <p:nvPr/>
          </p:nvSpPr>
          <p:spPr>
            <a:xfrm>
              <a:off x="7689748" y="793311"/>
              <a:ext cx="177643" cy="443524"/>
            </a:xfrm>
            <a:custGeom>
              <a:avLst/>
              <a:gdLst/>
              <a:ahLst/>
              <a:cxnLst/>
              <a:rect l="l" t="t" r="r" b="b"/>
              <a:pathLst>
                <a:path w="3954" h="9872" extrusionOk="0">
                  <a:moveTo>
                    <a:pt x="370" y="1"/>
                  </a:moveTo>
                  <a:cubicBezTo>
                    <a:pt x="263" y="84"/>
                    <a:pt x="143" y="168"/>
                    <a:pt x="1" y="180"/>
                  </a:cubicBezTo>
                  <a:lnTo>
                    <a:pt x="3584" y="9871"/>
                  </a:lnTo>
                  <a:cubicBezTo>
                    <a:pt x="3692" y="9788"/>
                    <a:pt x="3823" y="9728"/>
                    <a:pt x="3953" y="9704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5"/>
            <p:cNvSpPr/>
            <p:nvPr/>
          </p:nvSpPr>
          <p:spPr>
            <a:xfrm>
              <a:off x="7564041" y="431195"/>
              <a:ext cx="124135" cy="315661"/>
            </a:xfrm>
            <a:custGeom>
              <a:avLst/>
              <a:gdLst/>
              <a:ahLst/>
              <a:cxnLst/>
              <a:rect l="l" t="t" r="r" b="b"/>
              <a:pathLst>
                <a:path w="2763" h="7026" extrusionOk="0">
                  <a:moveTo>
                    <a:pt x="370" y="0"/>
                  </a:moveTo>
                  <a:cubicBezTo>
                    <a:pt x="310" y="143"/>
                    <a:pt x="179" y="215"/>
                    <a:pt x="13" y="215"/>
                  </a:cubicBezTo>
                  <a:lnTo>
                    <a:pt x="1" y="215"/>
                  </a:lnTo>
                  <a:lnTo>
                    <a:pt x="2370" y="7025"/>
                  </a:lnTo>
                  <a:cubicBezTo>
                    <a:pt x="2453" y="6973"/>
                    <a:pt x="2572" y="6939"/>
                    <a:pt x="2688" y="6939"/>
                  </a:cubicBezTo>
                  <a:cubicBezTo>
                    <a:pt x="2705" y="6939"/>
                    <a:pt x="2722" y="6940"/>
                    <a:pt x="2739" y="6942"/>
                  </a:cubicBezTo>
                  <a:cubicBezTo>
                    <a:pt x="2743" y="6938"/>
                    <a:pt x="2747" y="6936"/>
                    <a:pt x="2751" y="6936"/>
                  </a:cubicBezTo>
                  <a:cubicBezTo>
                    <a:pt x="2758" y="6936"/>
                    <a:pt x="2763" y="6942"/>
                    <a:pt x="2763" y="6942"/>
                  </a:cubicBezTo>
                  <a:lnTo>
                    <a:pt x="3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5"/>
            <p:cNvSpPr/>
            <p:nvPr/>
          </p:nvSpPr>
          <p:spPr>
            <a:xfrm>
              <a:off x="7500379" y="1643"/>
              <a:ext cx="77096" cy="409245"/>
            </a:xfrm>
            <a:custGeom>
              <a:avLst/>
              <a:gdLst/>
              <a:ahLst/>
              <a:cxnLst/>
              <a:rect l="l" t="t" r="r" b="b"/>
              <a:pathLst>
                <a:path w="1716" h="9109" extrusionOk="0">
                  <a:moveTo>
                    <a:pt x="1" y="1"/>
                  </a:moveTo>
                  <a:lnTo>
                    <a:pt x="1310" y="9049"/>
                  </a:lnTo>
                  <a:cubicBezTo>
                    <a:pt x="1358" y="9026"/>
                    <a:pt x="1418" y="9014"/>
                    <a:pt x="1477" y="9014"/>
                  </a:cubicBezTo>
                  <a:cubicBezTo>
                    <a:pt x="1549" y="9014"/>
                    <a:pt x="1644" y="9049"/>
                    <a:pt x="1703" y="9109"/>
                  </a:cubicBezTo>
                  <a:cubicBezTo>
                    <a:pt x="1715" y="9073"/>
                    <a:pt x="1715" y="9049"/>
                    <a:pt x="1715" y="9014"/>
                  </a:cubicBezTo>
                  <a:lnTo>
                    <a:pt x="1715" y="9002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5"/>
            <p:cNvSpPr/>
            <p:nvPr/>
          </p:nvSpPr>
          <p:spPr>
            <a:xfrm>
              <a:off x="7207811" y="1643"/>
              <a:ext cx="68514" cy="481488"/>
            </a:xfrm>
            <a:custGeom>
              <a:avLst/>
              <a:gdLst/>
              <a:ahLst/>
              <a:cxnLst/>
              <a:rect l="l" t="t" r="r" b="b"/>
              <a:pathLst>
                <a:path w="1525" h="10717" extrusionOk="0">
                  <a:moveTo>
                    <a:pt x="1107" y="1"/>
                  </a:moveTo>
                  <a:lnTo>
                    <a:pt x="1072" y="382"/>
                  </a:lnTo>
                  <a:lnTo>
                    <a:pt x="0" y="10657"/>
                  </a:lnTo>
                  <a:lnTo>
                    <a:pt x="12" y="10657"/>
                  </a:lnTo>
                  <a:cubicBezTo>
                    <a:pt x="143" y="10657"/>
                    <a:pt x="274" y="10681"/>
                    <a:pt x="393" y="10716"/>
                  </a:cubicBezTo>
                  <a:lnTo>
                    <a:pt x="1500" y="25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5"/>
            <p:cNvSpPr/>
            <p:nvPr/>
          </p:nvSpPr>
          <p:spPr>
            <a:xfrm>
              <a:off x="6888466" y="143390"/>
              <a:ext cx="276574" cy="358477"/>
            </a:xfrm>
            <a:custGeom>
              <a:avLst/>
              <a:gdLst/>
              <a:ahLst/>
              <a:cxnLst/>
              <a:rect l="l" t="t" r="r" b="b"/>
              <a:pathLst>
                <a:path w="6156" h="7979" extrusionOk="0">
                  <a:moveTo>
                    <a:pt x="333" y="1"/>
                  </a:moveTo>
                  <a:cubicBezTo>
                    <a:pt x="238" y="120"/>
                    <a:pt x="143" y="191"/>
                    <a:pt x="0" y="239"/>
                  </a:cubicBezTo>
                  <a:lnTo>
                    <a:pt x="5822" y="7978"/>
                  </a:lnTo>
                  <a:cubicBezTo>
                    <a:pt x="5929" y="7883"/>
                    <a:pt x="6037" y="7811"/>
                    <a:pt x="6156" y="7740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5"/>
            <p:cNvSpPr/>
            <p:nvPr/>
          </p:nvSpPr>
          <p:spPr>
            <a:xfrm>
              <a:off x="6775024" y="1643"/>
              <a:ext cx="94752" cy="108096"/>
            </a:xfrm>
            <a:custGeom>
              <a:avLst/>
              <a:gdLst/>
              <a:ahLst/>
              <a:cxnLst/>
              <a:rect l="l" t="t" r="r" b="b"/>
              <a:pathLst>
                <a:path w="2109" h="2406" extrusionOk="0">
                  <a:moveTo>
                    <a:pt x="1" y="1"/>
                  </a:moveTo>
                  <a:lnTo>
                    <a:pt x="1787" y="2406"/>
                  </a:lnTo>
                  <a:cubicBezTo>
                    <a:pt x="1858" y="2287"/>
                    <a:pt x="1977" y="2203"/>
                    <a:pt x="2108" y="2156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5"/>
            <p:cNvSpPr/>
            <p:nvPr/>
          </p:nvSpPr>
          <p:spPr>
            <a:xfrm>
              <a:off x="6261009" y="116119"/>
              <a:ext cx="591650" cy="145565"/>
            </a:xfrm>
            <a:custGeom>
              <a:avLst/>
              <a:gdLst/>
              <a:ahLst/>
              <a:cxnLst/>
              <a:rect l="l" t="t" r="r" b="b"/>
              <a:pathLst>
                <a:path w="13169" h="3240" extrusionOk="0">
                  <a:moveTo>
                    <a:pt x="13097" y="1"/>
                  </a:moveTo>
                  <a:lnTo>
                    <a:pt x="786" y="2644"/>
                  </a:lnTo>
                  <a:lnTo>
                    <a:pt x="0" y="3239"/>
                  </a:lnTo>
                  <a:lnTo>
                    <a:pt x="13133" y="394"/>
                  </a:lnTo>
                  <a:cubicBezTo>
                    <a:pt x="13121" y="334"/>
                    <a:pt x="13109" y="274"/>
                    <a:pt x="13121" y="203"/>
                  </a:cubicBezTo>
                  <a:cubicBezTo>
                    <a:pt x="13121" y="132"/>
                    <a:pt x="13133" y="60"/>
                    <a:pt x="1316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5"/>
            <p:cNvSpPr/>
            <p:nvPr/>
          </p:nvSpPr>
          <p:spPr>
            <a:xfrm>
              <a:off x="5973203" y="1643"/>
              <a:ext cx="50319" cy="38054"/>
            </a:xfrm>
            <a:custGeom>
              <a:avLst/>
              <a:gdLst/>
              <a:ahLst/>
              <a:cxnLst/>
              <a:rect l="l" t="t" r="r" b="b"/>
              <a:pathLst>
                <a:path w="1120" h="847" extrusionOk="0">
                  <a:moveTo>
                    <a:pt x="0" y="1"/>
                  </a:moveTo>
                  <a:lnTo>
                    <a:pt x="905" y="846"/>
                  </a:lnTo>
                  <a:lnTo>
                    <a:pt x="1120" y="48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5"/>
            <p:cNvSpPr/>
            <p:nvPr/>
          </p:nvSpPr>
          <p:spPr>
            <a:xfrm>
              <a:off x="6027745" y="36417"/>
              <a:ext cx="228995" cy="216685"/>
            </a:xfrm>
            <a:custGeom>
              <a:avLst/>
              <a:gdLst/>
              <a:ahLst/>
              <a:cxnLst/>
              <a:rect l="l" t="t" r="r" b="b"/>
              <a:pathLst>
                <a:path w="5097" h="4823" extrusionOk="0">
                  <a:moveTo>
                    <a:pt x="215" y="1"/>
                  </a:moveTo>
                  <a:lnTo>
                    <a:pt x="1" y="358"/>
                  </a:lnTo>
                  <a:lnTo>
                    <a:pt x="4763" y="4823"/>
                  </a:lnTo>
                  <a:lnTo>
                    <a:pt x="5097" y="456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5"/>
            <p:cNvSpPr/>
            <p:nvPr/>
          </p:nvSpPr>
          <p:spPr>
            <a:xfrm>
              <a:off x="5634045" y="1643"/>
              <a:ext cx="973624" cy="724860"/>
            </a:xfrm>
            <a:custGeom>
              <a:avLst/>
              <a:gdLst/>
              <a:ahLst/>
              <a:cxnLst/>
              <a:rect l="l" t="t" r="r" b="b"/>
              <a:pathLst>
                <a:path w="21671" h="16134" extrusionOk="0">
                  <a:moveTo>
                    <a:pt x="20992" y="1"/>
                  </a:moveTo>
                  <a:lnTo>
                    <a:pt x="13860" y="5335"/>
                  </a:lnTo>
                  <a:lnTo>
                    <a:pt x="13538" y="5597"/>
                  </a:lnTo>
                  <a:lnTo>
                    <a:pt x="203" y="15586"/>
                  </a:lnTo>
                  <a:lnTo>
                    <a:pt x="1" y="15919"/>
                  </a:lnTo>
                  <a:cubicBezTo>
                    <a:pt x="60" y="15979"/>
                    <a:pt x="120" y="16062"/>
                    <a:pt x="156" y="16134"/>
                  </a:cubicBezTo>
                  <a:lnTo>
                    <a:pt x="13979" y="5787"/>
                  </a:lnTo>
                  <a:lnTo>
                    <a:pt x="14765" y="5192"/>
                  </a:lnTo>
                  <a:lnTo>
                    <a:pt x="2167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5"/>
            <p:cNvSpPr/>
            <p:nvPr/>
          </p:nvSpPr>
          <p:spPr>
            <a:xfrm>
              <a:off x="5616389" y="1643"/>
              <a:ext cx="441368" cy="715246"/>
            </a:xfrm>
            <a:custGeom>
              <a:avLst/>
              <a:gdLst/>
              <a:ahLst/>
              <a:cxnLst/>
              <a:rect l="l" t="t" r="r" b="b"/>
              <a:pathLst>
                <a:path w="9824" h="15920" extrusionOk="0">
                  <a:moveTo>
                    <a:pt x="9347" y="1"/>
                  </a:moveTo>
                  <a:lnTo>
                    <a:pt x="9050" y="489"/>
                  </a:lnTo>
                  <a:lnTo>
                    <a:pt x="8835" y="846"/>
                  </a:lnTo>
                  <a:lnTo>
                    <a:pt x="1" y="15741"/>
                  </a:lnTo>
                  <a:cubicBezTo>
                    <a:pt x="144" y="15765"/>
                    <a:pt x="263" y="15824"/>
                    <a:pt x="370" y="15919"/>
                  </a:cubicBezTo>
                  <a:lnTo>
                    <a:pt x="572" y="15586"/>
                  </a:lnTo>
                  <a:lnTo>
                    <a:pt x="9145" y="1132"/>
                  </a:lnTo>
                  <a:lnTo>
                    <a:pt x="9359" y="775"/>
                  </a:lnTo>
                  <a:lnTo>
                    <a:pt x="982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4969702" y="287292"/>
              <a:ext cx="625346" cy="441907"/>
            </a:xfrm>
            <a:custGeom>
              <a:avLst/>
              <a:gdLst/>
              <a:ahLst/>
              <a:cxnLst/>
              <a:rect l="l" t="t" r="r" b="b"/>
              <a:pathLst>
                <a:path w="13919" h="9836" extrusionOk="0">
                  <a:moveTo>
                    <a:pt x="250" y="1"/>
                  </a:moveTo>
                  <a:cubicBezTo>
                    <a:pt x="191" y="120"/>
                    <a:pt x="107" y="239"/>
                    <a:pt x="0" y="310"/>
                  </a:cubicBezTo>
                  <a:lnTo>
                    <a:pt x="13693" y="9835"/>
                  </a:lnTo>
                  <a:cubicBezTo>
                    <a:pt x="13740" y="9716"/>
                    <a:pt x="13812" y="9597"/>
                    <a:pt x="13919" y="9502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4959549" y="1643"/>
              <a:ext cx="181372" cy="238610"/>
            </a:xfrm>
            <a:custGeom>
              <a:avLst/>
              <a:gdLst/>
              <a:ahLst/>
              <a:cxnLst/>
              <a:rect l="l" t="t" r="r" b="b"/>
              <a:pathLst>
                <a:path w="4037" h="5311" extrusionOk="0">
                  <a:moveTo>
                    <a:pt x="3536" y="1"/>
                  </a:moveTo>
                  <a:lnTo>
                    <a:pt x="0" y="5085"/>
                  </a:lnTo>
                  <a:cubicBezTo>
                    <a:pt x="131" y="5132"/>
                    <a:pt x="250" y="5204"/>
                    <a:pt x="345" y="5311"/>
                  </a:cubicBezTo>
                  <a:lnTo>
                    <a:pt x="40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5312589" y="2183"/>
              <a:ext cx="238610" cy="146598"/>
            </a:xfrm>
            <a:custGeom>
              <a:avLst/>
              <a:gdLst/>
              <a:ahLst/>
              <a:cxnLst/>
              <a:rect l="l" t="t" r="r" b="b"/>
              <a:pathLst>
                <a:path w="5311" h="3263" extrusionOk="0">
                  <a:moveTo>
                    <a:pt x="4560" y="1"/>
                  </a:moveTo>
                  <a:lnTo>
                    <a:pt x="0" y="2906"/>
                  </a:lnTo>
                  <a:cubicBezTo>
                    <a:pt x="107" y="2989"/>
                    <a:pt x="179" y="3120"/>
                    <a:pt x="215" y="3263"/>
                  </a:cubicBezTo>
                  <a:lnTo>
                    <a:pt x="4417" y="560"/>
                  </a:lnTo>
                  <a:cubicBezTo>
                    <a:pt x="4406" y="524"/>
                    <a:pt x="4394" y="465"/>
                    <a:pt x="4394" y="405"/>
                  </a:cubicBezTo>
                  <a:cubicBezTo>
                    <a:pt x="4394" y="205"/>
                    <a:pt x="4550" y="46"/>
                    <a:pt x="4736" y="46"/>
                  </a:cubicBezTo>
                  <a:cubicBezTo>
                    <a:pt x="4749" y="46"/>
                    <a:pt x="4762" y="47"/>
                    <a:pt x="4775" y="48"/>
                  </a:cubicBezTo>
                  <a:cubicBezTo>
                    <a:pt x="4894" y="48"/>
                    <a:pt x="4989" y="108"/>
                    <a:pt x="5048" y="179"/>
                  </a:cubicBezTo>
                  <a:lnTo>
                    <a:pt x="5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5243580" y="1643"/>
              <a:ext cx="53509" cy="125752"/>
            </a:xfrm>
            <a:custGeom>
              <a:avLst/>
              <a:gdLst/>
              <a:ahLst/>
              <a:cxnLst/>
              <a:rect l="l" t="t" r="r" b="b"/>
              <a:pathLst>
                <a:path w="1191" h="2799" extrusionOk="0">
                  <a:moveTo>
                    <a:pt x="0" y="1"/>
                  </a:moveTo>
                  <a:lnTo>
                    <a:pt x="798" y="2799"/>
                  </a:lnTo>
                  <a:cubicBezTo>
                    <a:pt x="881" y="2751"/>
                    <a:pt x="1000" y="2727"/>
                    <a:pt x="1120" y="2727"/>
                  </a:cubicBezTo>
                  <a:cubicBezTo>
                    <a:pt x="1155" y="2727"/>
                    <a:pt x="1167" y="2727"/>
                    <a:pt x="1191" y="273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5"/>
            <p:cNvSpPr/>
            <p:nvPr/>
          </p:nvSpPr>
          <p:spPr>
            <a:xfrm>
              <a:off x="4846107" y="1643"/>
              <a:ext cx="92056" cy="233803"/>
            </a:xfrm>
            <a:custGeom>
              <a:avLst/>
              <a:gdLst/>
              <a:ahLst/>
              <a:cxnLst/>
              <a:rect l="l" t="t" r="r" b="b"/>
              <a:pathLst>
                <a:path w="2049" h="5204" extrusionOk="0">
                  <a:moveTo>
                    <a:pt x="1" y="1"/>
                  </a:moveTo>
                  <a:lnTo>
                    <a:pt x="1656" y="5204"/>
                  </a:lnTo>
                  <a:cubicBezTo>
                    <a:pt x="1787" y="5132"/>
                    <a:pt x="1894" y="5073"/>
                    <a:pt x="2049" y="5061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5"/>
            <p:cNvSpPr/>
            <p:nvPr/>
          </p:nvSpPr>
          <p:spPr>
            <a:xfrm>
              <a:off x="7120606" y="480346"/>
              <a:ext cx="166951" cy="165423"/>
            </a:xfrm>
            <a:custGeom>
              <a:avLst/>
              <a:gdLst/>
              <a:ahLst/>
              <a:cxnLst/>
              <a:rect l="l" t="t" r="r" b="b"/>
              <a:pathLst>
                <a:path w="3716" h="3682" extrusionOk="0">
                  <a:moveTo>
                    <a:pt x="1866" y="1"/>
                  </a:moveTo>
                  <a:cubicBezTo>
                    <a:pt x="1554" y="1"/>
                    <a:pt x="1245" y="84"/>
                    <a:pt x="989" y="240"/>
                  </a:cubicBezTo>
                  <a:cubicBezTo>
                    <a:pt x="870" y="311"/>
                    <a:pt x="739" y="383"/>
                    <a:pt x="655" y="478"/>
                  </a:cubicBezTo>
                  <a:cubicBezTo>
                    <a:pt x="298" y="799"/>
                    <a:pt x="60" y="1252"/>
                    <a:pt x="48" y="1776"/>
                  </a:cubicBezTo>
                  <a:cubicBezTo>
                    <a:pt x="0" y="2788"/>
                    <a:pt x="810" y="3633"/>
                    <a:pt x="1810" y="3681"/>
                  </a:cubicBezTo>
                  <a:cubicBezTo>
                    <a:pt x="1832" y="3682"/>
                    <a:pt x="1854" y="3682"/>
                    <a:pt x="1875" y="3682"/>
                  </a:cubicBezTo>
                  <a:cubicBezTo>
                    <a:pt x="2859" y="3682"/>
                    <a:pt x="3680" y="2897"/>
                    <a:pt x="3715" y="1907"/>
                  </a:cubicBezTo>
                  <a:cubicBezTo>
                    <a:pt x="3715" y="1728"/>
                    <a:pt x="3703" y="1561"/>
                    <a:pt x="3679" y="1395"/>
                  </a:cubicBezTo>
                  <a:cubicBezTo>
                    <a:pt x="3644" y="1264"/>
                    <a:pt x="3596" y="1133"/>
                    <a:pt x="3548" y="1014"/>
                  </a:cubicBezTo>
                  <a:cubicBezTo>
                    <a:pt x="3286" y="549"/>
                    <a:pt x="2858" y="192"/>
                    <a:pt x="2334" y="61"/>
                  </a:cubicBezTo>
                  <a:cubicBezTo>
                    <a:pt x="2215" y="26"/>
                    <a:pt x="2084" y="2"/>
                    <a:pt x="1953" y="2"/>
                  </a:cubicBezTo>
                  <a:lnTo>
                    <a:pt x="1929" y="2"/>
                  </a:lnTo>
                  <a:cubicBezTo>
                    <a:pt x="1908" y="1"/>
                    <a:pt x="1887" y="1"/>
                    <a:pt x="186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7833651" y="1227131"/>
              <a:ext cx="86710" cy="85677"/>
            </a:xfrm>
            <a:custGeom>
              <a:avLst/>
              <a:gdLst/>
              <a:ahLst/>
              <a:cxnLst/>
              <a:rect l="l" t="t" r="r" b="b"/>
              <a:pathLst>
                <a:path w="1930" h="1907" extrusionOk="0">
                  <a:moveTo>
                    <a:pt x="989" y="1"/>
                  </a:moveTo>
                  <a:cubicBezTo>
                    <a:pt x="965" y="1"/>
                    <a:pt x="941" y="1"/>
                    <a:pt x="917" y="13"/>
                  </a:cubicBezTo>
                  <a:cubicBezTo>
                    <a:pt x="858" y="13"/>
                    <a:pt x="810" y="37"/>
                    <a:pt x="750" y="37"/>
                  </a:cubicBezTo>
                  <a:cubicBezTo>
                    <a:pt x="620" y="60"/>
                    <a:pt x="489" y="120"/>
                    <a:pt x="381" y="191"/>
                  </a:cubicBezTo>
                  <a:cubicBezTo>
                    <a:pt x="155" y="358"/>
                    <a:pt x="12" y="608"/>
                    <a:pt x="12" y="930"/>
                  </a:cubicBezTo>
                  <a:cubicBezTo>
                    <a:pt x="0" y="1442"/>
                    <a:pt x="393" y="1894"/>
                    <a:pt x="929" y="1906"/>
                  </a:cubicBezTo>
                  <a:cubicBezTo>
                    <a:pt x="937" y="1906"/>
                    <a:pt x="945" y="1906"/>
                    <a:pt x="952" y="1906"/>
                  </a:cubicBezTo>
                  <a:cubicBezTo>
                    <a:pt x="1466" y="1906"/>
                    <a:pt x="1882" y="1517"/>
                    <a:pt x="1917" y="989"/>
                  </a:cubicBezTo>
                  <a:cubicBezTo>
                    <a:pt x="1929" y="584"/>
                    <a:pt x="1691" y="227"/>
                    <a:pt x="1334" y="72"/>
                  </a:cubicBezTo>
                  <a:cubicBezTo>
                    <a:pt x="1227" y="37"/>
                    <a:pt x="1108" y="1"/>
                    <a:pt x="98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8798109" y="115040"/>
              <a:ext cx="86710" cy="85722"/>
            </a:xfrm>
            <a:custGeom>
              <a:avLst/>
              <a:gdLst/>
              <a:ahLst/>
              <a:cxnLst/>
              <a:rect l="l" t="t" r="r" b="b"/>
              <a:pathLst>
                <a:path w="1930" h="1908" extrusionOk="0">
                  <a:moveTo>
                    <a:pt x="1000" y="1"/>
                  </a:moveTo>
                  <a:cubicBezTo>
                    <a:pt x="917" y="1"/>
                    <a:pt x="822" y="25"/>
                    <a:pt x="750" y="37"/>
                  </a:cubicBezTo>
                  <a:cubicBezTo>
                    <a:pt x="619" y="60"/>
                    <a:pt x="477" y="120"/>
                    <a:pt x="381" y="215"/>
                  </a:cubicBezTo>
                  <a:cubicBezTo>
                    <a:pt x="167" y="382"/>
                    <a:pt x="36" y="632"/>
                    <a:pt x="24" y="930"/>
                  </a:cubicBezTo>
                  <a:cubicBezTo>
                    <a:pt x="0" y="1239"/>
                    <a:pt x="155" y="1537"/>
                    <a:pt x="393" y="1715"/>
                  </a:cubicBezTo>
                  <a:cubicBezTo>
                    <a:pt x="500" y="1811"/>
                    <a:pt x="631" y="1870"/>
                    <a:pt x="762" y="1894"/>
                  </a:cubicBezTo>
                  <a:cubicBezTo>
                    <a:pt x="822" y="1906"/>
                    <a:pt x="870" y="1906"/>
                    <a:pt x="929" y="1906"/>
                  </a:cubicBezTo>
                  <a:cubicBezTo>
                    <a:pt x="946" y="1907"/>
                    <a:pt x="962" y="1907"/>
                    <a:pt x="979" y="1907"/>
                  </a:cubicBezTo>
                  <a:cubicBezTo>
                    <a:pt x="1386" y="1907"/>
                    <a:pt x="1732" y="1629"/>
                    <a:pt x="1870" y="1251"/>
                  </a:cubicBezTo>
                  <a:cubicBezTo>
                    <a:pt x="1893" y="1168"/>
                    <a:pt x="1905" y="1096"/>
                    <a:pt x="1905" y="1001"/>
                  </a:cubicBezTo>
                  <a:cubicBezTo>
                    <a:pt x="1929" y="930"/>
                    <a:pt x="1905" y="870"/>
                    <a:pt x="1905" y="810"/>
                  </a:cubicBezTo>
                  <a:cubicBezTo>
                    <a:pt x="1834" y="358"/>
                    <a:pt x="1477" y="25"/>
                    <a:pt x="10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8121951" y="101158"/>
              <a:ext cx="86171" cy="85632"/>
            </a:xfrm>
            <a:custGeom>
              <a:avLst/>
              <a:gdLst/>
              <a:ahLst/>
              <a:cxnLst/>
              <a:rect l="l" t="t" r="r" b="b"/>
              <a:pathLst>
                <a:path w="1918" h="1906" extrusionOk="0">
                  <a:moveTo>
                    <a:pt x="967" y="0"/>
                  </a:moveTo>
                  <a:cubicBezTo>
                    <a:pt x="453" y="0"/>
                    <a:pt x="24" y="401"/>
                    <a:pt x="1" y="929"/>
                  </a:cubicBezTo>
                  <a:cubicBezTo>
                    <a:pt x="1" y="1000"/>
                    <a:pt x="1" y="1060"/>
                    <a:pt x="25" y="1131"/>
                  </a:cubicBezTo>
                  <a:cubicBezTo>
                    <a:pt x="48" y="1262"/>
                    <a:pt x="108" y="1393"/>
                    <a:pt x="179" y="1500"/>
                  </a:cubicBezTo>
                  <a:cubicBezTo>
                    <a:pt x="275" y="1631"/>
                    <a:pt x="394" y="1739"/>
                    <a:pt x="549" y="1822"/>
                  </a:cubicBezTo>
                  <a:cubicBezTo>
                    <a:pt x="668" y="1881"/>
                    <a:pt x="787" y="1905"/>
                    <a:pt x="930" y="1905"/>
                  </a:cubicBezTo>
                  <a:lnTo>
                    <a:pt x="941" y="1905"/>
                  </a:lnTo>
                  <a:cubicBezTo>
                    <a:pt x="1465" y="1893"/>
                    <a:pt x="1882" y="1489"/>
                    <a:pt x="1918" y="988"/>
                  </a:cubicBezTo>
                  <a:cubicBezTo>
                    <a:pt x="1918" y="893"/>
                    <a:pt x="1894" y="798"/>
                    <a:pt x="1882" y="715"/>
                  </a:cubicBezTo>
                  <a:cubicBezTo>
                    <a:pt x="1858" y="584"/>
                    <a:pt x="1775" y="465"/>
                    <a:pt x="1703" y="346"/>
                  </a:cubicBezTo>
                  <a:cubicBezTo>
                    <a:pt x="1632" y="238"/>
                    <a:pt x="1525" y="167"/>
                    <a:pt x="1406" y="107"/>
                  </a:cubicBezTo>
                  <a:cubicBezTo>
                    <a:pt x="1287" y="48"/>
                    <a:pt x="1156" y="0"/>
                    <a:pt x="1001" y="0"/>
                  </a:cubicBezTo>
                  <a:lnTo>
                    <a:pt x="989" y="0"/>
                  </a:lnTo>
                  <a:cubicBezTo>
                    <a:pt x="982" y="0"/>
                    <a:pt x="974" y="0"/>
                    <a:pt x="9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8352519" y="1025496"/>
              <a:ext cx="30012" cy="28394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274" y="0"/>
                    <a:pt x="215" y="12"/>
                    <a:pt x="191" y="24"/>
                  </a:cubicBezTo>
                  <a:cubicBezTo>
                    <a:pt x="72" y="72"/>
                    <a:pt x="0" y="179"/>
                    <a:pt x="0" y="310"/>
                  </a:cubicBezTo>
                  <a:cubicBezTo>
                    <a:pt x="0" y="334"/>
                    <a:pt x="0" y="369"/>
                    <a:pt x="12" y="381"/>
                  </a:cubicBezTo>
                  <a:cubicBezTo>
                    <a:pt x="36" y="536"/>
                    <a:pt x="155" y="631"/>
                    <a:pt x="322" y="631"/>
                  </a:cubicBezTo>
                  <a:cubicBezTo>
                    <a:pt x="501" y="631"/>
                    <a:pt x="655" y="500"/>
                    <a:pt x="667" y="322"/>
                  </a:cubicBezTo>
                  <a:cubicBezTo>
                    <a:pt x="667" y="250"/>
                    <a:pt x="655" y="179"/>
                    <a:pt x="608" y="131"/>
                  </a:cubicBezTo>
                  <a:cubicBezTo>
                    <a:pt x="512" y="60"/>
                    <a:pt x="429" y="0"/>
                    <a:pt x="32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4902311" y="228437"/>
              <a:ext cx="84014" cy="83026"/>
            </a:xfrm>
            <a:custGeom>
              <a:avLst/>
              <a:gdLst/>
              <a:ahLst/>
              <a:cxnLst/>
              <a:rect l="l" t="t" r="r" b="b"/>
              <a:pathLst>
                <a:path w="1870" h="1848" extrusionOk="0">
                  <a:moveTo>
                    <a:pt x="976" y="1"/>
                  </a:moveTo>
                  <a:cubicBezTo>
                    <a:pt x="917" y="1"/>
                    <a:pt x="857" y="1"/>
                    <a:pt x="798" y="13"/>
                  </a:cubicBezTo>
                  <a:cubicBezTo>
                    <a:pt x="667" y="25"/>
                    <a:pt x="536" y="84"/>
                    <a:pt x="417" y="156"/>
                  </a:cubicBezTo>
                  <a:cubicBezTo>
                    <a:pt x="179" y="322"/>
                    <a:pt x="24" y="596"/>
                    <a:pt x="24" y="894"/>
                  </a:cubicBezTo>
                  <a:cubicBezTo>
                    <a:pt x="0" y="1394"/>
                    <a:pt x="417" y="1823"/>
                    <a:pt x="917" y="1846"/>
                  </a:cubicBezTo>
                  <a:cubicBezTo>
                    <a:pt x="930" y="1847"/>
                    <a:pt x="943" y="1847"/>
                    <a:pt x="955" y="1847"/>
                  </a:cubicBezTo>
                  <a:cubicBezTo>
                    <a:pt x="1166" y="1847"/>
                    <a:pt x="1355" y="1756"/>
                    <a:pt x="1512" y="1644"/>
                  </a:cubicBezTo>
                  <a:cubicBezTo>
                    <a:pt x="1619" y="1549"/>
                    <a:pt x="1703" y="1442"/>
                    <a:pt x="1762" y="1323"/>
                  </a:cubicBezTo>
                  <a:cubicBezTo>
                    <a:pt x="1822" y="1203"/>
                    <a:pt x="1858" y="1084"/>
                    <a:pt x="1858" y="953"/>
                  </a:cubicBezTo>
                  <a:cubicBezTo>
                    <a:pt x="1869" y="680"/>
                    <a:pt x="1762" y="441"/>
                    <a:pt x="1607" y="275"/>
                  </a:cubicBezTo>
                  <a:cubicBezTo>
                    <a:pt x="1512" y="180"/>
                    <a:pt x="1393" y="96"/>
                    <a:pt x="1262" y="60"/>
                  </a:cubicBezTo>
                  <a:cubicBezTo>
                    <a:pt x="1167" y="25"/>
                    <a:pt x="1060" y="13"/>
                    <a:pt x="9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7656052" y="742947"/>
              <a:ext cx="59439" cy="58451"/>
            </a:xfrm>
            <a:custGeom>
              <a:avLst/>
              <a:gdLst/>
              <a:ahLst/>
              <a:cxnLst/>
              <a:rect l="l" t="t" r="r" b="b"/>
              <a:pathLst>
                <a:path w="1323" h="1301" extrusionOk="0">
                  <a:moveTo>
                    <a:pt x="662" y="1"/>
                  </a:moveTo>
                  <a:cubicBezTo>
                    <a:pt x="543" y="1"/>
                    <a:pt x="419" y="45"/>
                    <a:pt x="334" y="98"/>
                  </a:cubicBezTo>
                  <a:cubicBezTo>
                    <a:pt x="155" y="193"/>
                    <a:pt x="36" y="408"/>
                    <a:pt x="12" y="634"/>
                  </a:cubicBezTo>
                  <a:cubicBezTo>
                    <a:pt x="1" y="991"/>
                    <a:pt x="286" y="1301"/>
                    <a:pt x="643" y="1301"/>
                  </a:cubicBezTo>
                  <a:cubicBezTo>
                    <a:pt x="679" y="1301"/>
                    <a:pt x="715" y="1301"/>
                    <a:pt x="751" y="1289"/>
                  </a:cubicBezTo>
                  <a:cubicBezTo>
                    <a:pt x="893" y="1265"/>
                    <a:pt x="1013" y="1205"/>
                    <a:pt x="1120" y="1110"/>
                  </a:cubicBezTo>
                  <a:cubicBezTo>
                    <a:pt x="1167" y="1086"/>
                    <a:pt x="1179" y="1050"/>
                    <a:pt x="1215" y="1015"/>
                  </a:cubicBezTo>
                  <a:cubicBezTo>
                    <a:pt x="1286" y="908"/>
                    <a:pt x="1310" y="789"/>
                    <a:pt x="1322" y="669"/>
                  </a:cubicBezTo>
                  <a:lnTo>
                    <a:pt x="1322" y="634"/>
                  </a:lnTo>
                  <a:cubicBezTo>
                    <a:pt x="1322" y="300"/>
                    <a:pt x="1060" y="38"/>
                    <a:pt x="727" y="3"/>
                  </a:cubicBezTo>
                  <a:lnTo>
                    <a:pt x="703" y="3"/>
                  </a:lnTo>
                  <a:cubicBezTo>
                    <a:pt x="689" y="1"/>
                    <a:pt x="676" y="1"/>
                    <a:pt x="66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5263349" y="123082"/>
              <a:ext cx="58900" cy="58900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68" y="0"/>
                  </a:moveTo>
                  <a:cubicBezTo>
                    <a:pt x="560" y="24"/>
                    <a:pt x="441" y="48"/>
                    <a:pt x="358" y="96"/>
                  </a:cubicBezTo>
                  <a:cubicBezTo>
                    <a:pt x="156" y="203"/>
                    <a:pt x="25" y="405"/>
                    <a:pt x="13" y="643"/>
                  </a:cubicBezTo>
                  <a:cubicBezTo>
                    <a:pt x="1" y="1001"/>
                    <a:pt x="275" y="1310"/>
                    <a:pt x="632" y="1310"/>
                  </a:cubicBezTo>
                  <a:cubicBezTo>
                    <a:pt x="989" y="1310"/>
                    <a:pt x="1287" y="1036"/>
                    <a:pt x="1311" y="691"/>
                  </a:cubicBezTo>
                  <a:cubicBezTo>
                    <a:pt x="1311" y="643"/>
                    <a:pt x="1311" y="584"/>
                    <a:pt x="1287" y="536"/>
                  </a:cubicBezTo>
                  <a:cubicBezTo>
                    <a:pt x="1263" y="405"/>
                    <a:pt x="1191" y="274"/>
                    <a:pt x="1084" y="179"/>
                  </a:cubicBezTo>
                  <a:cubicBezTo>
                    <a:pt x="989" y="96"/>
                    <a:pt x="870" y="36"/>
                    <a:pt x="739" y="24"/>
                  </a:cubicBezTo>
                  <a:cubicBezTo>
                    <a:pt x="715" y="24"/>
                    <a:pt x="691" y="0"/>
                    <a:pt x="66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5583232" y="708218"/>
              <a:ext cx="58900" cy="58945"/>
            </a:xfrm>
            <a:custGeom>
              <a:avLst/>
              <a:gdLst/>
              <a:ahLst/>
              <a:cxnLst/>
              <a:rect l="l" t="t" r="r" b="b"/>
              <a:pathLst>
                <a:path w="1311" h="1312" extrusionOk="0">
                  <a:moveTo>
                    <a:pt x="649" y="0"/>
                  </a:moveTo>
                  <a:cubicBezTo>
                    <a:pt x="502" y="0"/>
                    <a:pt x="383" y="57"/>
                    <a:pt x="275" y="133"/>
                  </a:cubicBezTo>
                  <a:cubicBezTo>
                    <a:pt x="167" y="228"/>
                    <a:pt x="72" y="347"/>
                    <a:pt x="48" y="478"/>
                  </a:cubicBezTo>
                  <a:cubicBezTo>
                    <a:pt x="37" y="526"/>
                    <a:pt x="25" y="585"/>
                    <a:pt x="25" y="645"/>
                  </a:cubicBezTo>
                  <a:cubicBezTo>
                    <a:pt x="1" y="1002"/>
                    <a:pt x="287" y="1312"/>
                    <a:pt x="644" y="1312"/>
                  </a:cubicBezTo>
                  <a:cubicBezTo>
                    <a:pt x="1001" y="1312"/>
                    <a:pt x="1299" y="1026"/>
                    <a:pt x="1310" y="692"/>
                  </a:cubicBezTo>
                  <a:cubicBezTo>
                    <a:pt x="1310" y="585"/>
                    <a:pt x="1299" y="490"/>
                    <a:pt x="1263" y="407"/>
                  </a:cubicBezTo>
                  <a:cubicBezTo>
                    <a:pt x="1239" y="335"/>
                    <a:pt x="1180" y="252"/>
                    <a:pt x="1120" y="192"/>
                  </a:cubicBezTo>
                  <a:cubicBezTo>
                    <a:pt x="1013" y="97"/>
                    <a:pt x="882" y="38"/>
                    <a:pt x="751" y="14"/>
                  </a:cubicBezTo>
                  <a:cubicBezTo>
                    <a:pt x="739" y="14"/>
                    <a:pt x="703" y="14"/>
                    <a:pt x="691" y="2"/>
                  </a:cubicBezTo>
                  <a:cubicBezTo>
                    <a:pt x="677" y="1"/>
                    <a:pt x="663" y="0"/>
                    <a:pt x="64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6850457" y="96351"/>
              <a:ext cx="58900" cy="58316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691" y="0"/>
                  </a:moveTo>
                  <a:cubicBezTo>
                    <a:pt x="596" y="0"/>
                    <a:pt x="525" y="24"/>
                    <a:pt x="429" y="36"/>
                  </a:cubicBezTo>
                  <a:cubicBezTo>
                    <a:pt x="298" y="83"/>
                    <a:pt x="191" y="167"/>
                    <a:pt x="108" y="286"/>
                  </a:cubicBezTo>
                  <a:cubicBezTo>
                    <a:pt x="72" y="333"/>
                    <a:pt x="60" y="381"/>
                    <a:pt x="48" y="417"/>
                  </a:cubicBezTo>
                  <a:cubicBezTo>
                    <a:pt x="13" y="476"/>
                    <a:pt x="1" y="560"/>
                    <a:pt x="1" y="631"/>
                  </a:cubicBezTo>
                  <a:cubicBezTo>
                    <a:pt x="1" y="703"/>
                    <a:pt x="1" y="762"/>
                    <a:pt x="13" y="822"/>
                  </a:cubicBezTo>
                  <a:cubicBezTo>
                    <a:pt x="96" y="1095"/>
                    <a:pt x="334" y="1298"/>
                    <a:pt x="632" y="1298"/>
                  </a:cubicBezTo>
                  <a:cubicBezTo>
                    <a:pt x="703" y="1298"/>
                    <a:pt x="775" y="1286"/>
                    <a:pt x="834" y="1274"/>
                  </a:cubicBezTo>
                  <a:cubicBezTo>
                    <a:pt x="965" y="1238"/>
                    <a:pt x="1084" y="1167"/>
                    <a:pt x="1179" y="1048"/>
                  </a:cubicBezTo>
                  <a:cubicBezTo>
                    <a:pt x="1251" y="941"/>
                    <a:pt x="1298" y="822"/>
                    <a:pt x="1310" y="691"/>
                  </a:cubicBezTo>
                  <a:lnTo>
                    <a:pt x="1310" y="643"/>
                  </a:lnTo>
                  <a:cubicBezTo>
                    <a:pt x="1310" y="500"/>
                    <a:pt x="1263" y="357"/>
                    <a:pt x="1179" y="262"/>
                  </a:cubicBezTo>
                  <a:cubicBezTo>
                    <a:pt x="1060" y="107"/>
                    <a:pt x="882" y="24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7942241" y="853244"/>
              <a:ext cx="59933" cy="58900"/>
            </a:xfrm>
            <a:custGeom>
              <a:avLst/>
              <a:gdLst/>
              <a:ahLst/>
              <a:cxnLst/>
              <a:rect l="l" t="t" r="r" b="b"/>
              <a:pathLst>
                <a:path w="1334" h="1311" extrusionOk="0">
                  <a:moveTo>
                    <a:pt x="655" y="0"/>
                  </a:moveTo>
                  <a:cubicBezTo>
                    <a:pt x="441" y="0"/>
                    <a:pt x="238" y="108"/>
                    <a:pt x="119" y="286"/>
                  </a:cubicBezTo>
                  <a:cubicBezTo>
                    <a:pt x="48" y="393"/>
                    <a:pt x="0" y="512"/>
                    <a:pt x="0" y="643"/>
                  </a:cubicBezTo>
                  <a:lnTo>
                    <a:pt x="0" y="691"/>
                  </a:lnTo>
                  <a:cubicBezTo>
                    <a:pt x="0" y="929"/>
                    <a:pt x="143" y="1132"/>
                    <a:pt x="334" y="1239"/>
                  </a:cubicBezTo>
                  <a:cubicBezTo>
                    <a:pt x="417" y="1286"/>
                    <a:pt x="524" y="1310"/>
                    <a:pt x="631" y="1310"/>
                  </a:cubicBezTo>
                  <a:cubicBezTo>
                    <a:pt x="655" y="1310"/>
                    <a:pt x="703" y="1310"/>
                    <a:pt x="739" y="1298"/>
                  </a:cubicBezTo>
                  <a:cubicBezTo>
                    <a:pt x="870" y="1286"/>
                    <a:pt x="1000" y="1203"/>
                    <a:pt x="1108" y="1120"/>
                  </a:cubicBezTo>
                  <a:cubicBezTo>
                    <a:pt x="1215" y="1024"/>
                    <a:pt x="1274" y="893"/>
                    <a:pt x="1298" y="751"/>
                  </a:cubicBezTo>
                  <a:cubicBezTo>
                    <a:pt x="1310" y="715"/>
                    <a:pt x="1310" y="703"/>
                    <a:pt x="1310" y="679"/>
                  </a:cubicBezTo>
                  <a:cubicBezTo>
                    <a:pt x="1334" y="453"/>
                    <a:pt x="1227" y="239"/>
                    <a:pt x="1048" y="119"/>
                  </a:cubicBezTo>
                  <a:cubicBezTo>
                    <a:pt x="941" y="48"/>
                    <a:pt x="822" y="0"/>
                    <a:pt x="6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5509416" y="2722"/>
              <a:ext cx="33201" cy="34280"/>
            </a:xfrm>
            <a:custGeom>
              <a:avLst/>
              <a:gdLst/>
              <a:ahLst/>
              <a:cxnLst/>
              <a:rect l="l" t="t" r="r" b="b"/>
              <a:pathLst>
                <a:path w="739" h="763" extrusionOk="0">
                  <a:moveTo>
                    <a:pt x="382" y="1"/>
                  </a:moveTo>
                  <a:cubicBezTo>
                    <a:pt x="179" y="24"/>
                    <a:pt x="13" y="167"/>
                    <a:pt x="1" y="382"/>
                  </a:cubicBezTo>
                  <a:cubicBezTo>
                    <a:pt x="1" y="441"/>
                    <a:pt x="13" y="501"/>
                    <a:pt x="25" y="536"/>
                  </a:cubicBezTo>
                  <a:cubicBezTo>
                    <a:pt x="84" y="679"/>
                    <a:pt x="203" y="763"/>
                    <a:pt x="358" y="763"/>
                  </a:cubicBezTo>
                  <a:cubicBezTo>
                    <a:pt x="560" y="763"/>
                    <a:pt x="739" y="596"/>
                    <a:pt x="739" y="405"/>
                  </a:cubicBezTo>
                  <a:cubicBezTo>
                    <a:pt x="739" y="298"/>
                    <a:pt x="715" y="215"/>
                    <a:pt x="656" y="143"/>
                  </a:cubicBezTo>
                  <a:cubicBezTo>
                    <a:pt x="596" y="60"/>
                    <a:pt x="489" y="1"/>
                    <a:pt x="38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6911963" y="26264"/>
              <a:ext cx="33741" cy="33741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94" y="0"/>
                  </a:moveTo>
                  <a:cubicBezTo>
                    <a:pt x="180" y="0"/>
                    <a:pt x="1" y="155"/>
                    <a:pt x="1" y="358"/>
                  </a:cubicBezTo>
                  <a:cubicBezTo>
                    <a:pt x="1" y="572"/>
                    <a:pt x="156" y="727"/>
                    <a:pt x="358" y="750"/>
                  </a:cubicBezTo>
                  <a:cubicBezTo>
                    <a:pt x="572" y="750"/>
                    <a:pt x="751" y="596"/>
                    <a:pt x="751" y="393"/>
                  </a:cubicBezTo>
                  <a:cubicBezTo>
                    <a:pt x="751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7304090" y="451503"/>
              <a:ext cx="33201" cy="33741"/>
            </a:xfrm>
            <a:custGeom>
              <a:avLst/>
              <a:gdLst/>
              <a:ahLst/>
              <a:cxnLst/>
              <a:rect l="l" t="t" r="r" b="b"/>
              <a:pathLst>
                <a:path w="739" h="751" extrusionOk="0">
                  <a:moveTo>
                    <a:pt x="358" y="0"/>
                  </a:moveTo>
                  <a:cubicBezTo>
                    <a:pt x="165" y="0"/>
                    <a:pt x="0" y="141"/>
                    <a:pt x="0" y="358"/>
                  </a:cubicBezTo>
                  <a:cubicBezTo>
                    <a:pt x="0" y="572"/>
                    <a:pt x="143" y="751"/>
                    <a:pt x="357" y="751"/>
                  </a:cubicBezTo>
                  <a:cubicBezTo>
                    <a:pt x="560" y="751"/>
                    <a:pt x="738" y="584"/>
                    <a:pt x="738" y="394"/>
                  </a:cubicBezTo>
                  <a:cubicBezTo>
                    <a:pt x="738" y="179"/>
                    <a:pt x="596" y="1"/>
                    <a:pt x="381" y="1"/>
                  </a:cubicBezTo>
                  <a:cubicBezTo>
                    <a:pt x="373" y="0"/>
                    <a:pt x="366" y="0"/>
                    <a:pt x="35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7549080" y="406575"/>
              <a:ext cx="33741" cy="34280"/>
            </a:xfrm>
            <a:custGeom>
              <a:avLst/>
              <a:gdLst/>
              <a:ahLst/>
              <a:cxnLst/>
              <a:rect l="l" t="t" r="r" b="b"/>
              <a:pathLst>
                <a:path w="751" h="763" extrusionOk="0">
                  <a:moveTo>
                    <a:pt x="393" y="1"/>
                  </a:moveTo>
                  <a:cubicBezTo>
                    <a:pt x="334" y="1"/>
                    <a:pt x="274" y="25"/>
                    <a:pt x="226" y="36"/>
                  </a:cubicBezTo>
                  <a:cubicBezTo>
                    <a:pt x="96" y="96"/>
                    <a:pt x="0" y="215"/>
                    <a:pt x="0" y="358"/>
                  </a:cubicBezTo>
                  <a:lnTo>
                    <a:pt x="0" y="382"/>
                  </a:lnTo>
                  <a:cubicBezTo>
                    <a:pt x="0" y="536"/>
                    <a:pt x="96" y="679"/>
                    <a:pt x="226" y="739"/>
                  </a:cubicBezTo>
                  <a:cubicBezTo>
                    <a:pt x="274" y="751"/>
                    <a:pt x="298" y="763"/>
                    <a:pt x="346" y="763"/>
                  </a:cubicBezTo>
                  <a:lnTo>
                    <a:pt x="357" y="763"/>
                  </a:lnTo>
                  <a:cubicBezTo>
                    <a:pt x="512" y="763"/>
                    <a:pt x="643" y="679"/>
                    <a:pt x="703" y="560"/>
                  </a:cubicBezTo>
                  <a:cubicBezTo>
                    <a:pt x="738" y="513"/>
                    <a:pt x="750" y="453"/>
                    <a:pt x="750" y="406"/>
                  </a:cubicBezTo>
                  <a:cubicBezTo>
                    <a:pt x="750" y="286"/>
                    <a:pt x="703" y="167"/>
                    <a:pt x="619" y="96"/>
                  </a:cubicBezTo>
                  <a:cubicBezTo>
                    <a:pt x="560" y="48"/>
                    <a:pt x="477" y="1"/>
                    <a:pt x="39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6200536" y="299064"/>
              <a:ext cx="34280" cy="33785"/>
            </a:xfrm>
            <a:custGeom>
              <a:avLst/>
              <a:gdLst/>
              <a:ahLst/>
              <a:cxnLst/>
              <a:rect l="l" t="t" r="r" b="b"/>
              <a:pathLst>
                <a:path w="763" h="752" extrusionOk="0">
                  <a:moveTo>
                    <a:pt x="394" y="1"/>
                  </a:moveTo>
                  <a:cubicBezTo>
                    <a:pt x="179" y="1"/>
                    <a:pt x="1" y="155"/>
                    <a:pt x="1" y="358"/>
                  </a:cubicBezTo>
                  <a:cubicBezTo>
                    <a:pt x="1" y="560"/>
                    <a:pt x="155" y="751"/>
                    <a:pt x="358" y="751"/>
                  </a:cubicBezTo>
                  <a:cubicBezTo>
                    <a:pt x="365" y="751"/>
                    <a:pt x="371" y="751"/>
                    <a:pt x="378" y="751"/>
                  </a:cubicBezTo>
                  <a:cubicBezTo>
                    <a:pt x="573" y="751"/>
                    <a:pt x="751" y="589"/>
                    <a:pt x="751" y="393"/>
                  </a:cubicBezTo>
                  <a:cubicBezTo>
                    <a:pt x="763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15"/>
          <p:cNvSpPr txBox="1">
            <a:spLocks noGrp="1"/>
          </p:cNvSpPr>
          <p:nvPr>
            <p:ph type="title"/>
          </p:nvPr>
        </p:nvSpPr>
        <p:spPr>
          <a:xfrm>
            <a:off x="675038" y="1123975"/>
            <a:ext cx="4741200" cy="16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6" name="Google Shape;1866;p15"/>
          <p:cNvSpPr txBox="1">
            <a:spLocks noGrp="1"/>
          </p:cNvSpPr>
          <p:nvPr>
            <p:ph type="subTitle" idx="1"/>
          </p:nvPr>
        </p:nvSpPr>
        <p:spPr>
          <a:xfrm>
            <a:off x="675038" y="3058975"/>
            <a:ext cx="47412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16"/>
          <p:cNvGrpSpPr/>
          <p:nvPr/>
        </p:nvGrpSpPr>
        <p:grpSpPr>
          <a:xfrm rot="-5400000">
            <a:off x="60712" y="3221715"/>
            <a:ext cx="1807469" cy="1928995"/>
            <a:chOff x="4060900" y="1586625"/>
            <a:chExt cx="982000" cy="1048025"/>
          </a:xfrm>
        </p:grpSpPr>
        <p:sp>
          <p:nvSpPr>
            <p:cNvPr id="1869" name="Google Shape;1869;p16"/>
            <p:cNvSpPr/>
            <p:nvPr/>
          </p:nvSpPr>
          <p:spPr>
            <a:xfrm>
              <a:off x="4535675" y="1586625"/>
              <a:ext cx="155700" cy="223875"/>
            </a:xfrm>
            <a:custGeom>
              <a:avLst/>
              <a:gdLst/>
              <a:ahLst/>
              <a:cxnLst/>
              <a:rect l="l" t="t" r="r" b="b"/>
              <a:pathLst>
                <a:path w="6228" h="8955" extrusionOk="0">
                  <a:moveTo>
                    <a:pt x="0" y="1"/>
                  </a:moveTo>
                  <a:lnTo>
                    <a:pt x="5918" y="8859"/>
                  </a:lnTo>
                  <a:lnTo>
                    <a:pt x="6037" y="8954"/>
                  </a:lnTo>
                  <a:cubicBezTo>
                    <a:pt x="6096" y="8907"/>
                    <a:pt x="6156" y="8871"/>
                    <a:pt x="6227" y="8847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6"/>
            <p:cNvSpPr/>
            <p:nvPr/>
          </p:nvSpPr>
          <p:spPr>
            <a:xfrm>
              <a:off x="4392200" y="1586625"/>
              <a:ext cx="25025" cy="13125"/>
            </a:xfrm>
            <a:custGeom>
              <a:avLst/>
              <a:gdLst/>
              <a:ahLst/>
              <a:cxnLst/>
              <a:rect l="l" t="t" r="r" b="b"/>
              <a:pathLst>
                <a:path w="1001" h="525" extrusionOk="0">
                  <a:moveTo>
                    <a:pt x="525" y="1"/>
                  </a:moveTo>
                  <a:lnTo>
                    <a:pt x="1" y="358"/>
                  </a:lnTo>
                  <a:lnTo>
                    <a:pt x="239" y="525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6"/>
            <p:cNvSpPr/>
            <p:nvPr/>
          </p:nvSpPr>
          <p:spPr>
            <a:xfrm>
              <a:off x="4244875" y="1599725"/>
              <a:ext cx="147950" cy="103625"/>
            </a:xfrm>
            <a:custGeom>
              <a:avLst/>
              <a:gdLst/>
              <a:ahLst/>
              <a:cxnLst/>
              <a:rect l="l" t="t" r="r" b="b"/>
              <a:pathLst>
                <a:path w="5918" h="4145" extrusionOk="0">
                  <a:moveTo>
                    <a:pt x="5679" y="1"/>
                  </a:moveTo>
                  <a:lnTo>
                    <a:pt x="0" y="3918"/>
                  </a:lnTo>
                  <a:cubicBezTo>
                    <a:pt x="60" y="3977"/>
                    <a:pt x="119" y="4049"/>
                    <a:pt x="155" y="4144"/>
                  </a:cubicBezTo>
                  <a:lnTo>
                    <a:pt x="5917" y="179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6"/>
            <p:cNvSpPr/>
            <p:nvPr/>
          </p:nvSpPr>
          <p:spPr>
            <a:xfrm>
              <a:off x="4368975" y="1586625"/>
              <a:ext cx="317625" cy="228925"/>
            </a:xfrm>
            <a:custGeom>
              <a:avLst/>
              <a:gdLst/>
              <a:ahLst/>
              <a:cxnLst/>
              <a:rect l="l" t="t" r="r" b="b"/>
              <a:pathLst>
                <a:path w="12705" h="9157" extrusionOk="0">
                  <a:moveTo>
                    <a:pt x="1" y="1"/>
                  </a:moveTo>
                  <a:lnTo>
                    <a:pt x="715" y="525"/>
                  </a:lnTo>
                  <a:lnTo>
                    <a:pt x="930" y="691"/>
                  </a:lnTo>
                  <a:lnTo>
                    <a:pt x="12538" y="9157"/>
                  </a:lnTo>
                  <a:cubicBezTo>
                    <a:pt x="12538" y="9145"/>
                    <a:pt x="12550" y="9145"/>
                    <a:pt x="12550" y="9133"/>
                  </a:cubicBezTo>
                  <a:cubicBezTo>
                    <a:pt x="12598" y="9050"/>
                    <a:pt x="12645" y="8990"/>
                    <a:pt x="12705" y="8954"/>
                  </a:cubicBezTo>
                  <a:lnTo>
                    <a:pt x="12586" y="8859"/>
                  </a:lnTo>
                  <a:lnTo>
                    <a:pt x="1168" y="525"/>
                  </a:lnTo>
                  <a:lnTo>
                    <a:pt x="930" y="358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6"/>
            <p:cNvSpPr/>
            <p:nvPr/>
          </p:nvSpPr>
          <p:spPr>
            <a:xfrm>
              <a:off x="4224025" y="1586625"/>
              <a:ext cx="14025" cy="106900"/>
            </a:xfrm>
            <a:custGeom>
              <a:avLst/>
              <a:gdLst/>
              <a:ahLst/>
              <a:cxnLst/>
              <a:rect l="l" t="t" r="r" b="b"/>
              <a:pathLst>
                <a:path w="561" h="4276" extrusionOk="0">
                  <a:moveTo>
                    <a:pt x="1" y="1"/>
                  </a:moveTo>
                  <a:lnTo>
                    <a:pt x="286" y="4275"/>
                  </a:lnTo>
                  <a:cubicBezTo>
                    <a:pt x="334" y="4269"/>
                    <a:pt x="379" y="4266"/>
                    <a:pt x="423" y="4266"/>
                  </a:cubicBezTo>
                  <a:cubicBezTo>
                    <a:pt x="468" y="4266"/>
                    <a:pt x="513" y="4269"/>
                    <a:pt x="560" y="427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6"/>
            <p:cNvSpPr/>
            <p:nvPr/>
          </p:nvSpPr>
          <p:spPr>
            <a:xfrm>
              <a:off x="4149025" y="1586625"/>
              <a:ext cx="80975" cy="110475"/>
            </a:xfrm>
            <a:custGeom>
              <a:avLst/>
              <a:gdLst/>
              <a:ahLst/>
              <a:cxnLst/>
              <a:rect l="l" t="t" r="r" b="b"/>
              <a:pathLst>
                <a:path w="3239" h="4419" extrusionOk="0">
                  <a:moveTo>
                    <a:pt x="0" y="1"/>
                  </a:moveTo>
                  <a:lnTo>
                    <a:pt x="3001" y="4418"/>
                  </a:lnTo>
                  <a:cubicBezTo>
                    <a:pt x="3084" y="4370"/>
                    <a:pt x="3155" y="4323"/>
                    <a:pt x="3239" y="4287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6"/>
            <p:cNvSpPr/>
            <p:nvPr/>
          </p:nvSpPr>
          <p:spPr>
            <a:xfrm>
              <a:off x="4705925" y="1827450"/>
              <a:ext cx="298275" cy="234875"/>
            </a:xfrm>
            <a:custGeom>
              <a:avLst/>
              <a:gdLst/>
              <a:ahLst/>
              <a:cxnLst/>
              <a:rect l="l" t="t" r="r" b="b"/>
              <a:pathLst>
                <a:path w="11931" h="9395" extrusionOk="0">
                  <a:moveTo>
                    <a:pt x="144" y="0"/>
                  </a:moveTo>
                  <a:lnTo>
                    <a:pt x="108" y="95"/>
                  </a:lnTo>
                  <a:cubicBezTo>
                    <a:pt x="96" y="131"/>
                    <a:pt x="48" y="191"/>
                    <a:pt x="1" y="226"/>
                  </a:cubicBezTo>
                  <a:lnTo>
                    <a:pt x="11776" y="9394"/>
                  </a:lnTo>
                  <a:cubicBezTo>
                    <a:pt x="11776" y="9394"/>
                    <a:pt x="11776" y="9382"/>
                    <a:pt x="11788" y="9382"/>
                  </a:cubicBezTo>
                  <a:cubicBezTo>
                    <a:pt x="11836" y="9299"/>
                    <a:pt x="11871" y="9239"/>
                    <a:pt x="11931" y="91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6"/>
            <p:cNvSpPr/>
            <p:nvPr/>
          </p:nvSpPr>
          <p:spPr>
            <a:xfrm>
              <a:off x="4240700" y="1717600"/>
              <a:ext cx="163125" cy="235475"/>
            </a:xfrm>
            <a:custGeom>
              <a:avLst/>
              <a:gdLst/>
              <a:ahLst/>
              <a:cxnLst/>
              <a:rect l="l" t="t" r="r" b="b"/>
              <a:pathLst>
                <a:path w="6525" h="9419" extrusionOk="0">
                  <a:moveTo>
                    <a:pt x="215" y="1"/>
                  </a:moveTo>
                  <a:cubicBezTo>
                    <a:pt x="155" y="84"/>
                    <a:pt x="84" y="120"/>
                    <a:pt x="0" y="167"/>
                  </a:cubicBezTo>
                  <a:lnTo>
                    <a:pt x="6287" y="9418"/>
                  </a:lnTo>
                  <a:cubicBezTo>
                    <a:pt x="6299" y="9407"/>
                    <a:pt x="6334" y="9383"/>
                    <a:pt x="6358" y="9371"/>
                  </a:cubicBezTo>
                  <a:cubicBezTo>
                    <a:pt x="6418" y="9323"/>
                    <a:pt x="6465" y="9311"/>
                    <a:pt x="6525" y="9287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6"/>
            <p:cNvSpPr/>
            <p:nvPr/>
          </p:nvSpPr>
          <p:spPr>
            <a:xfrm>
              <a:off x="4165400" y="1884000"/>
              <a:ext cx="124725" cy="117300"/>
            </a:xfrm>
            <a:custGeom>
              <a:avLst/>
              <a:gdLst/>
              <a:ahLst/>
              <a:cxnLst/>
              <a:rect l="l" t="t" r="r" b="b"/>
              <a:pathLst>
                <a:path w="4989" h="4692" extrusionOk="0">
                  <a:moveTo>
                    <a:pt x="191" y="0"/>
                  </a:moveTo>
                  <a:cubicBezTo>
                    <a:pt x="143" y="72"/>
                    <a:pt x="72" y="131"/>
                    <a:pt x="0" y="179"/>
                  </a:cubicBezTo>
                  <a:lnTo>
                    <a:pt x="4822" y="4691"/>
                  </a:lnTo>
                  <a:cubicBezTo>
                    <a:pt x="4822" y="4679"/>
                    <a:pt x="4834" y="4656"/>
                    <a:pt x="4834" y="4656"/>
                  </a:cubicBezTo>
                  <a:cubicBezTo>
                    <a:pt x="4882" y="4584"/>
                    <a:pt x="4917" y="4536"/>
                    <a:pt x="4989" y="450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6"/>
            <p:cNvSpPr/>
            <p:nvPr/>
          </p:nvSpPr>
          <p:spPr>
            <a:xfrm>
              <a:off x="4415725" y="1825350"/>
              <a:ext cx="268800" cy="134875"/>
            </a:xfrm>
            <a:custGeom>
              <a:avLst/>
              <a:gdLst/>
              <a:ahLst/>
              <a:cxnLst/>
              <a:rect l="l" t="t" r="r" b="b"/>
              <a:pathLst>
                <a:path w="10752" h="5395" extrusionOk="0">
                  <a:moveTo>
                    <a:pt x="10633" y="1"/>
                  </a:moveTo>
                  <a:lnTo>
                    <a:pt x="0" y="5144"/>
                  </a:lnTo>
                  <a:cubicBezTo>
                    <a:pt x="12" y="5156"/>
                    <a:pt x="12" y="5180"/>
                    <a:pt x="36" y="5180"/>
                  </a:cubicBezTo>
                  <a:cubicBezTo>
                    <a:pt x="72" y="5251"/>
                    <a:pt x="107" y="5323"/>
                    <a:pt x="107" y="5394"/>
                  </a:cubicBezTo>
                  <a:lnTo>
                    <a:pt x="10752" y="239"/>
                  </a:lnTo>
                  <a:cubicBezTo>
                    <a:pt x="10680" y="155"/>
                    <a:pt x="10656" y="84"/>
                    <a:pt x="1063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6"/>
            <p:cNvSpPr/>
            <p:nvPr/>
          </p:nvSpPr>
          <p:spPr>
            <a:xfrm>
              <a:off x="4410950" y="1967925"/>
              <a:ext cx="78325" cy="111950"/>
            </a:xfrm>
            <a:custGeom>
              <a:avLst/>
              <a:gdLst/>
              <a:ahLst/>
              <a:cxnLst/>
              <a:rect l="l" t="t" r="r" b="b"/>
              <a:pathLst>
                <a:path w="3133" h="4478" extrusionOk="0">
                  <a:moveTo>
                    <a:pt x="203" y="1"/>
                  </a:moveTo>
                  <a:cubicBezTo>
                    <a:pt x="179" y="48"/>
                    <a:pt x="132" y="96"/>
                    <a:pt x="72" y="144"/>
                  </a:cubicBezTo>
                  <a:cubicBezTo>
                    <a:pt x="36" y="156"/>
                    <a:pt x="25" y="167"/>
                    <a:pt x="1" y="179"/>
                  </a:cubicBezTo>
                  <a:lnTo>
                    <a:pt x="2870" y="4477"/>
                  </a:lnTo>
                  <a:cubicBezTo>
                    <a:pt x="2965" y="4442"/>
                    <a:pt x="3049" y="4418"/>
                    <a:pt x="3132" y="4394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6"/>
            <p:cNvSpPr/>
            <p:nvPr/>
          </p:nvSpPr>
          <p:spPr>
            <a:xfrm>
              <a:off x="4061200" y="212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6"/>
            <p:cNvSpPr/>
            <p:nvPr/>
          </p:nvSpPr>
          <p:spPr>
            <a:xfrm>
              <a:off x="4060900" y="2121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6"/>
            <p:cNvSpPr/>
            <p:nvPr/>
          </p:nvSpPr>
          <p:spPr>
            <a:xfrm>
              <a:off x="4060900" y="21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6"/>
            <p:cNvSpPr/>
            <p:nvPr/>
          </p:nvSpPr>
          <p:spPr>
            <a:xfrm>
              <a:off x="4313325" y="1964350"/>
              <a:ext cx="84550" cy="44675"/>
            </a:xfrm>
            <a:custGeom>
              <a:avLst/>
              <a:gdLst/>
              <a:ahLst/>
              <a:cxnLst/>
              <a:rect l="l" t="t" r="r" b="b"/>
              <a:pathLst>
                <a:path w="3382" h="1787" extrusionOk="0">
                  <a:moveTo>
                    <a:pt x="3263" y="1"/>
                  </a:moveTo>
                  <a:lnTo>
                    <a:pt x="0" y="1513"/>
                  </a:lnTo>
                  <a:cubicBezTo>
                    <a:pt x="48" y="1608"/>
                    <a:pt x="60" y="1703"/>
                    <a:pt x="48" y="1787"/>
                  </a:cubicBezTo>
                  <a:lnTo>
                    <a:pt x="3382" y="227"/>
                  </a:lnTo>
                  <a:cubicBezTo>
                    <a:pt x="3358" y="191"/>
                    <a:pt x="3334" y="179"/>
                    <a:pt x="3322" y="144"/>
                  </a:cubicBezTo>
                  <a:cubicBezTo>
                    <a:pt x="3287" y="108"/>
                    <a:pt x="3263" y="49"/>
                    <a:pt x="32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6"/>
            <p:cNvSpPr/>
            <p:nvPr/>
          </p:nvSpPr>
          <p:spPr>
            <a:xfrm>
              <a:off x="4068650" y="2015250"/>
              <a:ext cx="221775" cy="104225"/>
            </a:xfrm>
            <a:custGeom>
              <a:avLst/>
              <a:gdLst/>
              <a:ahLst/>
              <a:cxnLst/>
              <a:rect l="l" t="t" r="r" b="b"/>
              <a:pathLst>
                <a:path w="8871" h="4169" extrusionOk="0">
                  <a:moveTo>
                    <a:pt x="8692" y="1"/>
                  </a:moveTo>
                  <a:lnTo>
                    <a:pt x="48" y="4049"/>
                  </a:lnTo>
                  <a:lnTo>
                    <a:pt x="1" y="4168"/>
                  </a:lnTo>
                  <a:lnTo>
                    <a:pt x="1" y="4168"/>
                  </a:lnTo>
                  <a:lnTo>
                    <a:pt x="477" y="4144"/>
                  </a:lnTo>
                  <a:lnTo>
                    <a:pt x="8871" y="215"/>
                  </a:lnTo>
                  <a:cubicBezTo>
                    <a:pt x="8787" y="156"/>
                    <a:pt x="8740" y="84"/>
                    <a:pt x="869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6"/>
            <p:cNvSpPr/>
            <p:nvPr/>
          </p:nvSpPr>
          <p:spPr>
            <a:xfrm>
              <a:off x="4060900" y="21221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6"/>
            <p:cNvSpPr/>
            <p:nvPr/>
          </p:nvSpPr>
          <p:spPr>
            <a:xfrm>
              <a:off x="4060900" y="212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6"/>
            <p:cNvSpPr/>
            <p:nvPr/>
          </p:nvSpPr>
          <p:spPr>
            <a:xfrm>
              <a:off x="4060900" y="21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6"/>
            <p:cNvSpPr/>
            <p:nvPr/>
          </p:nvSpPr>
          <p:spPr>
            <a:xfrm>
              <a:off x="4060900" y="1888450"/>
              <a:ext cx="92900" cy="233400"/>
            </a:xfrm>
            <a:custGeom>
              <a:avLst/>
              <a:gdLst/>
              <a:ahLst/>
              <a:cxnLst/>
              <a:rect l="l" t="t" r="r" b="b"/>
              <a:pathLst>
                <a:path w="3716" h="9336" extrusionOk="0">
                  <a:moveTo>
                    <a:pt x="3466" y="1"/>
                  </a:moveTo>
                  <a:lnTo>
                    <a:pt x="22" y="9278"/>
                  </a:lnTo>
                  <a:lnTo>
                    <a:pt x="37" y="9264"/>
                  </a:lnTo>
                  <a:lnTo>
                    <a:pt x="108" y="9264"/>
                  </a:lnTo>
                  <a:lnTo>
                    <a:pt x="322" y="9240"/>
                  </a:lnTo>
                  <a:lnTo>
                    <a:pt x="370" y="9121"/>
                  </a:lnTo>
                  <a:lnTo>
                    <a:pt x="3716" y="108"/>
                  </a:lnTo>
                  <a:cubicBezTo>
                    <a:pt x="3644" y="84"/>
                    <a:pt x="3549" y="60"/>
                    <a:pt x="3478" y="13"/>
                  </a:cubicBezTo>
                  <a:cubicBezTo>
                    <a:pt x="3478" y="13"/>
                    <a:pt x="3466" y="13"/>
                    <a:pt x="3466" y="1"/>
                  </a:cubicBezTo>
                  <a:close/>
                  <a:moveTo>
                    <a:pt x="22" y="9278"/>
                  </a:moveTo>
                  <a:lnTo>
                    <a:pt x="13" y="9288"/>
                  </a:lnTo>
                  <a:lnTo>
                    <a:pt x="13" y="9300"/>
                  </a:lnTo>
                  <a:cubicBezTo>
                    <a:pt x="13" y="9300"/>
                    <a:pt x="1" y="9323"/>
                    <a:pt x="1" y="9335"/>
                  </a:cubicBezTo>
                  <a:lnTo>
                    <a:pt x="22" y="9278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6"/>
            <p:cNvSpPr/>
            <p:nvPr/>
          </p:nvSpPr>
          <p:spPr>
            <a:xfrm>
              <a:off x="4060900" y="2123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3" y="13"/>
                    <a:pt x="13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6"/>
            <p:cNvSpPr/>
            <p:nvPr/>
          </p:nvSpPr>
          <p:spPr>
            <a:xfrm>
              <a:off x="4061200" y="2124500"/>
              <a:ext cx="217925" cy="393825"/>
            </a:xfrm>
            <a:custGeom>
              <a:avLst/>
              <a:gdLst/>
              <a:ahLst/>
              <a:cxnLst/>
              <a:rect l="l" t="t" r="r" b="b"/>
              <a:pathLst>
                <a:path w="8717" h="15753" extrusionOk="0">
                  <a:moveTo>
                    <a:pt x="1" y="0"/>
                  </a:moveTo>
                  <a:cubicBezTo>
                    <a:pt x="3" y="8"/>
                    <a:pt x="7" y="15"/>
                    <a:pt x="13" y="22"/>
                  </a:cubicBezTo>
                  <a:lnTo>
                    <a:pt x="13" y="22"/>
                  </a:lnTo>
                  <a:lnTo>
                    <a:pt x="1" y="0"/>
                  </a:lnTo>
                  <a:close/>
                  <a:moveTo>
                    <a:pt x="13" y="22"/>
                  </a:moveTo>
                  <a:lnTo>
                    <a:pt x="8478" y="15752"/>
                  </a:lnTo>
                  <a:cubicBezTo>
                    <a:pt x="8561" y="15717"/>
                    <a:pt x="8633" y="15669"/>
                    <a:pt x="8716" y="15633"/>
                  </a:cubicBezTo>
                  <a:lnTo>
                    <a:pt x="322" y="60"/>
                  </a:lnTo>
                  <a:lnTo>
                    <a:pt x="120" y="72"/>
                  </a:lnTo>
                  <a:cubicBezTo>
                    <a:pt x="73" y="72"/>
                    <a:pt x="33" y="49"/>
                    <a:pt x="13" y="2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6"/>
            <p:cNvSpPr/>
            <p:nvPr/>
          </p:nvSpPr>
          <p:spPr>
            <a:xfrm>
              <a:off x="4060900" y="2121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6"/>
            <p:cNvSpPr/>
            <p:nvPr/>
          </p:nvSpPr>
          <p:spPr>
            <a:xfrm>
              <a:off x="4060900" y="2123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6"/>
            <p:cNvSpPr/>
            <p:nvPr/>
          </p:nvSpPr>
          <p:spPr>
            <a:xfrm>
              <a:off x="4062400" y="2119775"/>
              <a:ext cx="325" cy="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2" y="0"/>
                  </a:moveTo>
                  <a:cubicBezTo>
                    <a:pt x="11" y="0"/>
                    <a:pt x="8" y="11"/>
                    <a:pt x="1" y="11"/>
                  </a:cubicBezTo>
                  <a:lnTo>
                    <a:pt x="12" y="11"/>
                  </a:lnTo>
                  <a:cubicBezTo>
                    <a:pt x="12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6"/>
            <p:cNvSpPr/>
            <p:nvPr/>
          </p:nvSpPr>
          <p:spPr>
            <a:xfrm>
              <a:off x="4061200" y="2120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6"/>
            <p:cNvSpPr/>
            <p:nvPr/>
          </p:nvSpPr>
          <p:spPr>
            <a:xfrm>
              <a:off x="4062400" y="212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6"/>
            <p:cNvSpPr/>
            <p:nvPr/>
          </p:nvSpPr>
          <p:spPr>
            <a:xfrm>
              <a:off x="4063000" y="21194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6"/>
            <p:cNvSpPr/>
            <p:nvPr/>
          </p:nvSpPr>
          <p:spPr>
            <a:xfrm>
              <a:off x="4348750" y="2085200"/>
              <a:ext cx="488175" cy="446225"/>
            </a:xfrm>
            <a:custGeom>
              <a:avLst/>
              <a:gdLst/>
              <a:ahLst/>
              <a:cxnLst/>
              <a:rect l="l" t="t" r="r" b="b"/>
              <a:pathLst>
                <a:path w="19527" h="17849" extrusionOk="0">
                  <a:moveTo>
                    <a:pt x="19515" y="1"/>
                  </a:moveTo>
                  <a:lnTo>
                    <a:pt x="19217" y="25"/>
                  </a:lnTo>
                  <a:lnTo>
                    <a:pt x="0" y="17658"/>
                  </a:lnTo>
                  <a:cubicBezTo>
                    <a:pt x="60" y="17717"/>
                    <a:pt x="119" y="17777"/>
                    <a:pt x="179" y="17848"/>
                  </a:cubicBezTo>
                  <a:lnTo>
                    <a:pt x="19479" y="144"/>
                  </a:lnTo>
                  <a:cubicBezTo>
                    <a:pt x="19527" y="108"/>
                    <a:pt x="19527" y="48"/>
                    <a:pt x="1951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6"/>
            <p:cNvSpPr/>
            <p:nvPr/>
          </p:nvSpPr>
          <p:spPr>
            <a:xfrm>
              <a:off x="4521375" y="2069725"/>
              <a:ext cx="477175" cy="31875"/>
            </a:xfrm>
            <a:custGeom>
              <a:avLst/>
              <a:gdLst/>
              <a:ahLst/>
              <a:cxnLst/>
              <a:rect l="l" t="t" r="r" b="b"/>
              <a:pathLst>
                <a:path w="19087" h="1275" extrusionOk="0">
                  <a:moveTo>
                    <a:pt x="19063" y="1"/>
                  </a:moveTo>
                  <a:lnTo>
                    <a:pt x="1" y="1013"/>
                  </a:lnTo>
                  <a:cubicBezTo>
                    <a:pt x="37" y="1096"/>
                    <a:pt x="60" y="1191"/>
                    <a:pt x="72" y="1275"/>
                  </a:cubicBezTo>
                  <a:lnTo>
                    <a:pt x="12324" y="620"/>
                  </a:lnTo>
                  <a:lnTo>
                    <a:pt x="12622" y="608"/>
                  </a:lnTo>
                  <a:lnTo>
                    <a:pt x="19087" y="263"/>
                  </a:lnTo>
                  <a:cubicBezTo>
                    <a:pt x="19063" y="179"/>
                    <a:pt x="19063" y="84"/>
                    <a:pt x="190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6"/>
            <p:cNvSpPr/>
            <p:nvPr/>
          </p:nvSpPr>
          <p:spPr>
            <a:xfrm>
              <a:off x="4060900" y="2098000"/>
              <a:ext cx="405150" cy="28075"/>
            </a:xfrm>
            <a:custGeom>
              <a:avLst/>
              <a:gdLst/>
              <a:ahLst/>
              <a:cxnLst/>
              <a:rect l="l" t="t" r="r" b="b"/>
              <a:pathLst>
                <a:path w="16206" h="1123" extrusionOk="0">
                  <a:moveTo>
                    <a:pt x="16205" y="1"/>
                  </a:moveTo>
                  <a:lnTo>
                    <a:pt x="799" y="810"/>
                  </a:lnTo>
                  <a:lnTo>
                    <a:pt x="322" y="846"/>
                  </a:lnTo>
                  <a:lnTo>
                    <a:pt x="120" y="858"/>
                  </a:lnTo>
                  <a:lnTo>
                    <a:pt x="72" y="858"/>
                  </a:lnTo>
                  <a:cubicBezTo>
                    <a:pt x="61" y="858"/>
                    <a:pt x="61" y="858"/>
                    <a:pt x="37" y="882"/>
                  </a:cubicBezTo>
                  <a:lnTo>
                    <a:pt x="13" y="906"/>
                  </a:lnTo>
                  <a:lnTo>
                    <a:pt x="13" y="918"/>
                  </a:lnTo>
                  <a:cubicBezTo>
                    <a:pt x="13" y="941"/>
                    <a:pt x="1" y="941"/>
                    <a:pt x="1" y="953"/>
                  </a:cubicBezTo>
                  <a:lnTo>
                    <a:pt x="1" y="977"/>
                  </a:lnTo>
                  <a:lnTo>
                    <a:pt x="1" y="1001"/>
                  </a:lnTo>
                  <a:lnTo>
                    <a:pt x="1" y="1013"/>
                  </a:lnTo>
                  <a:lnTo>
                    <a:pt x="1" y="1025"/>
                  </a:lnTo>
                  <a:cubicBezTo>
                    <a:pt x="22" y="1087"/>
                    <a:pt x="70" y="1122"/>
                    <a:pt x="113" y="1122"/>
                  </a:cubicBezTo>
                  <a:cubicBezTo>
                    <a:pt x="120" y="1122"/>
                    <a:pt x="126" y="1121"/>
                    <a:pt x="132" y="1120"/>
                  </a:cubicBezTo>
                  <a:lnTo>
                    <a:pt x="334" y="1096"/>
                  </a:lnTo>
                  <a:lnTo>
                    <a:pt x="16146" y="263"/>
                  </a:lnTo>
                  <a:cubicBezTo>
                    <a:pt x="16146" y="179"/>
                    <a:pt x="16170" y="84"/>
                    <a:pt x="1620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4238325" y="2509150"/>
              <a:ext cx="136050" cy="125500"/>
            </a:xfrm>
            <a:custGeom>
              <a:avLst/>
              <a:gdLst/>
              <a:ahLst/>
              <a:cxnLst/>
              <a:rect l="l" t="t" r="r" b="b"/>
              <a:pathLst>
                <a:path w="5442" h="5020" extrusionOk="0">
                  <a:moveTo>
                    <a:pt x="2687" y="1"/>
                  </a:moveTo>
                  <a:cubicBezTo>
                    <a:pt x="2496" y="1"/>
                    <a:pt x="2302" y="23"/>
                    <a:pt x="2108" y="69"/>
                  </a:cubicBezTo>
                  <a:cubicBezTo>
                    <a:pt x="1953" y="116"/>
                    <a:pt x="1786" y="164"/>
                    <a:pt x="1631" y="235"/>
                  </a:cubicBezTo>
                  <a:cubicBezTo>
                    <a:pt x="1560" y="283"/>
                    <a:pt x="1476" y="307"/>
                    <a:pt x="1393" y="354"/>
                  </a:cubicBezTo>
                  <a:cubicBezTo>
                    <a:pt x="488" y="902"/>
                    <a:pt x="0" y="1998"/>
                    <a:pt x="250" y="3093"/>
                  </a:cubicBezTo>
                  <a:cubicBezTo>
                    <a:pt x="535" y="4252"/>
                    <a:pt x="1557" y="5020"/>
                    <a:pt x="2687" y="5020"/>
                  </a:cubicBezTo>
                  <a:cubicBezTo>
                    <a:pt x="2881" y="5020"/>
                    <a:pt x="3077" y="4997"/>
                    <a:pt x="3274" y="4950"/>
                  </a:cubicBezTo>
                  <a:cubicBezTo>
                    <a:pt x="4620" y="4629"/>
                    <a:pt x="5441" y="3271"/>
                    <a:pt x="5132" y="1938"/>
                  </a:cubicBezTo>
                  <a:cubicBezTo>
                    <a:pt x="5048" y="1533"/>
                    <a:pt x="4846" y="1188"/>
                    <a:pt x="4596" y="890"/>
                  </a:cubicBezTo>
                  <a:cubicBezTo>
                    <a:pt x="4548" y="819"/>
                    <a:pt x="4489" y="759"/>
                    <a:pt x="4417" y="700"/>
                  </a:cubicBezTo>
                  <a:cubicBezTo>
                    <a:pt x="3957" y="258"/>
                    <a:pt x="3340" y="1"/>
                    <a:pt x="26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4463650" y="2077450"/>
              <a:ext cx="61025" cy="59300"/>
            </a:xfrm>
            <a:custGeom>
              <a:avLst/>
              <a:gdLst/>
              <a:ahLst/>
              <a:cxnLst/>
              <a:rect l="l" t="t" r="r" b="b"/>
              <a:pathLst>
                <a:path w="2441" h="2372" extrusionOk="0">
                  <a:moveTo>
                    <a:pt x="1220" y="0"/>
                  </a:moveTo>
                  <a:cubicBezTo>
                    <a:pt x="1158" y="0"/>
                    <a:pt x="1097" y="5"/>
                    <a:pt x="1036" y="13"/>
                  </a:cubicBezTo>
                  <a:cubicBezTo>
                    <a:pt x="941" y="37"/>
                    <a:pt x="857" y="61"/>
                    <a:pt x="762" y="96"/>
                  </a:cubicBezTo>
                  <a:cubicBezTo>
                    <a:pt x="524" y="180"/>
                    <a:pt x="334" y="358"/>
                    <a:pt x="203" y="585"/>
                  </a:cubicBezTo>
                  <a:cubicBezTo>
                    <a:pt x="155" y="656"/>
                    <a:pt x="119" y="751"/>
                    <a:pt x="95" y="823"/>
                  </a:cubicBezTo>
                  <a:cubicBezTo>
                    <a:pt x="60" y="906"/>
                    <a:pt x="48" y="1001"/>
                    <a:pt x="36" y="1085"/>
                  </a:cubicBezTo>
                  <a:cubicBezTo>
                    <a:pt x="0" y="1537"/>
                    <a:pt x="214" y="1966"/>
                    <a:pt x="619" y="2204"/>
                  </a:cubicBezTo>
                  <a:cubicBezTo>
                    <a:pt x="809" y="2317"/>
                    <a:pt x="1018" y="2371"/>
                    <a:pt x="1224" y="2371"/>
                  </a:cubicBezTo>
                  <a:cubicBezTo>
                    <a:pt x="1627" y="2371"/>
                    <a:pt x="2022" y="2165"/>
                    <a:pt x="2250" y="1787"/>
                  </a:cubicBezTo>
                  <a:cubicBezTo>
                    <a:pt x="2405" y="1537"/>
                    <a:pt x="2441" y="1239"/>
                    <a:pt x="2405" y="966"/>
                  </a:cubicBezTo>
                  <a:cubicBezTo>
                    <a:pt x="2381" y="882"/>
                    <a:pt x="2358" y="787"/>
                    <a:pt x="2322" y="704"/>
                  </a:cubicBezTo>
                  <a:cubicBezTo>
                    <a:pt x="2203" y="489"/>
                    <a:pt x="2048" y="299"/>
                    <a:pt x="1822" y="168"/>
                  </a:cubicBezTo>
                  <a:cubicBezTo>
                    <a:pt x="1630" y="49"/>
                    <a:pt x="1424" y="0"/>
                    <a:pt x="122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4997625" y="2051475"/>
              <a:ext cx="45275" cy="42075"/>
            </a:xfrm>
            <a:custGeom>
              <a:avLst/>
              <a:gdLst/>
              <a:ahLst/>
              <a:cxnLst/>
              <a:rect l="l" t="t" r="r" b="b"/>
              <a:pathLst>
                <a:path w="1811" h="1683" extrusionOk="0">
                  <a:moveTo>
                    <a:pt x="852" y="1"/>
                  </a:moveTo>
                  <a:cubicBezTo>
                    <a:pt x="643" y="1"/>
                    <a:pt x="440" y="79"/>
                    <a:pt x="287" y="219"/>
                  </a:cubicBezTo>
                  <a:cubicBezTo>
                    <a:pt x="227" y="278"/>
                    <a:pt x="180" y="338"/>
                    <a:pt x="132" y="421"/>
                  </a:cubicBezTo>
                  <a:cubicBezTo>
                    <a:pt x="120" y="421"/>
                    <a:pt x="120" y="433"/>
                    <a:pt x="120" y="433"/>
                  </a:cubicBezTo>
                  <a:cubicBezTo>
                    <a:pt x="60" y="516"/>
                    <a:pt x="37" y="624"/>
                    <a:pt x="13" y="731"/>
                  </a:cubicBezTo>
                  <a:cubicBezTo>
                    <a:pt x="1" y="814"/>
                    <a:pt x="13" y="909"/>
                    <a:pt x="25" y="993"/>
                  </a:cubicBezTo>
                  <a:cubicBezTo>
                    <a:pt x="72" y="1219"/>
                    <a:pt x="203" y="1433"/>
                    <a:pt x="430" y="1564"/>
                  </a:cubicBezTo>
                  <a:cubicBezTo>
                    <a:pt x="566" y="1644"/>
                    <a:pt x="716" y="1683"/>
                    <a:pt x="864" y="1683"/>
                  </a:cubicBezTo>
                  <a:cubicBezTo>
                    <a:pt x="1154" y="1683"/>
                    <a:pt x="1435" y="1535"/>
                    <a:pt x="1584" y="1266"/>
                  </a:cubicBezTo>
                  <a:cubicBezTo>
                    <a:pt x="1811" y="874"/>
                    <a:pt x="1680" y="362"/>
                    <a:pt x="1287" y="123"/>
                  </a:cubicBezTo>
                  <a:cubicBezTo>
                    <a:pt x="1149" y="40"/>
                    <a:pt x="999" y="1"/>
                    <a:pt x="8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6"/>
            <p:cNvSpPr/>
            <p:nvPr/>
          </p:nvSpPr>
          <p:spPr>
            <a:xfrm>
              <a:off x="4680925" y="1807100"/>
              <a:ext cx="31875" cy="29875"/>
            </a:xfrm>
            <a:custGeom>
              <a:avLst/>
              <a:gdLst/>
              <a:ahLst/>
              <a:cxnLst/>
              <a:rect l="l" t="t" r="r" b="b"/>
              <a:pathLst>
                <a:path w="1275" h="1195" extrusionOk="0">
                  <a:moveTo>
                    <a:pt x="613" y="1"/>
                  </a:moveTo>
                  <a:cubicBezTo>
                    <a:pt x="553" y="1"/>
                    <a:pt x="494" y="10"/>
                    <a:pt x="441" y="28"/>
                  </a:cubicBezTo>
                  <a:cubicBezTo>
                    <a:pt x="358" y="40"/>
                    <a:pt x="298" y="88"/>
                    <a:pt x="239" y="135"/>
                  </a:cubicBezTo>
                  <a:cubicBezTo>
                    <a:pt x="179" y="171"/>
                    <a:pt x="120" y="231"/>
                    <a:pt x="96" y="314"/>
                  </a:cubicBezTo>
                  <a:cubicBezTo>
                    <a:pt x="96" y="326"/>
                    <a:pt x="84" y="326"/>
                    <a:pt x="84" y="338"/>
                  </a:cubicBezTo>
                  <a:cubicBezTo>
                    <a:pt x="25" y="469"/>
                    <a:pt x="1" y="612"/>
                    <a:pt x="36" y="743"/>
                  </a:cubicBezTo>
                  <a:cubicBezTo>
                    <a:pt x="48" y="826"/>
                    <a:pt x="96" y="909"/>
                    <a:pt x="155" y="981"/>
                  </a:cubicBezTo>
                  <a:cubicBezTo>
                    <a:pt x="203" y="1040"/>
                    <a:pt x="263" y="1076"/>
                    <a:pt x="322" y="1112"/>
                  </a:cubicBezTo>
                  <a:cubicBezTo>
                    <a:pt x="423" y="1167"/>
                    <a:pt x="530" y="1195"/>
                    <a:pt x="634" y="1195"/>
                  </a:cubicBezTo>
                  <a:cubicBezTo>
                    <a:pt x="775" y="1195"/>
                    <a:pt x="910" y="1143"/>
                    <a:pt x="1013" y="1040"/>
                  </a:cubicBezTo>
                  <a:cubicBezTo>
                    <a:pt x="1060" y="993"/>
                    <a:pt x="1096" y="945"/>
                    <a:pt x="1120" y="909"/>
                  </a:cubicBezTo>
                  <a:lnTo>
                    <a:pt x="1168" y="814"/>
                  </a:lnTo>
                  <a:cubicBezTo>
                    <a:pt x="1275" y="540"/>
                    <a:pt x="1168" y="231"/>
                    <a:pt x="917" y="88"/>
                  </a:cubicBezTo>
                  <a:cubicBezTo>
                    <a:pt x="820" y="28"/>
                    <a:pt x="714" y="1"/>
                    <a:pt x="61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6"/>
            <p:cNvSpPr/>
            <p:nvPr/>
          </p:nvSpPr>
          <p:spPr>
            <a:xfrm>
              <a:off x="4217475" y="1692975"/>
              <a:ext cx="32775" cy="29775"/>
            </a:xfrm>
            <a:custGeom>
              <a:avLst/>
              <a:gdLst/>
              <a:ahLst/>
              <a:cxnLst/>
              <a:rect l="l" t="t" r="r" b="b"/>
              <a:pathLst>
                <a:path w="1311" h="1191" extrusionOk="0">
                  <a:moveTo>
                    <a:pt x="667" y="0"/>
                  </a:moveTo>
                  <a:cubicBezTo>
                    <a:pt x="623" y="0"/>
                    <a:pt x="578" y="3"/>
                    <a:pt x="536" y="9"/>
                  </a:cubicBezTo>
                  <a:cubicBezTo>
                    <a:pt x="525" y="9"/>
                    <a:pt x="501" y="21"/>
                    <a:pt x="489" y="21"/>
                  </a:cubicBezTo>
                  <a:cubicBezTo>
                    <a:pt x="405" y="57"/>
                    <a:pt x="322" y="93"/>
                    <a:pt x="263" y="152"/>
                  </a:cubicBezTo>
                  <a:cubicBezTo>
                    <a:pt x="227" y="200"/>
                    <a:pt x="191" y="236"/>
                    <a:pt x="167" y="295"/>
                  </a:cubicBezTo>
                  <a:cubicBezTo>
                    <a:pt x="1" y="569"/>
                    <a:pt x="84" y="950"/>
                    <a:pt x="370" y="1105"/>
                  </a:cubicBezTo>
                  <a:cubicBezTo>
                    <a:pt x="468" y="1164"/>
                    <a:pt x="570" y="1190"/>
                    <a:pt x="672" y="1190"/>
                  </a:cubicBezTo>
                  <a:cubicBezTo>
                    <a:pt x="754" y="1190"/>
                    <a:pt x="837" y="1173"/>
                    <a:pt x="917" y="1140"/>
                  </a:cubicBezTo>
                  <a:cubicBezTo>
                    <a:pt x="1013" y="1105"/>
                    <a:pt x="1084" y="1045"/>
                    <a:pt x="1144" y="986"/>
                  </a:cubicBezTo>
                  <a:cubicBezTo>
                    <a:pt x="1156" y="962"/>
                    <a:pt x="1191" y="926"/>
                    <a:pt x="1203" y="902"/>
                  </a:cubicBezTo>
                  <a:cubicBezTo>
                    <a:pt x="1298" y="736"/>
                    <a:pt x="1310" y="557"/>
                    <a:pt x="1251" y="390"/>
                  </a:cubicBezTo>
                  <a:cubicBezTo>
                    <a:pt x="1215" y="307"/>
                    <a:pt x="1179" y="236"/>
                    <a:pt x="1096" y="176"/>
                  </a:cubicBezTo>
                  <a:cubicBezTo>
                    <a:pt x="1072" y="140"/>
                    <a:pt x="1025" y="116"/>
                    <a:pt x="977" y="81"/>
                  </a:cubicBezTo>
                  <a:cubicBezTo>
                    <a:pt x="917" y="57"/>
                    <a:pt x="858" y="21"/>
                    <a:pt x="798" y="9"/>
                  </a:cubicBezTo>
                  <a:cubicBezTo>
                    <a:pt x="757" y="3"/>
                    <a:pt x="712" y="0"/>
                    <a:pt x="6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4181750" y="2480200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51" y="1"/>
                  </a:moveTo>
                  <a:cubicBezTo>
                    <a:pt x="664" y="1"/>
                    <a:pt x="389" y="149"/>
                    <a:pt x="239" y="417"/>
                  </a:cubicBezTo>
                  <a:cubicBezTo>
                    <a:pt x="1" y="810"/>
                    <a:pt x="132" y="1334"/>
                    <a:pt x="537" y="1560"/>
                  </a:cubicBezTo>
                  <a:cubicBezTo>
                    <a:pt x="673" y="1640"/>
                    <a:pt x="822" y="1679"/>
                    <a:pt x="968" y="1679"/>
                  </a:cubicBezTo>
                  <a:cubicBezTo>
                    <a:pt x="1254" y="1679"/>
                    <a:pt x="1530" y="1531"/>
                    <a:pt x="1680" y="1262"/>
                  </a:cubicBezTo>
                  <a:cubicBezTo>
                    <a:pt x="1930" y="870"/>
                    <a:pt x="1799" y="358"/>
                    <a:pt x="1382" y="119"/>
                  </a:cubicBezTo>
                  <a:cubicBezTo>
                    <a:pt x="1246" y="39"/>
                    <a:pt x="1097" y="1"/>
                    <a:pt x="9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4137400" y="1857875"/>
              <a:ext cx="38125" cy="33450"/>
            </a:xfrm>
            <a:custGeom>
              <a:avLst/>
              <a:gdLst/>
              <a:ahLst/>
              <a:cxnLst/>
              <a:rect l="l" t="t" r="r" b="b"/>
              <a:pathLst>
                <a:path w="1525" h="1338" extrusionOk="0">
                  <a:moveTo>
                    <a:pt x="772" y="1"/>
                  </a:moveTo>
                  <a:cubicBezTo>
                    <a:pt x="539" y="1"/>
                    <a:pt x="311" y="123"/>
                    <a:pt x="191" y="331"/>
                  </a:cubicBezTo>
                  <a:cubicBezTo>
                    <a:pt x="1" y="640"/>
                    <a:pt x="120" y="1045"/>
                    <a:pt x="418" y="1236"/>
                  </a:cubicBezTo>
                  <a:cubicBezTo>
                    <a:pt x="418" y="1236"/>
                    <a:pt x="430" y="1236"/>
                    <a:pt x="430" y="1260"/>
                  </a:cubicBezTo>
                  <a:cubicBezTo>
                    <a:pt x="489" y="1283"/>
                    <a:pt x="584" y="1319"/>
                    <a:pt x="656" y="1331"/>
                  </a:cubicBezTo>
                  <a:cubicBezTo>
                    <a:pt x="685" y="1335"/>
                    <a:pt x="714" y="1337"/>
                    <a:pt x="743" y="1337"/>
                  </a:cubicBezTo>
                  <a:cubicBezTo>
                    <a:pt x="879" y="1337"/>
                    <a:pt x="1012" y="1293"/>
                    <a:pt x="1120" y="1224"/>
                  </a:cubicBezTo>
                  <a:cubicBezTo>
                    <a:pt x="1192" y="1176"/>
                    <a:pt x="1251" y="1117"/>
                    <a:pt x="1311" y="1045"/>
                  </a:cubicBezTo>
                  <a:cubicBezTo>
                    <a:pt x="1322" y="1033"/>
                    <a:pt x="1322" y="1021"/>
                    <a:pt x="1346" y="998"/>
                  </a:cubicBezTo>
                  <a:cubicBezTo>
                    <a:pt x="1525" y="688"/>
                    <a:pt x="1418" y="271"/>
                    <a:pt x="1108" y="93"/>
                  </a:cubicBezTo>
                  <a:cubicBezTo>
                    <a:pt x="1003" y="30"/>
                    <a:pt x="887" y="1"/>
                    <a:pt x="77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4394275" y="1948925"/>
              <a:ext cx="24450" cy="24450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94" y="1"/>
                  </a:moveTo>
                  <a:cubicBezTo>
                    <a:pt x="461" y="1"/>
                    <a:pt x="427" y="4"/>
                    <a:pt x="394" y="11"/>
                  </a:cubicBezTo>
                  <a:cubicBezTo>
                    <a:pt x="334" y="23"/>
                    <a:pt x="275" y="34"/>
                    <a:pt x="239" y="82"/>
                  </a:cubicBezTo>
                  <a:cubicBezTo>
                    <a:pt x="203" y="94"/>
                    <a:pt x="191" y="130"/>
                    <a:pt x="156" y="142"/>
                  </a:cubicBezTo>
                  <a:cubicBezTo>
                    <a:pt x="37" y="261"/>
                    <a:pt x="1" y="427"/>
                    <a:pt x="37" y="594"/>
                  </a:cubicBezTo>
                  <a:cubicBezTo>
                    <a:pt x="61" y="642"/>
                    <a:pt x="72" y="689"/>
                    <a:pt x="96" y="737"/>
                  </a:cubicBezTo>
                  <a:cubicBezTo>
                    <a:pt x="120" y="796"/>
                    <a:pt x="132" y="832"/>
                    <a:pt x="156" y="844"/>
                  </a:cubicBezTo>
                  <a:cubicBezTo>
                    <a:pt x="247" y="928"/>
                    <a:pt x="363" y="978"/>
                    <a:pt x="481" y="978"/>
                  </a:cubicBezTo>
                  <a:cubicBezTo>
                    <a:pt x="548" y="978"/>
                    <a:pt x="615" y="962"/>
                    <a:pt x="680" y="927"/>
                  </a:cubicBezTo>
                  <a:cubicBezTo>
                    <a:pt x="715" y="916"/>
                    <a:pt x="739" y="904"/>
                    <a:pt x="751" y="892"/>
                  </a:cubicBezTo>
                  <a:cubicBezTo>
                    <a:pt x="799" y="856"/>
                    <a:pt x="846" y="808"/>
                    <a:pt x="894" y="749"/>
                  </a:cubicBezTo>
                  <a:cubicBezTo>
                    <a:pt x="953" y="666"/>
                    <a:pt x="977" y="558"/>
                    <a:pt x="965" y="439"/>
                  </a:cubicBezTo>
                  <a:cubicBezTo>
                    <a:pt x="965" y="368"/>
                    <a:pt x="930" y="296"/>
                    <a:pt x="894" y="213"/>
                  </a:cubicBezTo>
                  <a:cubicBezTo>
                    <a:pt x="894" y="201"/>
                    <a:pt x="870" y="201"/>
                    <a:pt x="870" y="189"/>
                  </a:cubicBezTo>
                  <a:cubicBezTo>
                    <a:pt x="773" y="63"/>
                    <a:pt x="637" y="1"/>
                    <a:pt x="4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4283550" y="1992300"/>
              <a:ext cx="31000" cy="30675"/>
            </a:xfrm>
            <a:custGeom>
              <a:avLst/>
              <a:gdLst/>
              <a:ahLst/>
              <a:cxnLst/>
              <a:rect l="l" t="t" r="r" b="b"/>
              <a:pathLst>
                <a:path w="1240" h="1227" extrusionOk="0">
                  <a:moveTo>
                    <a:pt x="633" y="0"/>
                  </a:moveTo>
                  <a:cubicBezTo>
                    <a:pt x="500" y="0"/>
                    <a:pt x="370" y="46"/>
                    <a:pt x="263" y="133"/>
                  </a:cubicBezTo>
                  <a:cubicBezTo>
                    <a:pt x="191" y="193"/>
                    <a:pt x="156" y="252"/>
                    <a:pt x="108" y="324"/>
                  </a:cubicBezTo>
                  <a:cubicBezTo>
                    <a:pt x="108" y="347"/>
                    <a:pt x="96" y="359"/>
                    <a:pt x="96" y="359"/>
                  </a:cubicBezTo>
                  <a:cubicBezTo>
                    <a:pt x="1" y="538"/>
                    <a:pt x="1" y="740"/>
                    <a:pt x="96" y="907"/>
                  </a:cubicBezTo>
                  <a:cubicBezTo>
                    <a:pt x="144" y="978"/>
                    <a:pt x="203" y="1062"/>
                    <a:pt x="275" y="1109"/>
                  </a:cubicBezTo>
                  <a:cubicBezTo>
                    <a:pt x="287" y="1133"/>
                    <a:pt x="299" y="1133"/>
                    <a:pt x="322" y="1145"/>
                  </a:cubicBezTo>
                  <a:cubicBezTo>
                    <a:pt x="421" y="1200"/>
                    <a:pt x="527" y="1227"/>
                    <a:pt x="631" y="1227"/>
                  </a:cubicBezTo>
                  <a:cubicBezTo>
                    <a:pt x="842" y="1227"/>
                    <a:pt x="1044" y="1118"/>
                    <a:pt x="1156" y="919"/>
                  </a:cubicBezTo>
                  <a:cubicBezTo>
                    <a:pt x="1191" y="835"/>
                    <a:pt x="1227" y="740"/>
                    <a:pt x="1239" y="657"/>
                  </a:cubicBezTo>
                  <a:cubicBezTo>
                    <a:pt x="1239" y="562"/>
                    <a:pt x="1227" y="478"/>
                    <a:pt x="1191" y="383"/>
                  </a:cubicBezTo>
                  <a:cubicBezTo>
                    <a:pt x="1156" y="264"/>
                    <a:pt x="1061" y="157"/>
                    <a:pt x="941" y="85"/>
                  </a:cubicBezTo>
                  <a:cubicBezTo>
                    <a:pt x="842" y="28"/>
                    <a:pt x="737" y="0"/>
                    <a:pt x="63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9" name="Google Shape;1909;p16"/>
          <p:cNvGrpSpPr/>
          <p:nvPr/>
        </p:nvGrpSpPr>
        <p:grpSpPr>
          <a:xfrm rot="5400000" flipH="1">
            <a:off x="7221312" y="3170518"/>
            <a:ext cx="1807469" cy="1928995"/>
            <a:chOff x="4060900" y="1586625"/>
            <a:chExt cx="982000" cy="1048025"/>
          </a:xfrm>
        </p:grpSpPr>
        <p:sp>
          <p:nvSpPr>
            <p:cNvPr id="1910" name="Google Shape;1910;p16"/>
            <p:cNvSpPr/>
            <p:nvPr/>
          </p:nvSpPr>
          <p:spPr>
            <a:xfrm>
              <a:off x="4535675" y="1586625"/>
              <a:ext cx="155700" cy="223875"/>
            </a:xfrm>
            <a:custGeom>
              <a:avLst/>
              <a:gdLst/>
              <a:ahLst/>
              <a:cxnLst/>
              <a:rect l="l" t="t" r="r" b="b"/>
              <a:pathLst>
                <a:path w="6228" h="8955" extrusionOk="0">
                  <a:moveTo>
                    <a:pt x="0" y="1"/>
                  </a:moveTo>
                  <a:lnTo>
                    <a:pt x="5918" y="8859"/>
                  </a:lnTo>
                  <a:lnTo>
                    <a:pt x="6037" y="8954"/>
                  </a:lnTo>
                  <a:cubicBezTo>
                    <a:pt x="6096" y="8907"/>
                    <a:pt x="6156" y="8871"/>
                    <a:pt x="6227" y="8847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4392200" y="1586625"/>
              <a:ext cx="25025" cy="13125"/>
            </a:xfrm>
            <a:custGeom>
              <a:avLst/>
              <a:gdLst/>
              <a:ahLst/>
              <a:cxnLst/>
              <a:rect l="l" t="t" r="r" b="b"/>
              <a:pathLst>
                <a:path w="1001" h="525" extrusionOk="0">
                  <a:moveTo>
                    <a:pt x="525" y="1"/>
                  </a:moveTo>
                  <a:lnTo>
                    <a:pt x="1" y="358"/>
                  </a:lnTo>
                  <a:lnTo>
                    <a:pt x="239" y="525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4244875" y="1599725"/>
              <a:ext cx="147950" cy="103625"/>
            </a:xfrm>
            <a:custGeom>
              <a:avLst/>
              <a:gdLst/>
              <a:ahLst/>
              <a:cxnLst/>
              <a:rect l="l" t="t" r="r" b="b"/>
              <a:pathLst>
                <a:path w="5918" h="4145" extrusionOk="0">
                  <a:moveTo>
                    <a:pt x="5679" y="1"/>
                  </a:moveTo>
                  <a:lnTo>
                    <a:pt x="0" y="3918"/>
                  </a:lnTo>
                  <a:cubicBezTo>
                    <a:pt x="60" y="3977"/>
                    <a:pt x="119" y="4049"/>
                    <a:pt x="155" y="4144"/>
                  </a:cubicBezTo>
                  <a:lnTo>
                    <a:pt x="5917" y="179"/>
                  </a:lnTo>
                  <a:lnTo>
                    <a:pt x="56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6"/>
            <p:cNvSpPr/>
            <p:nvPr/>
          </p:nvSpPr>
          <p:spPr>
            <a:xfrm>
              <a:off x="4368975" y="1586625"/>
              <a:ext cx="317625" cy="228925"/>
            </a:xfrm>
            <a:custGeom>
              <a:avLst/>
              <a:gdLst/>
              <a:ahLst/>
              <a:cxnLst/>
              <a:rect l="l" t="t" r="r" b="b"/>
              <a:pathLst>
                <a:path w="12705" h="9157" extrusionOk="0">
                  <a:moveTo>
                    <a:pt x="1" y="1"/>
                  </a:moveTo>
                  <a:lnTo>
                    <a:pt x="715" y="525"/>
                  </a:lnTo>
                  <a:lnTo>
                    <a:pt x="930" y="691"/>
                  </a:lnTo>
                  <a:lnTo>
                    <a:pt x="12538" y="9157"/>
                  </a:lnTo>
                  <a:cubicBezTo>
                    <a:pt x="12538" y="9145"/>
                    <a:pt x="12550" y="9145"/>
                    <a:pt x="12550" y="9133"/>
                  </a:cubicBezTo>
                  <a:cubicBezTo>
                    <a:pt x="12598" y="9050"/>
                    <a:pt x="12645" y="8990"/>
                    <a:pt x="12705" y="8954"/>
                  </a:cubicBezTo>
                  <a:lnTo>
                    <a:pt x="12586" y="8859"/>
                  </a:lnTo>
                  <a:lnTo>
                    <a:pt x="1168" y="525"/>
                  </a:lnTo>
                  <a:lnTo>
                    <a:pt x="930" y="358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6"/>
            <p:cNvSpPr/>
            <p:nvPr/>
          </p:nvSpPr>
          <p:spPr>
            <a:xfrm>
              <a:off x="4224025" y="1586625"/>
              <a:ext cx="14025" cy="106900"/>
            </a:xfrm>
            <a:custGeom>
              <a:avLst/>
              <a:gdLst/>
              <a:ahLst/>
              <a:cxnLst/>
              <a:rect l="l" t="t" r="r" b="b"/>
              <a:pathLst>
                <a:path w="561" h="4276" extrusionOk="0">
                  <a:moveTo>
                    <a:pt x="1" y="1"/>
                  </a:moveTo>
                  <a:lnTo>
                    <a:pt x="286" y="4275"/>
                  </a:lnTo>
                  <a:cubicBezTo>
                    <a:pt x="334" y="4269"/>
                    <a:pt x="379" y="4266"/>
                    <a:pt x="423" y="4266"/>
                  </a:cubicBezTo>
                  <a:cubicBezTo>
                    <a:pt x="468" y="4266"/>
                    <a:pt x="513" y="4269"/>
                    <a:pt x="560" y="427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6"/>
            <p:cNvSpPr/>
            <p:nvPr/>
          </p:nvSpPr>
          <p:spPr>
            <a:xfrm>
              <a:off x="4149025" y="1586625"/>
              <a:ext cx="80975" cy="110475"/>
            </a:xfrm>
            <a:custGeom>
              <a:avLst/>
              <a:gdLst/>
              <a:ahLst/>
              <a:cxnLst/>
              <a:rect l="l" t="t" r="r" b="b"/>
              <a:pathLst>
                <a:path w="3239" h="4419" extrusionOk="0">
                  <a:moveTo>
                    <a:pt x="0" y="1"/>
                  </a:moveTo>
                  <a:lnTo>
                    <a:pt x="3001" y="4418"/>
                  </a:lnTo>
                  <a:cubicBezTo>
                    <a:pt x="3084" y="4370"/>
                    <a:pt x="3155" y="4323"/>
                    <a:pt x="3239" y="4287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6"/>
            <p:cNvSpPr/>
            <p:nvPr/>
          </p:nvSpPr>
          <p:spPr>
            <a:xfrm>
              <a:off x="4705925" y="1827450"/>
              <a:ext cx="298275" cy="234875"/>
            </a:xfrm>
            <a:custGeom>
              <a:avLst/>
              <a:gdLst/>
              <a:ahLst/>
              <a:cxnLst/>
              <a:rect l="l" t="t" r="r" b="b"/>
              <a:pathLst>
                <a:path w="11931" h="9395" extrusionOk="0">
                  <a:moveTo>
                    <a:pt x="144" y="0"/>
                  </a:moveTo>
                  <a:lnTo>
                    <a:pt x="108" y="95"/>
                  </a:lnTo>
                  <a:cubicBezTo>
                    <a:pt x="96" y="131"/>
                    <a:pt x="48" y="191"/>
                    <a:pt x="1" y="226"/>
                  </a:cubicBezTo>
                  <a:lnTo>
                    <a:pt x="11776" y="9394"/>
                  </a:lnTo>
                  <a:cubicBezTo>
                    <a:pt x="11776" y="9394"/>
                    <a:pt x="11776" y="9382"/>
                    <a:pt x="11788" y="9382"/>
                  </a:cubicBezTo>
                  <a:cubicBezTo>
                    <a:pt x="11836" y="9299"/>
                    <a:pt x="11871" y="9239"/>
                    <a:pt x="11931" y="91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6"/>
            <p:cNvSpPr/>
            <p:nvPr/>
          </p:nvSpPr>
          <p:spPr>
            <a:xfrm>
              <a:off x="4240700" y="1717600"/>
              <a:ext cx="163125" cy="235475"/>
            </a:xfrm>
            <a:custGeom>
              <a:avLst/>
              <a:gdLst/>
              <a:ahLst/>
              <a:cxnLst/>
              <a:rect l="l" t="t" r="r" b="b"/>
              <a:pathLst>
                <a:path w="6525" h="9419" extrusionOk="0">
                  <a:moveTo>
                    <a:pt x="215" y="1"/>
                  </a:moveTo>
                  <a:cubicBezTo>
                    <a:pt x="155" y="84"/>
                    <a:pt x="84" y="120"/>
                    <a:pt x="0" y="167"/>
                  </a:cubicBezTo>
                  <a:lnTo>
                    <a:pt x="6287" y="9418"/>
                  </a:lnTo>
                  <a:cubicBezTo>
                    <a:pt x="6299" y="9407"/>
                    <a:pt x="6334" y="9383"/>
                    <a:pt x="6358" y="9371"/>
                  </a:cubicBezTo>
                  <a:cubicBezTo>
                    <a:pt x="6418" y="9323"/>
                    <a:pt x="6465" y="9311"/>
                    <a:pt x="6525" y="9287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6"/>
            <p:cNvSpPr/>
            <p:nvPr/>
          </p:nvSpPr>
          <p:spPr>
            <a:xfrm>
              <a:off x="4165400" y="1884000"/>
              <a:ext cx="124725" cy="117300"/>
            </a:xfrm>
            <a:custGeom>
              <a:avLst/>
              <a:gdLst/>
              <a:ahLst/>
              <a:cxnLst/>
              <a:rect l="l" t="t" r="r" b="b"/>
              <a:pathLst>
                <a:path w="4989" h="4692" extrusionOk="0">
                  <a:moveTo>
                    <a:pt x="191" y="0"/>
                  </a:moveTo>
                  <a:cubicBezTo>
                    <a:pt x="143" y="72"/>
                    <a:pt x="72" y="131"/>
                    <a:pt x="0" y="179"/>
                  </a:cubicBezTo>
                  <a:lnTo>
                    <a:pt x="4822" y="4691"/>
                  </a:lnTo>
                  <a:cubicBezTo>
                    <a:pt x="4822" y="4679"/>
                    <a:pt x="4834" y="4656"/>
                    <a:pt x="4834" y="4656"/>
                  </a:cubicBezTo>
                  <a:cubicBezTo>
                    <a:pt x="4882" y="4584"/>
                    <a:pt x="4917" y="4536"/>
                    <a:pt x="4989" y="450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6"/>
            <p:cNvSpPr/>
            <p:nvPr/>
          </p:nvSpPr>
          <p:spPr>
            <a:xfrm>
              <a:off x="4415725" y="1825350"/>
              <a:ext cx="268800" cy="134875"/>
            </a:xfrm>
            <a:custGeom>
              <a:avLst/>
              <a:gdLst/>
              <a:ahLst/>
              <a:cxnLst/>
              <a:rect l="l" t="t" r="r" b="b"/>
              <a:pathLst>
                <a:path w="10752" h="5395" extrusionOk="0">
                  <a:moveTo>
                    <a:pt x="10633" y="1"/>
                  </a:moveTo>
                  <a:lnTo>
                    <a:pt x="0" y="5144"/>
                  </a:lnTo>
                  <a:cubicBezTo>
                    <a:pt x="12" y="5156"/>
                    <a:pt x="12" y="5180"/>
                    <a:pt x="36" y="5180"/>
                  </a:cubicBezTo>
                  <a:cubicBezTo>
                    <a:pt x="72" y="5251"/>
                    <a:pt x="107" y="5323"/>
                    <a:pt x="107" y="5394"/>
                  </a:cubicBezTo>
                  <a:lnTo>
                    <a:pt x="10752" y="239"/>
                  </a:lnTo>
                  <a:cubicBezTo>
                    <a:pt x="10680" y="155"/>
                    <a:pt x="10656" y="84"/>
                    <a:pt x="1063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6"/>
            <p:cNvSpPr/>
            <p:nvPr/>
          </p:nvSpPr>
          <p:spPr>
            <a:xfrm>
              <a:off x="4410950" y="1967925"/>
              <a:ext cx="78325" cy="111950"/>
            </a:xfrm>
            <a:custGeom>
              <a:avLst/>
              <a:gdLst/>
              <a:ahLst/>
              <a:cxnLst/>
              <a:rect l="l" t="t" r="r" b="b"/>
              <a:pathLst>
                <a:path w="3133" h="4478" extrusionOk="0">
                  <a:moveTo>
                    <a:pt x="203" y="1"/>
                  </a:moveTo>
                  <a:cubicBezTo>
                    <a:pt x="179" y="48"/>
                    <a:pt x="132" y="96"/>
                    <a:pt x="72" y="144"/>
                  </a:cubicBezTo>
                  <a:cubicBezTo>
                    <a:pt x="36" y="156"/>
                    <a:pt x="25" y="167"/>
                    <a:pt x="1" y="179"/>
                  </a:cubicBezTo>
                  <a:lnTo>
                    <a:pt x="2870" y="4477"/>
                  </a:lnTo>
                  <a:cubicBezTo>
                    <a:pt x="2965" y="4442"/>
                    <a:pt x="3049" y="4418"/>
                    <a:pt x="3132" y="4394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6"/>
            <p:cNvSpPr/>
            <p:nvPr/>
          </p:nvSpPr>
          <p:spPr>
            <a:xfrm>
              <a:off x="4061200" y="212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6"/>
            <p:cNvSpPr/>
            <p:nvPr/>
          </p:nvSpPr>
          <p:spPr>
            <a:xfrm>
              <a:off x="4060900" y="2121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4060900" y="21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4313325" y="1964350"/>
              <a:ext cx="84550" cy="44675"/>
            </a:xfrm>
            <a:custGeom>
              <a:avLst/>
              <a:gdLst/>
              <a:ahLst/>
              <a:cxnLst/>
              <a:rect l="l" t="t" r="r" b="b"/>
              <a:pathLst>
                <a:path w="3382" h="1787" extrusionOk="0">
                  <a:moveTo>
                    <a:pt x="3263" y="1"/>
                  </a:moveTo>
                  <a:lnTo>
                    <a:pt x="0" y="1513"/>
                  </a:lnTo>
                  <a:cubicBezTo>
                    <a:pt x="48" y="1608"/>
                    <a:pt x="60" y="1703"/>
                    <a:pt x="48" y="1787"/>
                  </a:cubicBezTo>
                  <a:lnTo>
                    <a:pt x="3382" y="227"/>
                  </a:lnTo>
                  <a:cubicBezTo>
                    <a:pt x="3358" y="191"/>
                    <a:pt x="3334" y="179"/>
                    <a:pt x="3322" y="144"/>
                  </a:cubicBezTo>
                  <a:cubicBezTo>
                    <a:pt x="3287" y="108"/>
                    <a:pt x="3263" y="49"/>
                    <a:pt x="32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4068650" y="2015250"/>
              <a:ext cx="221775" cy="104225"/>
            </a:xfrm>
            <a:custGeom>
              <a:avLst/>
              <a:gdLst/>
              <a:ahLst/>
              <a:cxnLst/>
              <a:rect l="l" t="t" r="r" b="b"/>
              <a:pathLst>
                <a:path w="8871" h="4169" extrusionOk="0">
                  <a:moveTo>
                    <a:pt x="8692" y="1"/>
                  </a:moveTo>
                  <a:lnTo>
                    <a:pt x="48" y="4049"/>
                  </a:lnTo>
                  <a:lnTo>
                    <a:pt x="1" y="4168"/>
                  </a:lnTo>
                  <a:lnTo>
                    <a:pt x="1" y="4168"/>
                  </a:lnTo>
                  <a:lnTo>
                    <a:pt x="477" y="4144"/>
                  </a:lnTo>
                  <a:lnTo>
                    <a:pt x="8871" y="215"/>
                  </a:lnTo>
                  <a:cubicBezTo>
                    <a:pt x="8787" y="156"/>
                    <a:pt x="8740" y="84"/>
                    <a:pt x="869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4060900" y="2122125"/>
              <a:ext cx="25" cy="900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6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4060900" y="2123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4060900" y="212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6"/>
            <p:cNvSpPr/>
            <p:nvPr/>
          </p:nvSpPr>
          <p:spPr>
            <a:xfrm>
              <a:off x="4060900" y="1888450"/>
              <a:ext cx="92900" cy="233400"/>
            </a:xfrm>
            <a:custGeom>
              <a:avLst/>
              <a:gdLst/>
              <a:ahLst/>
              <a:cxnLst/>
              <a:rect l="l" t="t" r="r" b="b"/>
              <a:pathLst>
                <a:path w="3716" h="9336" extrusionOk="0">
                  <a:moveTo>
                    <a:pt x="3466" y="1"/>
                  </a:moveTo>
                  <a:lnTo>
                    <a:pt x="22" y="9278"/>
                  </a:lnTo>
                  <a:lnTo>
                    <a:pt x="37" y="9264"/>
                  </a:lnTo>
                  <a:lnTo>
                    <a:pt x="108" y="9264"/>
                  </a:lnTo>
                  <a:lnTo>
                    <a:pt x="322" y="9240"/>
                  </a:lnTo>
                  <a:lnTo>
                    <a:pt x="370" y="9121"/>
                  </a:lnTo>
                  <a:lnTo>
                    <a:pt x="3716" y="108"/>
                  </a:lnTo>
                  <a:cubicBezTo>
                    <a:pt x="3644" y="84"/>
                    <a:pt x="3549" y="60"/>
                    <a:pt x="3478" y="13"/>
                  </a:cubicBezTo>
                  <a:cubicBezTo>
                    <a:pt x="3478" y="13"/>
                    <a:pt x="3466" y="13"/>
                    <a:pt x="3466" y="1"/>
                  </a:cubicBezTo>
                  <a:close/>
                  <a:moveTo>
                    <a:pt x="22" y="9278"/>
                  </a:moveTo>
                  <a:lnTo>
                    <a:pt x="13" y="9288"/>
                  </a:lnTo>
                  <a:lnTo>
                    <a:pt x="13" y="9300"/>
                  </a:lnTo>
                  <a:cubicBezTo>
                    <a:pt x="13" y="9300"/>
                    <a:pt x="1" y="9323"/>
                    <a:pt x="1" y="9335"/>
                  </a:cubicBezTo>
                  <a:lnTo>
                    <a:pt x="22" y="9278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6"/>
            <p:cNvSpPr/>
            <p:nvPr/>
          </p:nvSpPr>
          <p:spPr>
            <a:xfrm>
              <a:off x="4060900" y="2123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3" y="13"/>
                    <a:pt x="13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4061200" y="2124500"/>
              <a:ext cx="217925" cy="393825"/>
            </a:xfrm>
            <a:custGeom>
              <a:avLst/>
              <a:gdLst/>
              <a:ahLst/>
              <a:cxnLst/>
              <a:rect l="l" t="t" r="r" b="b"/>
              <a:pathLst>
                <a:path w="8717" h="15753" extrusionOk="0">
                  <a:moveTo>
                    <a:pt x="1" y="0"/>
                  </a:moveTo>
                  <a:cubicBezTo>
                    <a:pt x="3" y="8"/>
                    <a:pt x="7" y="15"/>
                    <a:pt x="13" y="22"/>
                  </a:cubicBezTo>
                  <a:lnTo>
                    <a:pt x="13" y="22"/>
                  </a:lnTo>
                  <a:lnTo>
                    <a:pt x="1" y="0"/>
                  </a:lnTo>
                  <a:close/>
                  <a:moveTo>
                    <a:pt x="13" y="22"/>
                  </a:moveTo>
                  <a:lnTo>
                    <a:pt x="8478" y="15752"/>
                  </a:lnTo>
                  <a:cubicBezTo>
                    <a:pt x="8561" y="15717"/>
                    <a:pt x="8633" y="15669"/>
                    <a:pt x="8716" y="15633"/>
                  </a:cubicBezTo>
                  <a:lnTo>
                    <a:pt x="322" y="60"/>
                  </a:lnTo>
                  <a:lnTo>
                    <a:pt x="120" y="72"/>
                  </a:lnTo>
                  <a:cubicBezTo>
                    <a:pt x="73" y="72"/>
                    <a:pt x="33" y="49"/>
                    <a:pt x="13" y="2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4060900" y="2121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4060900" y="21230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4062400" y="2119775"/>
              <a:ext cx="325" cy="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2" y="0"/>
                  </a:moveTo>
                  <a:cubicBezTo>
                    <a:pt x="11" y="0"/>
                    <a:pt x="8" y="11"/>
                    <a:pt x="1" y="11"/>
                  </a:cubicBezTo>
                  <a:lnTo>
                    <a:pt x="12" y="11"/>
                  </a:lnTo>
                  <a:cubicBezTo>
                    <a:pt x="12" y="3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4061200" y="21206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"/>
                    <a:pt x="1" y="13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4062400" y="212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6"/>
            <p:cNvSpPr/>
            <p:nvPr/>
          </p:nvSpPr>
          <p:spPr>
            <a:xfrm>
              <a:off x="4063000" y="21194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6"/>
            <p:cNvSpPr/>
            <p:nvPr/>
          </p:nvSpPr>
          <p:spPr>
            <a:xfrm>
              <a:off x="4348750" y="2085200"/>
              <a:ext cx="488175" cy="446225"/>
            </a:xfrm>
            <a:custGeom>
              <a:avLst/>
              <a:gdLst/>
              <a:ahLst/>
              <a:cxnLst/>
              <a:rect l="l" t="t" r="r" b="b"/>
              <a:pathLst>
                <a:path w="19527" h="17849" extrusionOk="0">
                  <a:moveTo>
                    <a:pt x="19515" y="1"/>
                  </a:moveTo>
                  <a:lnTo>
                    <a:pt x="19217" y="25"/>
                  </a:lnTo>
                  <a:lnTo>
                    <a:pt x="0" y="17658"/>
                  </a:lnTo>
                  <a:cubicBezTo>
                    <a:pt x="60" y="17717"/>
                    <a:pt x="119" y="17777"/>
                    <a:pt x="179" y="17848"/>
                  </a:cubicBezTo>
                  <a:lnTo>
                    <a:pt x="19479" y="144"/>
                  </a:lnTo>
                  <a:cubicBezTo>
                    <a:pt x="19527" y="108"/>
                    <a:pt x="19527" y="48"/>
                    <a:pt x="1951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6"/>
            <p:cNvSpPr/>
            <p:nvPr/>
          </p:nvSpPr>
          <p:spPr>
            <a:xfrm>
              <a:off x="4521375" y="2069725"/>
              <a:ext cx="477175" cy="31875"/>
            </a:xfrm>
            <a:custGeom>
              <a:avLst/>
              <a:gdLst/>
              <a:ahLst/>
              <a:cxnLst/>
              <a:rect l="l" t="t" r="r" b="b"/>
              <a:pathLst>
                <a:path w="19087" h="1275" extrusionOk="0">
                  <a:moveTo>
                    <a:pt x="19063" y="1"/>
                  </a:moveTo>
                  <a:lnTo>
                    <a:pt x="1" y="1013"/>
                  </a:lnTo>
                  <a:cubicBezTo>
                    <a:pt x="37" y="1096"/>
                    <a:pt x="60" y="1191"/>
                    <a:pt x="72" y="1275"/>
                  </a:cubicBezTo>
                  <a:lnTo>
                    <a:pt x="12324" y="620"/>
                  </a:lnTo>
                  <a:lnTo>
                    <a:pt x="12622" y="608"/>
                  </a:lnTo>
                  <a:lnTo>
                    <a:pt x="19087" y="263"/>
                  </a:lnTo>
                  <a:cubicBezTo>
                    <a:pt x="19063" y="179"/>
                    <a:pt x="19063" y="84"/>
                    <a:pt x="190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4060900" y="2098000"/>
              <a:ext cx="405150" cy="28075"/>
            </a:xfrm>
            <a:custGeom>
              <a:avLst/>
              <a:gdLst/>
              <a:ahLst/>
              <a:cxnLst/>
              <a:rect l="l" t="t" r="r" b="b"/>
              <a:pathLst>
                <a:path w="16206" h="1123" extrusionOk="0">
                  <a:moveTo>
                    <a:pt x="16205" y="1"/>
                  </a:moveTo>
                  <a:lnTo>
                    <a:pt x="799" y="810"/>
                  </a:lnTo>
                  <a:lnTo>
                    <a:pt x="322" y="846"/>
                  </a:lnTo>
                  <a:lnTo>
                    <a:pt x="120" y="858"/>
                  </a:lnTo>
                  <a:lnTo>
                    <a:pt x="72" y="858"/>
                  </a:lnTo>
                  <a:cubicBezTo>
                    <a:pt x="61" y="858"/>
                    <a:pt x="61" y="858"/>
                    <a:pt x="37" y="882"/>
                  </a:cubicBezTo>
                  <a:lnTo>
                    <a:pt x="13" y="906"/>
                  </a:lnTo>
                  <a:lnTo>
                    <a:pt x="13" y="918"/>
                  </a:lnTo>
                  <a:cubicBezTo>
                    <a:pt x="13" y="941"/>
                    <a:pt x="1" y="941"/>
                    <a:pt x="1" y="953"/>
                  </a:cubicBezTo>
                  <a:lnTo>
                    <a:pt x="1" y="977"/>
                  </a:lnTo>
                  <a:lnTo>
                    <a:pt x="1" y="1001"/>
                  </a:lnTo>
                  <a:lnTo>
                    <a:pt x="1" y="1013"/>
                  </a:lnTo>
                  <a:lnTo>
                    <a:pt x="1" y="1025"/>
                  </a:lnTo>
                  <a:cubicBezTo>
                    <a:pt x="22" y="1087"/>
                    <a:pt x="70" y="1122"/>
                    <a:pt x="113" y="1122"/>
                  </a:cubicBezTo>
                  <a:cubicBezTo>
                    <a:pt x="120" y="1122"/>
                    <a:pt x="126" y="1121"/>
                    <a:pt x="132" y="1120"/>
                  </a:cubicBezTo>
                  <a:lnTo>
                    <a:pt x="334" y="1096"/>
                  </a:lnTo>
                  <a:lnTo>
                    <a:pt x="16146" y="263"/>
                  </a:lnTo>
                  <a:cubicBezTo>
                    <a:pt x="16146" y="179"/>
                    <a:pt x="16170" y="84"/>
                    <a:pt x="1620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4238325" y="2509150"/>
              <a:ext cx="136050" cy="125500"/>
            </a:xfrm>
            <a:custGeom>
              <a:avLst/>
              <a:gdLst/>
              <a:ahLst/>
              <a:cxnLst/>
              <a:rect l="l" t="t" r="r" b="b"/>
              <a:pathLst>
                <a:path w="5442" h="5020" extrusionOk="0">
                  <a:moveTo>
                    <a:pt x="2687" y="1"/>
                  </a:moveTo>
                  <a:cubicBezTo>
                    <a:pt x="2496" y="1"/>
                    <a:pt x="2302" y="23"/>
                    <a:pt x="2108" y="69"/>
                  </a:cubicBezTo>
                  <a:cubicBezTo>
                    <a:pt x="1953" y="116"/>
                    <a:pt x="1786" y="164"/>
                    <a:pt x="1631" y="235"/>
                  </a:cubicBezTo>
                  <a:cubicBezTo>
                    <a:pt x="1560" y="283"/>
                    <a:pt x="1476" y="307"/>
                    <a:pt x="1393" y="354"/>
                  </a:cubicBezTo>
                  <a:cubicBezTo>
                    <a:pt x="488" y="902"/>
                    <a:pt x="0" y="1998"/>
                    <a:pt x="250" y="3093"/>
                  </a:cubicBezTo>
                  <a:cubicBezTo>
                    <a:pt x="535" y="4252"/>
                    <a:pt x="1557" y="5020"/>
                    <a:pt x="2687" y="5020"/>
                  </a:cubicBezTo>
                  <a:cubicBezTo>
                    <a:pt x="2881" y="5020"/>
                    <a:pt x="3077" y="4997"/>
                    <a:pt x="3274" y="4950"/>
                  </a:cubicBezTo>
                  <a:cubicBezTo>
                    <a:pt x="4620" y="4629"/>
                    <a:pt x="5441" y="3271"/>
                    <a:pt x="5132" y="1938"/>
                  </a:cubicBezTo>
                  <a:cubicBezTo>
                    <a:pt x="5048" y="1533"/>
                    <a:pt x="4846" y="1188"/>
                    <a:pt x="4596" y="890"/>
                  </a:cubicBezTo>
                  <a:cubicBezTo>
                    <a:pt x="4548" y="819"/>
                    <a:pt x="4489" y="759"/>
                    <a:pt x="4417" y="700"/>
                  </a:cubicBezTo>
                  <a:cubicBezTo>
                    <a:pt x="3957" y="258"/>
                    <a:pt x="3340" y="1"/>
                    <a:pt x="26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4463650" y="2077450"/>
              <a:ext cx="61025" cy="59300"/>
            </a:xfrm>
            <a:custGeom>
              <a:avLst/>
              <a:gdLst/>
              <a:ahLst/>
              <a:cxnLst/>
              <a:rect l="l" t="t" r="r" b="b"/>
              <a:pathLst>
                <a:path w="2441" h="2372" extrusionOk="0">
                  <a:moveTo>
                    <a:pt x="1220" y="0"/>
                  </a:moveTo>
                  <a:cubicBezTo>
                    <a:pt x="1158" y="0"/>
                    <a:pt x="1097" y="5"/>
                    <a:pt x="1036" y="13"/>
                  </a:cubicBezTo>
                  <a:cubicBezTo>
                    <a:pt x="941" y="37"/>
                    <a:pt x="857" y="61"/>
                    <a:pt x="762" y="96"/>
                  </a:cubicBezTo>
                  <a:cubicBezTo>
                    <a:pt x="524" y="180"/>
                    <a:pt x="334" y="358"/>
                    <a:pt x="203" y="585"/>
                  </a:cubicBezTo>
                  <a:cubicBezTo>
                    <a:pt x="155" y="656"/>
                    <a:pt x="119" y="751"/>
                    <a:pt x="95" y="823"/>
                  </a:cubicBezTo>
                  <a:cubicBezTo>
                    <a:pt x="60" y="906"/>
                    <a:pt x="48" y="1001"/>
                    <a:pt x="36" y="1085"/>
                  </a:cubicBezTo>
                  <a:cubicBezTo>
                    <a:pt x="0" y="1537"/>
                    <a:pt x="214" y="1966"/>
                    <a:pt x="619" y="2204"/>
                  </a:cubicBezTo>
                  <a:cubicBezTo>
                    <a:pt x="809" y="2317"/>
                    <a:pt x="1018" y="2371"/>
                    <a:pt x="1224" y="2371"/>
                  </a:cubicBezTo>
                  <a:cubicBezTo>
                    <a:pt x="1627" y="2371"/>
                    <a:pt x="2022" y="2165"/>
                    <a:pt x="2250" y="1787"/>
                  </a:cubicBezTo>
                  <a:cubicBezTo>
                    <a:pt x="2405" y="1537"/>
                    <a:pt x="2441" y="1239"/>
                    <a:pt x="2405" y="966"/>
                  </a:cubicBezTo>
                  <a:cubicBezTo>
                    <a:pt x="2381" y="882"/>
                    <a:pt x="2358" y="787"/>
                    <a:pt x="2322" y="704"/>
                  </a:cubicBezTo>
                  <a:cubicBezTo>
                    <a:pt x="2203" y="489"/>
                    <a:pt x="2048" y="299"/>
                    <a:pt x="1822" y="168"/>
                  </a:cubicBezTo>
                  <a:cubicBezTo>
                    <a:pt x="1630" y="49"/>
                    <a:pt x="1424" y="0"/>
                    <a:pt x="122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4997625" y="2051475"/>
              <a:ext cx="45275" cy="42075"/>
            </a:xfrm>
            <a:custGeom>
              <a:avLst/>
              <a:gdLst/>
              <a:ahLst/>
              <a:cxnLst/>
              <a:rect l="l" t="t" r="r" b="b"/>
              <a:pathLst>
                <a:path w="1811" h="1683" extrusionOk="0">
                  <a:moveTo>
                    <a:pt x="852" y="1"/>
                  </a:moveTo>
                  <a:cubicBezTo>
                    <a:pt x="643" y="1"/>
                    <a:pt x="440" y="79"/>
                    <a:pt x="287" y="219"/>
                  </a:cubicBezTo>
                  <a:cubicBezTo>
                    <a:pt x="227" y="278"/>
                    <a:pt x="180" y="338"/>
                    <a:pt x="132" y="421"/>
                  </a:cubicBezTo>
                  <a:cubicBezTo>
                    <a:pt x="120" y="421"/>
                    <a:pt x="120" y="433"/>
                    <a:pt x="120" y="433"/>
                  </a:cubicBezTo>
                  <a:cubicBezTo>
                    <a:pt x="60" y="516"/>
                    <a:pt x="37" y="624"/>
                    <a:pt x="13" y="731"/>
                  </a:cubicBezTo>
                  <a:cubicBezTo>
                    <a:pt x="1" y="814"/>
                    <a:pt x="13" y="909"/>
                    <a:pt x="25" y="993"/>
                  </a:cubicBezTo>
                  <a:cubicBezTo>
                    <a:pt x="72" y="1219"/>
                    <a:pt x="203" y="1433"/>
                    <a:pt x="430" y="1564"/>
                  </a:cubicBezTo>
                  <a:cubicBezTo>
                    <a:pt x="566" y="1644"/>
                    <a:pt x="716" y="1683"/>
                    <a:pt x="864" y="1683"/>
                  </a:cubicBezTo>
                  <a:cubicBezTo>
                    <a:pt x="1154" y="1683"/>
                    <a:pt x="1435" y="1535"/>
                    <a:pt x="1584" y="1266"/>
                  </a:cubicBezTo>
                  <a:cubicBezTo>
                    <a:pt x="1811" y="874"/>
                    <a:pt x="1680" y="362"/>
                    <a:pt x="1287" y="123"/>
                  </a:cubicBezTo>
                  <a:cubicBezTo>
                    <a:pt x="1149" y="40"/>
                    <a:pt x="999" y="1"/>
                    <a:pt x="8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4680925" y="1807100"/>
              <a:ext cx="31875" cy="29875"/>
            </a:xfrm>
            <a:custGeom>
              <a:avLst/>
              <a:gdLst/>
              <a:ahLst/>
              <a:cxnLst/>
              <a:rect l="l" t="t" r="r" b="b"/>
              <a:pathLst>
                <a:path w="1275" h="1195" extrusionOk="0">
                  <a:moveTo>
                    <a:pt x="613" y="1"/>
                  </a:moveTo>
                  <a:cubicBezTo>
                    <a:pt x="553" y="1"/>
                    <a:pt x="494" y="10"/>
                    <a:pt x="441" y="28"/>
                  </a:cubicBezTo>
                  <a:cubicBezTo>
                    <a:pt x="358" y="40"/>
                    <a:pt x="298" y="88"/>
                    <a:pt x="239" y="135"/>
                  </a:cubicBezTo>
                  <a:cubicBezTo>
                    <a:pt x="179" y="171"/>
                    <a:pt x="120" y="231"/>
                    <a:pt x="96" y="314"/>
                  </a:cubicBezTo>
                  <a:cubicBezTo>
                    <a:pt x="96" y="326"/>
                    <a:pt x="84" y="326"/>
                    <a:pt x="84" y="338"/>
                  </a:cubicBezTo>
                  <a:cubicBezTo>
                    <a:pt x="25" y="469"/>
                    <a:pt x="1" y="612"/>
                    <a:pt x="36" y="743"/>
                  </a:cubicBezTo>
                  <a:cubicBezTo>
                    <a:pt x="48" y="826"/>
                    <a:pt x="96" y="909"/>
                    <a:pt x="155" y="981"/>
                  </a:cubicBezTo>
                  <a:cubicBezTo>
                    <a:pt x="203" y="1040"/>
                    <a:pt x="263" y="1076"/>
                    <a:pt x="322" y="1112"/>
                  </a:cubicBezTo>
                  <a:cubicBezTo>
                    <a:pt x="423" y="1167"/>
                    <a:pt x="530" y="1195"/>
                    <a:pt x="634" y="1195"/>
                  </a:cubicBezTo>
                  <a:cubicBezTo>
                    <a:pt x="775" y="1195"/>
                    <a:pt x="910" y="1143"/>
                    <a:pt x="1013" y="1040"/>
                  </a:cubicBezTo>
                  <a:cubicBezTo>
                    <a:pt x="1060" y="993"/>
                    <a:pt x="1096" y="945"/>
                    <a:pt x="1120" y="909"/>
                  </a:cubicBezTo>
                  <a:lnTo>
                    <a:pt x="1168" y="814"/>
                  </a:lnTo>
                  <a:cubicBezTo>
                    <a:pt x="1275" y="540"/>
                    <a:pt x="1168" y="231"/>
                    <a:pt x="917" y="88"/>
                  </a:cubicBezTo>
                  <a:cubicBezTo>
                    <a:pt x="820" y="28"/>
                    <a:pt x="714" y="1"/>
                    <a:pt x="61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4217475" y="1692975"/>
              <a:ext cx="32775" cy="29775"/>
            </a:xfrm>
            <a:custGeom>
              <a:avLst/>
              <a:gdLst/>
              <a:ahLst/>
              <a:cxnLst/>
              <a:rect l="l" t="t" r="r" b="b"/>
              <a:pathLst>
                <a:path w="1311" h="1191" extrusionOk="0">
                  <a:moveTo>
                    <a:pt x="667" y="0"/>
                  </a:moveTo>
                  <a:cubicBezTo>
                    <a:pt x="623" y="0"/>
                    <a:pt x="578" y="3"/>
                    <a:pt x="536" y="9"/>
                  </a:cubicBezTo>
                  <a:cubicBezTo>
                    <a:pt x="525" y="9"/>
                    <a:pt x="501" y="21"/>
                    <a:pt x="489" y="21"/>
                  </a:cubicBezTo>
                  <a:cubicBezTo>
                    <a:pt x="405" y="57"/>
                    <a:pt x="322" y="93"/>
                    <a:pt x="263" y="152"/>
                  </a:cubicBezTo>
                  <a:cubicBezTo>
                    <a:pt x="227" y="200"/>
                    <a:pt x="191" y="236"/>
                    <a:pt x="167" y="295"/>
                  </a:cubicBezTo>
                  <a:cubicBezTo>
                    <a:pt x="1" y="569"/>
                    <a:pt x="84" y="950"/>
                    <a:pt x="370" y="1105"/>
                  </a:cubicBezTo>
                  <a:cubicBezTo>
                    <a:pt x="468" y="1164"/>
                    <a:pt x="570" y="1190"/>
                    <a:pt x="672" y="1190"/>
                  </a:cubicBezTo>
                  <a:cubicBezTo>
                    <a:pt x="754" y="1190"/>
                    <a:pt x="837" y="1173"/>
                    <a:pt x="917" y="1140"/>
                  </a:cubicBezTo>
                  <a:cubicBezTo>
                    <a:pt x="1013" y="1105"/>
                    <a:pt x="1084" y="1045"/>
                    <a:pt x="1144" y="986"/>
                  </a:cubicBezTo>
                  <a:cubicBezTo>
                    <a:pt x="1156" y="962"/>
                    <a:pt x="1191" y="926"/>
                    <a:pt x="1203" y="902"/>
                  </a:cubicBezTo>
                  <a:cubicBezTo>
                    <a:pt x="1298" y="736"/>
                    <a:pt x="1310" y="557"/>
                    <a:pt x="1251" y="390"/>
                  </a:cubicBezTo>
                  <a:cubicBezTo>
                    <a:pt x="1215" y="307"/>
                    <a:pt x="1179" y="236"/>
                    <a:pt x="1096" y="176"/>
                  </a:cubicBezTo>
                  <a:cubicBezTo>
                    <a:pt x="1072" y="140"/>
                    <a:pt x="1025" y="116"/>
                    <a:pt x="977" y="81"/>
                  </a:cubicBezTo>
                  <a:cubicBezTo>
                    <a:pt x="917" y="57"/>
                    <a:pt x="858" y="21"/>
                    <a:pt x="798" y="9"/>
                  </a:cubicBezTo>
                  <a:cubicBezTo>
                    <a:pt x="757" y="3"/>
                    <a:pt x="712" y="0"/>
                    <a:pt x="6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4181750" y="2480200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51" y="1"/>
                  </a:moveTo>
                  <a:cubicBezTo>
                    <a:pt x="664" y="1"/>
                    <a:pt x="389" y="149"/>
                    <a:pt x="239" y="417"/>
                  </a:cubicBezTo>
                  <a:cubicBezTo>
                    <a:pt x="1" y="810"/>
                    <a:pt x="132" y="1334"/>
                    <a:pt x="537" y="1560"/>
                  </a:cubicBezTo>
                  <a:cubicBezTo>
                    <a:pt x="673" y="1640"/>
                    <a:pt x="822" y="1679"/>
                    <a:pt x="968" y="1679"/>
                  </a:cubicBezTo>
                  <a:cubicBezTo>
                    <a:pt x="1254" y="1679"/>
                    <a:pt x="1530" y="1531"/>
                    <a:pt x="1680" y="1262"/>
                  </a:cubicBezTo>
                  <a:cubicBezTo>
                    <a:pt x="1930" y="870"/>
                    <a:pt x="1799" y="358"/>
                    <a:pt x="1382" y="119"/>
                  </a:cubicBezTo>
                  <a:cubicBezTo>
                    <a:pt x="1246" y="39"/>
                    <a:pt x="1097" y="1"/>
                    <a:pt x="9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4137400" y="1857875"/>
              <a:ext cx="38125" cy="33450"/>
            </a:xfrm>
            <a:custGeom>
              <a:avLst/>
              <a:gdLst/>
              <a:ahLst/>
              <a:cxnLst/>
              <a:rect l="l" t="t" r="r" b="b"/>
              <a:pathLst>
                <a:path w="1525" h="1338" extrusionOk="0">
                  <a:moveTo>
                    <a:pt x="772" y="1"/>
                  </a:moveTo>
                  <a:cubicBezTo>
                    <a:pt x="539" y="1"/>
                    <a:pt x="311" y="123"/>
                    <a:pt x="191" y="331"/>
                  </a:cubicBezTo>
                  <a:cubicBezTo>
                    <a:pt x="1" y="640"/>
                    <a:pt x="120" y="1045"/>
                    <a:pt x="418" y="1236"/>
                  </a:cubicBezTo>
                  <a:cubicBezTo>
                    <a:pt x="418" y="1236"/>
                    <a:pt x="430" y="1236"/>
                    <a:pt x="430" y="1260"/>
                  </a:cubicBezTo>
                  <a:cubicBezTo>
                    <a:pt x="489" y="1283"/>
                    <a:pt x="584" y="1319"/>
                    <a:pt x="656" y="1331"/>
                  </a:cubicBezTo>
                  <a:cubicBezTo>
                    <a:pt x="685" y="1335"/>
                    <a:pt x="714" y="1337"/>
                    <a:pt x="743" y="1337"/>
                  </a:cubicBezTo>
                  <a:cubicBezTo>
                    <a:pt x="879" y="1337"/>
                    <a:pt x="1012" y="1293"/>
                    <a:pt x="1120" y="1224"/>
                  </a:cubicBezTo>
                  <a:cubicBezTo>
                    <a:pt x="1192" y="1176"/>
                    <a:pt x="1251" y="1117"/>
                    <a:pt x="1311" y="1045"/>
                  </a:cubicBezTo>
                  <a:cubicBezTo>
                    <a:pt x="1322" y="1033"/>
                    <a:pt x="1322" y="1021"/>
                    <a:pt x="1346" y="998"/>
                  </a:cubicBezTo>
                  <a:cubicBezTo>
                    <a:pt x="1525" y="688"/>
                    <a:pt x="1418" y="271"/>
                    <a:pt x="1108" y="93"/>
                  </a:cubicBezTo>
                  <a:cubicBezTo>
                    <a:pt x="1003" y="30"/>
                    <a:pt x="887" y="1"/>
                    <a:pt x="77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4394275" y="1948925"/>
              <a:ext cx="24450" cy="24450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94" y="1"/>
                  </a:moveTo>
                  <a:cubicBezTo>
                    <a:pt x="461" y="1"/>
                    <a:pt x="427" y="4"/>
                    <a:pt x="394" y="11"/>
                  </a:cubicBezTo>
                  <a:cubicBezTo>
                    <a:pt x="334" y="23"/>
                    <a:pt x="275" y="34"/>
                    <a:pt x="239" y="82"/>
                  </a:cubicBezTo>
                  <a:cubicBezTo>
                    <a:pt x="203" y="94"/>
                    <a:pt x="191" y="130"/>
                    <a:pt x="156" y="142"/>
                  </a:cubicBezTo>
                  <a:cubicBezTo>
                    <a:pt x="37" y="261"/>
                    <a:pt x="1" y="427"/>
                    <a:pt x="37" y="594"/>
                  </a:cubicBezTo>
                  <a:cubicBezTo>
                    <a:pt x="61" y="642"/>
                    <a:pt x="72" y="689"/>
                    <a:pt x="96" y="737"/>
                  </a:cubicBezTo>
                  <a:cubicBezTo>
                    <a:pt x="120" y="796"/>
                    <a:pt x="132" y="832"/>
                    <a:pt x="156" y="844"/>
                  </a:cubicBezTo>
                  <a:cubicBezTo>
                    <a:pt x="247" y="928"/>
                    <a:pt x="363" y="978"/>
                    <a:pt x="481" y="978"/>
                  </a:cubicBezTo>
                  <a:cubicBezTo>
                    <a:pt x="548" y="978"/>
                    <a:pt x="615" y="962"/>
                    <a:pt x="680" y="927"/>
                  </a:cubicBezTo>
                  <a:cubicBezTo>
                    <a:pt x="715" y="916"/>
                    <a:pt x="739" y="904"/>
                    <a:pt x="751" y="892"/>
                  </a:cubicBezTo>
                  <a:cubicBezTo>
                    <a:pt x="799" y="856"/>
                    <a:pt x="846" y="808"/>
                    <a:pt x="894" y="749"/>
                  </a:cubicBezTo>
                  <a:cubicBezTo>
                    <a:pt x="953" y="666"/>
                    <a:pt x="977" y="558"/>
                    <a:pt x="965" y="439"/>
                  </a:cubicBezTo>
                  <a:cubicBezTo>
                    <a:pt x="965" y="368"/>
                    <a:pt x="930" y="296"/>
                    <a:pt x="894" y="213"/>
                  </a:cubicBezTo>
                  <a:cubicBezTo>
                    <a:pt x="894" y="201"/>
                    <a:pt x="870" y="201"/>
                    <a:pt x="870" y="189"/>
                  </a:cubicBezTo>
                  <a:cubicBezTo>
                    <a:pt x="773" y="63"/>
                    <a:pt x="637" y="1"/>
                    <a:pt x="4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4283550" y="1992300"/>
              <a:ext cx="31000" cy="30675"/>
            </a:xfrm>
            <a:custGeom>
              <a:avLst/>
              <a:gdLst/>
              <a:ahLst/>
              <a:cxnLst/>
              <a:rect l="l" t="t" r="r" b="b"/>
              <a:pathLst>
                <a:path w="1240" h="1227" extrusionOk="0">
                  <a:moveTo>
                    <a:pt x="633" y="0"/>
                  </a:moveTo>
                  <a:cubicBezTo>
                    <a:pt x="500" y="0"/>
                    <a:pt x="370" y="46"/>
                    <a:pt x="263" y="133"/>
                  </a:cubicBezTo>
                  <a:cubicBezTo>
                    <a:pt x="191" y="193"/>
                    <a:pt x="156" y="252"/>
                    <a:pt x="108" y="324"/>
                  </a:cubicBezTo>
                  <a:cubicBezTo>
                    <a:pt x="108" y="347"/>
                    <a:pt x="96" y="359"/>
                    <a:pt x="96" y="359"/>
                  </a:cubicBezTo>
                  <a:cubicBezTo>
                    <a:pt x="1" y="538"/>
                    <a:pt x="1" y="740"/>
                    <a:pt x="96" y="907"/>
                  </a:cubicBezTo>
                  <a:cubicBezTo>
                    <a:pt x="144" y="978"/>
                    <a:pt x="203" y="1062"/>
                    <a:pt x="275" y="1109"/>
                  </a:cubicBezTo>
                  <a:cubicBezTo>
                    <a:pt x="287" y="1133"/>
                    <a:pt x="299" y="1133"/>
                    <a:pt x="322" y="1145"/>
                  </a:cubicBezTo>
                  <a:cubicBezTo>
                    <a:pt x="421" y="1200"/>
                    <a:pt x="527" y="1227"/>
                    <a:pt x="631" y="1227"/>
                  </a:cubicBezTo>
                  <a:cubicBezTo>
                    <a:pt x="842" y="1227"/>
                    <a:pt x="1044" y="1118"/>
                    <a:pt x="1156" y="919"/>
                  </a:cubicBezTo>
                  <a:cubicBezTo>
                    <a:pt x="1191" y="835"/>
                    <a:pt x="1227" y="740"/>
                    <a:pt x="1239" y="657"/>
                  </a:cubicBezTo>
                  <a:cubicBezTo>
                    <a:pt x="1239" y="562"/>
                    <a:pt x="1227" y="478"/>
                    <a:pt x="1191" y="383"/>
                  </a:cubicBezTo>
                  <a:cubicBezTo>
                    <a:pt x="1156" y="264"/>
                    <a:pt x="1061" y="157"/>
                    <a:pt x="941" y="85"/>
                  </a:cubicBezTo>
                  <a:cubicBezTo>
                    <a:pt x="842" y="28"/>
                    <a:pt x="737" y="0"/>
                    <a:pt x="63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950;p16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16"/>
          <p:cNvSpPr txBox="1">
            <a:spLocks noGrp="1"/>
          </p:cNvSpPr>
          <p:nvPr>
            <p:ph type="title"/>
          </p:nvPr>
        </p:nvSpPr>
        <p:spPr>
          <a:xfrm>
            <a:off x="2036875" y="3100300"/>
            <a:ext cx="5070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52" name="Google Shape;1952;p16"/>
          <p:cNvSpPr txBox="1">
            <a:spLocks noGrp="1"/>
          </p:cNvSpPr>
          <p:nvPr>
            <p:ph type="subTitle" idx="1"/>
          </p:nvPr>
        </p:nvSpPr>
        <p:spPr>
          <a:xfrm>
            <a:off x="1055075" y="1511325"/>
            <a:ext cx="7033800" cy="1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53" name="Google Shape;1953;p16"/>
          <p:cNvGrpSpPr/>
          <p:nvPr/>
        </p:nvGrpSpPr>
        <p:grpSpPr>
          <a:xfrm rot="10800000" flipH="1">
            <a:off x="175" y="-155"/>
            <a:ext cx="4162380" cy="1079126"/>
            <a:chOff x="2582150" y="3714800"/>
            <a:chExt cx="2689050" cy="697200"/>
          </a:xfrm>
        </p:grpSpPr>
        <p:sp>
          <p:nvSpPr>
            <p:cNvPr id="1954" name="Google Shape;1954;p16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6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6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6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6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6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6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6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6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6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6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6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6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6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6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6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6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6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6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6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6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6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6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6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6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6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6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6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6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6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6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6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6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6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6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6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6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6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6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6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6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6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16"/>
          <p:cNvGrpSpPr/>
          <p:nvPr/>
        </p:nvGrpSpPr>
        <p:grpSpPr>
          <a:xfrm rot="10800000">
            <a:off x="4981625" y="-155"/>
            <a:ext cx="4162380" cy="1079126"/>
            <a:chOff x="2582150" y="3714800"/>
            <a:chExt cx="2689050" cy="697200"/>
          </a:xfrm>
        </p:grpSpPr>
        <p:sp>
          <p:nvSpPr>
            <p:cNvPr id="2015" name="Google Shape;2015;p16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6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6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6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6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6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6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6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6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6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6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6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6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6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6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6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6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6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6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6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6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6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6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6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6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6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6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6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6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6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6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6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6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6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6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6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6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6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6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6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6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6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6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6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6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6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6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6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6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6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6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6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6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6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6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6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6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6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6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6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17"/>
          <p:cNvGrpSpPr/>
          <p:nvPr/>
        </p:nvGrpSpPr>
        <p:grpSpPr>
          <a:xfrm flipH="1">
            <a:off x="-167" y="3797070"/>
            <a:ext cx="3253203" cy="1346446"/>
            <a:chOff x="4145150" y="2643900"/>
            <a:chExt cx="1914550" cy="792400"/>
          </a:xfrm>
        </p:grpSpPr>
        <p:sp>
          <p:nvSpPr>
            <p:cNvPr id="2077" name="Google Shape;2077;p17"/>
            <p:cNvSpPr/>
            <p:nvPr/>
          </p:nvSpPr>
          <p:spPr>
            <a:xfrm>
              <a:off x="5202425" y="3311250"/>
              <a:ext cx="149150" cy="50325"/>
            </a:xfrm>
            <a:custGeom>
              <a:avLst/>
              <a:gdLst/>
              <a:ahLst/>
              <a:cxnLst/>
              <a:rect l="l" t="t" r="r" b="b"/>
              <a:pathLst>
                <a:path w="5966" h="2013" extrusionOk="0">
                  <a:moveTo>
                    <a:pt x="0" y="1"/>
                  </a:moveTo>
                  <a:lnTo>
                    <a:pt x="36" y="334"/>
                  </a:lnTo>
                  <a:lnTo>
                    <a:pt x="5870" y="2013"/>
                  </a:lnTo>
                  <a:cubicBezTo>
                    <a:pt x="5858" y="1894"/>
                    <a:pt x="5906" y="1786"/>
                    <a:pt x="5965" y="1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7"/>
            <p:cNvSpPr/>
            <p:nvPr/>
          </p:nvSpPr>
          <p:spPr>
            <a:xfrm>
              <a:off x="5104200" y="3285350"/>
              <a:ext cx="91100" cy="31575"/>
            </a:xfrm>
            <a:custGeom>
              <a:avLst/>
              <a:gdLst/>
              <a:ahLst/>
              <a:cxnLst/>
              <a:rect l="l" t="t" r="r" b="b"/>
              <a:pathLst>
                <a:path w="3644" h="1263" extrusionOk="0">
                  <a:moveTo>
                    <a:pt x="310" y="1"/>
                  </a:moveTo>
                  <a:lnTo>
                    <a:pt x="12" y="132"/>
                  </a:lnTo>
                  <a:lnTo>
                    <a:pt x="0" y="215"/>
                  </a:lnTo>
                  <a:lnTo>
                    <a:pt x="3644" y="1263"/>
                  </a:lnTo>
                  <a:lnTo>
                    <a:pt x="3596" y="9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7"/>
            <p:cNvSpPr/>
            <p:nvPr/>
          </p:nvSpPr>
          <p:spPr>
            <a:xfrm>
              <a:off x="5098850" y="328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7"/>
            <p:cNvSpPr/>
            <p:nvPr/>
          </p:nvSpPr>
          <p:spPr>
            <a:xfrm>
              <a:off x="5097050" y="328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7"/>
            <p:cNvSpPr/>
            <p:nvPr/>
          </p:nvSpPr>
          <p:spPr>
            <a:xfrm>
              <a:off x="5317625" y="3080875"/>
              <a:ext cx="235450" cy="109550"/>
            </a:xfrm>
            <a:custGeom>
              <a:avLst/>
              <a:gdLst/>
              <a:ahLst/>
              <a:cxnLst/>
              <a:rect l="l" t="t" r="r" b="b"/>
              <a:pathLst>
                <a:path w="9418" h="4382" extrusionOk="0">
                  <a:moveTo>
                    <a:pt x="9335" y="0"/>
                  </a:moveTo>
                  <a:lnTo>
                    <a:pt x="0" y="4167"/>
                  </a:lnTo>
                  <a:lnTo>
                    <a:pt x="286" y="4382"/>
                  </a:lnTo>
                  <a:lnTo>
                    <a:pt x="9382" y="322"/>
                  </a:lnTo>
                  <a:lnTo>
                    <a:pt x="9418" y="262"/>
                  </a:lnTo>
                  <a:cubicBezTo>
                    <a:pt x="9358" y="179"/>
                    <a:pt x="9335" y="95"/>
                    <a:pt x="93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7"/>
            <p:cNvSpPr/>
            <p:nvPr/>
          </p:nvSpPr>
          <p:spPr>
            <a:xfrm>
              <a:off x="5193500" y="3188625"/>
              <a:ext cx="122950" cy="59850"/>
            </a:xfrm>
            <a:custGeom>
              <a:avLst/>
              <a:gdLst/>
              <a:ahLst/>
              <a:cxnLst/>
              <a:rect l="l" t="t" r="r" b="b"/>
              <a:pathLst>
                <a:path w="4918" h="2394" extrusionOk="0">
                  <a:moveTo>
                    <a:pt x="4644" y="0"/>
                  </a:moveTo>
                  <a:lnTo>
                    <a:pt x="0" y="2060"/>
                  </a:lnTo>
                  <a:lnTo>
                    <a:pt x="36" y="2393"/>
                  </a:lnTo>
                  <a:lnTo>
                    <a:pt x="4918" y="20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7"/>
            <p:cNvSpPr/>
            <p:nvPr/>
          </p:nvSpPr>
          <p:spPr>
            <a:xfrm>
              <a:off x="5097050" y="32844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3"/>
                  </a:moveTo>
                  <a:lnTo>
                    <a:pt x="1" y="13"/>
                  </a:lnTo>
                  <a:lnTo>
                    <a:pt x="1" y="49"/>
                  </a:ln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7"/>
            <p:cNvSpPr/>
            <p:nvPr/>
          </p:nvSpPr>
          <p:spPr>
            <a:xfrm>
              <a:off x="5098550" y="3243975"/>
              <a:ext cx="88425" cy="44675"/>
            </a:xfrm>
            <a:custGeom>
              <a:avLst/>
              <a:gdLst/>
              <a:ahLst/>
              <a:cxnLst/>
              <a:rect l="l" t="t" r="r" b="b"/>
              <a:pathLst>
                <a:path w="3537" h="1787" extrusionOk="0">
                  <a:moveTo>
                    <a:pt x="33" y="1539"/>
                  </a:moveTo>
                  <a:lnTo>
                    <a:pt x="33" y="1539"/>
                  </a:lnTo>
                  <a:cubicBezTo>
                    <a:pt x="21" y="1541"/>
                    <a:pt x="10" y="1544"/>
                    <a:pt x="0" y="1549"/>
                  </a:cubicBezTo>
                  <a:lnTo>
                    <a:pt x="12" y="1549"/>
                  </a:lnTo>
                  <a:lnTo>
                    <a:pt x="33" y="1539"/>
                  </a:lnTo>
                  <a:close/>
                  <a:moveTo>
                    <a:pt x="3501" y="1"/>
                  </a:moveTo>
                  <a:lnTo>
                    <a:pt x="33" y="1539"/>
                  </a:lnTo>
                  <a:lnTo>
                    <a:pt x="33" y="1539"/>
                  </a:lnTo>
                  <a:cubicBezTo>
                    <a:pt x="51" y="1537"/>
                    <a:pt x="69" y="1537"/>
                    <a:pt x="84" y="1537"/>
                  </a:cubicBezTo>
                  <a:cubicBezTo>
                    <a:pt x="191" y="1537"/>
                    <a:pt x="250" y="1608"/>
                    <a:pt x="238" y="1691"/>
                  </a:cubicBezTo>
                  <a:lnTo>
                    <a:pt x="226" y="1787"/>
                  </a:lnTo>
                  <a:lnTo>
                    <a:pt x="536" y="1656"/>
                  </a:lnTo>
                  <a:lnTo>
                    <a:pt x="3536" y="31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7"/>
            <p:cNvSpPr/>
            <p:nvPr/>
          </p:nvSpPr>
          <p:spPr>
            <a:xfrm>
              <a:off x="5098250" y="3282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7"/>
            <p:cNvSpPr/>
            <p:nvPr/>
          </p:nvSpPr>
          <p:spPr>
            <a:xfrm>
              <a:off x="5097650" y="3283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4"/>
                    <a:pt x="0" y="0"/>
                  </a:cubicBezTo>
                  <a:cubicBezTo>
                    <a:pt x="0" y="0"/>
                    <a:pt x="24" y="0"/>
                    <a:pt x="0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7"/>
            <p:cNvSpPr/>
            <p:nvPr/>
          </p:nvSpPr>
          <p:spPr>
            <a:xfrm>
              <a:off x="4158250" y="3228800"/>
              <a:ext cx="79800" cy="113125"/>
            </a:xfrm>
            <a:custGeom>
              <a:avLst/>
              <a:gdLst/>
              <a:ahLst/>
              <a:cxnLst/>
              <a:rect l="l" t="t" r="r" b="b"/>
              <a:pathLst>
                <a:path w="3192" h="4525" extrusionOk="0">
                  <a:moveTo>
                    <a:pt x="2917" y="1"/>
                  </a:moveTo>
                  <a:lnTo>
                    <a:pt x="0" y="4442"/>
                  </a:lnTo>
                  <a:cubicBezTo>
                    <a:pt x="96" y="4442"/>
                    <a:pt x="179" y="4477"/>
                    <a:pt x="238" y="4525"/>
                  </a:cubicBezTo>
                  <a:lnTo>
                    <a:pt x="393" y="4430"/>
                  </a:lnTo>
                  <a:lnTo>
                    <a:pt x="3191" y="143"/>
                  </a:lnTo>
                  <a:lnTo>
                    <a:pt x="291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7"/>
            <p:cNvSpPr/>
            <p:nvPr/>
          </p:nvSpPr>
          <p:spPr>
            <a:xfrm>
              <a:off x="4308850" y="3190700"/>
              <a:ext cx="106000" cy="64325"/>
            </a:xfrm>
            <a:custGeom>
              <a:avLst/>
              <a:gdLst/>
              <a:ahLst/>
              <a:cxnLst/>
              <a:rect l="l" t="t" r="r" b="b"/>
              <a:pathLst>
                <a:path w="4240" h="2573" extrusionOk="0">
                  <a:moveTo>
                    <a:pt x="4192" y="1"/>
                  </a:moveTo>
                  <a:cubicBezTo>
                    <a:pt x="4168" y="1"/>
                    <a:pt x="4168" y="1"/>
                    <a:pt x="4156" y="12"/>
                  </a:cubicBezTo>
                  <a:cubicBezTo>
                    <a:pt x="4168" y="12"/>
                    <a:pt x="4168" y="1"/>
                    <a:pt x="4192" y="1"/>
                  </a:cubicBezTo>
                  <a:close/>
                  <a:moveTo>
                    <a:pt x="4156" y="12"/>
                  </a:moveTo>
                  <a:lnTo>
                    <a:pt x="1" y="2310"/>
                  </a:lnTo>
                  <a:cubicBezTo>
                    <a:pt x="72" y="2382"/>
                    <a:pt x="144" y="2477"/>
                    <a:pt x="156" y="2572"/>
                  </a:cubicBezTo>
                  <a:lnTo>
                    <a:pt x="4240" y="310"/>
                  </a:lnTo>
                  <a:lnTo>
                    <a:pt x="4168" y="286"/>
                  </a:lnTo>
                  <a:cubicBezTo>
                    <a:pt x="4097" y="239"/>
                    <a:pt x="4061" y="155"/>
                    <a:pt x="4097" y="72"/>
                  </a:cubicBezTo>
                  <a:cubicBezTo>
                    <a:pt x="4109" y="48"/>
                    <a:pt x="4132" y="36"/>
                    <a:pt x="4156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7"/>
            <p:cNvSpPr/>
            <p:nvPr/>
          </p:nvSpPr>
          <p:spPr>
            <a:xfrm>
              <a:off x="4410075" y="3190700"/>
              <a:ext cx="176525" cy="91100"/>
            </a:xfrm>
            <a:custGeom>
              <a:avLst/>
              <a:gdLst/>
              <a:ahLst/>
              <a:cxnLst/>
              <a:rect l="l" t="t" r="r" b="b"/>
              <a:pathLst>
                <a:path w="7061" h="3644" extrusionOk="0">
                  <a:moveTo>
                    <a:pt x="119" y="1"/>
                  </a:moveTo>
                  <a:cubicBezTo>
                    <a:pt x="107" y="1"/>
                    <a:pt x="107" y="1"/>
                    <a:pt x="95" y="12"/>
                  </a:cubicBezTo>
                  <a:cubicBezTo>
                    <a:pt x="95" y="36"/>
                    <a:pt x="60" y="48"/>
                    <a:pt x="48" y="72"/>
                  </a:cubicBezTo>
                  <a:cubicBezTo>
                    <a:pt x="0" y="155"/>
                    <a:pt x="48" y="239"/>
                    <a:pt x="119" y="286"/>
                  </a:cubicBezTo>
                  <a:lnTo>
                    <a:pt x="191" y="310"/>
                  </a:lnTo>
                  <a:lnTo>
                    <a:pt x="6977" y="3644"/>
                  </a:lnTo>
                  <a:cubicBezTo>
                    <a:pt x="6965" y="3620"/>
                    <a:pt x="6965" y="3608"/>
                    <a:pt x="6965" y="3572"/>
                  </a:cubicBezTo>
                  <a:cubicBezTo>
                    <a:pt x="6965" y="3489"/>
                    <a:pt x="7001" y="3394"/>
                    <a:pt x="7060" y="3346"/>
                  </a:cubicBezTo>
                  <a:lnTo>
                    <a:pt x="250" y="12"/>
                  </a:lnTo>
                  <a:cubicBezTo>
                    <a:pt x="238" y="12"/>
                    <a:pt x="238" y="12"/>
                    <a:pt x="22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7"/>
            <p:cNvSpPr/>
            <p:nvPr/>
          </p:nvSpPr>
          <p:spPr>
            <a:xfrm>
              <a:off x="4164500" y="3260350"/>
              <a:ext cx="127725" cy="87525"/>
            </a:xfrm>
            <a:custGeom>
              <a:avLst/>
              <a:gdLst/>
              <a:ahLst/>
              <a:cxnLst/>
              <a:rect l="l" t="t" r="r" b="b"/>
              <a:pathLst>
                <a:path w="5109" h="3501" extrusionOk="0">
                  <a:moveTo>
                    <a:pt x="4882" y="1"/>
                  </a:moveTo>
                  <a:lnTo>
                    <a:pt x="131" y="3168"/>
                  </a:lnTo>
                  <a:lnTo>
                    <a:pt x="0" y="3263"/>
                  </a:lnTo>
                  <a:cubicBezTo>
                    <a:pt x="96" y="3322"/>
                    <a:pt x="155" y="3394"/>
                    <a:pt x="191" y="3501"/>
                  </a:cubicBezTo>
                  <a:lnTo>
                    <a:pt x="5108" y="203"/>
                  </a:lnTo>
                  <a:cubicBezTo>
                    <a:pt x="5061" y="167"/>
                    <a:pt x="5037" y="120"/>
                    <a:pt x="5013" y="60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7"/>
            <p:cNvSpPr/>
            <p:nvPr/>
          </p:nvSpPr>
          <p:spPr>
            <a:xfrm>
              <a:off x="4228800" y="3220775"/>
              <a:ext cx="61325" cy="41400"/>
            </a:xfrm>
            <a:custGeom>
              <a:avLst/>
              <a:gdLst/>
              <a:ahLst/>
              <a:cxnLst/>
              <a:rect l="l" t="t" r="r" b="b"/>
              <a:pathLst>
                <a:path w="2453" h="1656" extrusionOk="0">
                  <a:moveTo>
                    <a:pt x="203" y="0"/>
                  </a:moveTo>
                  <a:cubicBezTo>
                    <a:pt x="167" y="0"/>
                    <a:pt x="143" y="0"/>
                    <a:pt x="107" y="24"/>
                  </a:cubicBezTo>
                  <a:cubicBezTo>
                    <a:pt x="83" y="36"/>
                    <a:pt x="72" y="48"/>
                    <a:pt x="48" y="83"/>
                  </a:cubicBezTo>
                  <a:cubicBezTo>
                    <a:pt x="0" y="155"/>
                    <a:pt x="36" y="238"/>
                    <a:pt x="107" y="286"/>
                  </a:cubicBezTo>
                  <a:lnTo>
                    <a:pt x="119" y="298"/>
                  </a:lnTo>
                  <a:lnTo>
                    <a:pt x="393" y="452"/>
                  </a:lnTo>
                  <a:lnTo>
                    <a:pt x="2310" y="1584"/>
                  </a:lnTo>
                  <a:lnTo>
                    <a:pt x="2453" y="1655"/>
                  </a:lnTo>
                  <a:cubicBezTo>
                    <a:pt x="2429" y="1607"/>
                    <a:pt x="2417" y="1572"/>
                    <a:pt x="2417" y="1512"/>
                  </a:cubicBezTo>
                  <a:cubicBezTo>
                    <a:pt x="2417" y="1429"/>
                    <a:pt x="2417" y="1357"/>
                    <a:pt x="2453" y="1298"/>
                  </a:cubicBezTo>
                  <a:lnTo>
                    <a:pt x="619" y="238"/>
                  </a:lnTo>
                  <a:cubicBezTo>
                    <a:pt x="584" y="333"/>
                    <a:pt x="500" y="393"/>
                    <a:pt x="405" y="393"/>
                  </a:cubicBezTo>
                  <a:cubicBezTo>
                    <a:pt x="398" y="394"/>
                    <a:pt x="392" y="394"/>
                    <a:pt x="385" y="394"/>
                  </a:cubicBezTo>
                  <a:cubicBezTo>
                    <a:pt x="262" y="394"/>
                    <a:pt x="155" y="290"/>
                    <a:pt x="155" y="155"/>
                  </a:cubicBezTo>
                  <a:cubicBezTo>
                    <a:pt x="155" y="95"/>
                    <a:pt x="167" y="48"/>
                    <a:pt x="2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7"/>
            <p:cNvSpPr/>
            <p:nvPr/>
          </p:nvSpPr>
          <p:spPr>
            <a:xfrm>
              <a:off x="4302900" y="3265125"/>
              <a:ext cx="222375" cy="130500"/>
            </a:xfrm>
            <a:custGeom>
              <a:avLst/>
              <a:gdLst/>
              <a:ahLst/>
              <a:cxnLst/>
              <a:rect l="l" t="t" r="r" b="b"/>
              <a:pathLst>
                <a:path w="8895" h="5220" extrusionOk="0">
                  <a:moveTo>
                    <a:pt x="322" y="0"/>
                  </a:moveTo>
                  <a:cubicBezTo>
                    <a:pt x="239" y="95"/>
                    <a:pt x="144" y="167"/>
                    <a:pt x="1" y="179"/>
                  </a:cubicBezTo>
                  <a:lnTo>
                    <a:pt x="8776" y="5191"/>
                  </a:lnTo>
                  <a:cubicBezTo>
                    <a:pt x="8793" y="5209"/>
                    <a:pt x="8823" y="5220"/>
                    <a:pt x="8857" y="5220"/>
                  </a:cubicBezTo>
                  <a:cubicBezTo>
                    <a:pt x="8869" y="5220"/>
                    <a:pt x="8882" y="5218"/>
                    <a:pt x="8895" y="5215"/>
                  </a:cubicBezTo>
                  <a:cubicBezTo>
                    <a:pt x="8871" y="5155"/>
                    <a:pt x="8859" y="5096"/>
                    <a:pt x="8847" y="5013"/>
                  </a:cubicBezTo>
                  <a:lnTo>
                    <a:pt x="8847" y="488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7"/>
            <p:cNvSpPr/>
            <p:nvPr/>
          </p:nvSpPr>
          <p:spPr>
            <a:xfrm>
              <a:off x="4545500" y="3403525"/>
              <a:ext cx="25325" cy="32475"/>
            </a:xfrm>
            <a:custGeom>
              <a:avLst/>
              <a:gdLst/>
              <a:ahLst/>
              <a:cxnLst/>
              <a:rect l="l" t="t" r="r" b="b"/>
              <a:pathLst>
                <a:path w="1013" h="1299" extrusionOk="0">
                  <a:moveTo>
                    <a:pt x="286" y="0"/>
                  </a:moveTo>
                  <a:cubicBezTo>
                    <a:pt x="215" y="60"/>
                    <a:pt x="108" y="108"/>
                    <a:pt x="0" y="131"/>
                  </a:cubicBezTo>
                  <a:lnTo>
                    <a:pt x="655" y="1298"/>
                  </a:lnTo>
                  <a:lnTo>
                    <a:pt x="1012" y="129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7"/>
            <p:cNvSpPr/>
            <p:nvPr/>
          </p:nvSpPr>
          <p:spPr>
            <a:xfrm>
              <a:off x="4592225" y="3007050"/>
              <a:ext cx="130100" cy="268800"/>
            </a:xfrm>
            <a:custGeom>
              <a:avLst/>
              <a:gdLst/>
              <a:ahLst/>
              <a:cxnLst/>
              <a:rect l="l" t="t" r="r" b="b"/>
              <a:pathLst>
                <a:path w="5204" h="10752" extrusionOk="0">
                  <a:moveTo>
                    <a:pt x="4918" y="0"/>
                  </a:moveTo>
                  <a:lnTo>
                    <a:pt x="1" y="10621"/>
                  </a:lnTo>
                  <a:cubicBezTo>
                    <a:pt x="84" y="10621"/>
                    <a:pt x="179" y="10680"/>
                    <a:pt x="215" y="10752"/>
                  </a:cubicBezTo>
                  <a:cubicBezTo>
                    <a:pt x="239" y="10740"/>
                    <a:pt x="251" y="10740"/>
                    <a:pt x="263" y="10740"/>
                  </a:cubicBezTo>
                  <a:lnTo>
                    <a:pt x="5204" y="119"/>
                  </a:lnTo>
                  <a:cubicBezTo>
                    <a:pt x="5097" y="96"/>
                    <a:pt x="5001" y="60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7"/>
            <p:cNvSpPr/>
            <p:nvPr/>
          </p:nvSpPr>
          <p:spPr>
            <a:xfrm>
              <a:off x="4545500" y="3284450"/>
              <a:ext cx="48550" cy="91125"/>
            </a:xfrm>
            <a:custGeom>
              <a:avLst/>
              <a:gdLst/>
              <a:ahLst/>
              <a:cxnLst/>
              <a:rect l="l" t="t" r="r" b="b"/>
              <a:pathLst>
                <a:path w="1942" h="3645" extrusionOk="0">
                  <a:moveTo>
                    <a:pt x="1620" y="1"/>
                  </a:moveTo>
                  <a:lnTo>
                    <a:pt x="0" y="3513"/>
                  </a:lnTo>
                  <a:cubicBezTo>
                    <a:pt x="108" y="3549"/>
                    <a:pt x="191" y="3585"/>
                    <a:pt x="286" y="3644"/>
                  </a:cubicBezTo>
                  <a:lnTo>
                    <a:pt x="1941" y="72"/>
                  </a:lnTo>
                  <a:cubicBezTo>
                    <a:pt x="1905" y="72"/>
                    <a:pt x="1882" y="96"/>
                    <a:pt x="1846" y="96"/>
                  </a:cubicBezTo>
                  <a:cubicBezTo>
                    <a:pt x="1837" y="97"/>
                    <a:pt x="1829" y="98"/>
                    <a:pt x="1820" y="98"/>
                  </a:cubicBezTo>
                  <a:cubicBezTo>
                    <a:pt x="1748" y="98"/>
                    <a:pt x="1684" y="54"/>
                    <a:pt x="162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7"/>
            <p:cNvSpPr/>
            <p:nvPr/>
          </p:nvSpPr>
          <p:spPr>
            <a:xfrm>
              <a:off x="4597575" y="3275225"/>
              <a:ext cx="212850" cy="99450"/>
            </a:xfrm>
            <a:custGeom>
              <a:avLst/>
              <a:gdLst/>
              <a:ahLst/>
              <a:cxnLst/>
              <a:rect l="l" t="t" r="r" b="b"/>
              <a:pathLst>
                <a:path w="8514" h="3978" extrusionOk="0">
                  <a:moveTo>
                    <a:pt x="49" y="1"/>
                  </a:moveTo>
                  <a:cubicBezTo>
                    <a:pt x="37" y="1"/>
                    <a:pt x="25" y="13"/>
                    <a:pt x="1" y="13"/>
                  </a:cubicBezTo>
                  <a:cubicBezTo>
                    <a:pt x="25" y="49"/>
                    <a:pt x="37" y="84"/>
                    <a:pt x="37" y="132"/>
                  </a:cubicBezTo>
                  <a:cubicBezTo>
                    <a:pt x="37" y="191"/>
                    <a:pt x="25" y="239"/>
                    <a:pt x="1" y="275"/>
                  </a:cubicBezTo>
                  <a:lnTo>
                    <a:pt x="25" y="275"/>
                  </a:lnTo>
                  <a:lnTo>
                    <a:pt x="8383" y="3978"/>
                  </a:lnTo>
                  <a:cubicBezTo>
                    <a:pt x="8419" y="3870"/>
                    <a:pt x="8454" y="3775"/>
                    <a:pt x="8514" y="3692"/>
                  </a:cubicBezTo>
                  <a:lnTo>
                    <a:pt x="144" y="13"/>
                  </a:lnTo>
                  <a:cubicBezTo>
                    <a:pt x="108" y="1"/>
                    <a:pt x="84" y="1"/>
                    <a:pt x="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7"/>
            <p:cNvSpPr/>
            <p:nvPr/>
          </p:nvSpPr>
          <p:spPr>
            <a:xfrm>
              <a:off x="4838700" y="3381500"/>
              <a:ext cx="124725" cy="54200"/>
            </a:xfrm>
            <a:custGeom>
              <a:avLst/>
              <a:gdLst/>
              <a:ahLst/>
              <a:cxnLst/>
              <a:rect l="l" t="t" r="r" b="b"/>
              <a:pathLst>
                <a:path w="4989" h="2168" extrusionOk="0">
                  <a:moveTo>
                    <a:pt x="119" y="0"/>
                  </a:moveTo>
                  <a:cubicBezTo>
                    <a:pt x="107" y="108"/>
                    <a:pt x="60" y="191"/>
                    <a:pt x="0" y="286"/>
                  </a:cubicBezTo>
                  <a:lnTo>
                    <a:pt x="4227" y="2167"/>
                  </a:lnTo>
                  <a:lnTo>
                    <a:pt x="4989" y="21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7"/>
            <p:cNvSpPr/>
            <p:nvPr/>
          </p:nvSpPr>
          <p:spPr>
            <a:xfrm>
              <a:off x="4723500" y="3007350"/>
              <a:ext cx="99725" cy="355725"/>
            </a:xfrm>
            <a:custGeom>
              <a:avLst/>
              <a:gdLst/>
              <a:ahLst/>
              <a:cxnLst/>
              <a:rect l="l" t="t" r="r" b="b"/>
              <a:pathLst>
                <a:path w="3989" h="14229" extrusionOk="0">
                  <a:moveTo>
                    <a:pt x="274" y="0"/>
                  </a:moveTo>
                  <a:cubicBezTo>
                    <a:pt x="227" y="72"/>
                    <a:pt x="119" y="107"/>
                    <a:pt x="0" y="107"/>
                  </a:cubicBezTo>
                  <a:lnTo>
                    <a:pt x="3691" y="14228"/>
                  </a:lnTo>
                  <a:cubicBezTo>
                    <a:pt x="3775" y="14181"/>
                    <a:pt x="3882" y="14157"/>
                    <a:pt x="3989" y="1413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7"/>
            <p:cNvSpPr/>
            <p:nvPr/>
          </p:nvSpPr>
          <p:spPr>
            <a:xfrm>
              <a:off x="4825300" y="3394600"/>
              <a:ext cx="18475" cy="41100"/>
            </a:xfrm>
            <a:custGeom>
              <a:avLst/>
              <a:gdLst/>
              <a:ahLst/>
              <a:cxnLst/>
              <a:rect l="l" t="t" r="r" b="b"/>
              <a:pathLst>
                <a:path w="739" h="1644" extrusionOk="0">
                  <a:moveTo>
                    <a:pt x="274" y="0"/>
                  </a:moveTo>
                  <a:cubicBezTo>
                    <a:pt x="203" y="48"/>
                    <a:pt x="107" y="72"/>
                    <a:pt x="0" y="72"/>
                  </a:cubicBezTo>
                  <a:lnTo>
                    <a:pt x="417" y="1643"/>
                  </a:lnTo>
                  <a:lnTo>
                    <a:pt x="738" y="164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7"/>
            <p:cNvSpPr/>
            <p:nvPr/>
          </p:nvSpPr>
          <p:spPr>
            <a:xfrm>
              <a:off x="5078300" y="3281775"/>
              <a:ext cx="26825" cy="153325"/>
            </a:xfrm>
            <a:custGeom>
              <a:avLst/>
              <a:gdLst/>
              <a:ahLst/>
              <a:cxnLst/>
              <a:rect l="l" t="t" r="r" b="b"/>
              <a:pathLst>
                <a:path w="1073" h="6133" extrusionOk="0">
                  <a:moveTo>
                    <a:pt x="929" y="1"/>
                  </a:moveTo>
                  <a:cubicBezTo>
                    <a:pt x="894" y="1"/>
                    <a:pt x="870" y="1"/>
                    <a:pt x="834" y="13"/>
                  </a:cubicBezTo>
                  <a:cubicBezTo>
                    <a:pt x="822" y="13"/>
                    <a:pt x="822" y="37"/>
                    <a:pt x="810" y="37"/>
                  </a:cubicBezTo>
                  <a:lnTo>
                    <a:pt x="786" y="48"/>
                  </a:lnTo>
                  <a:lnTo>
                    <a:pt x="786" y="60"/>
                  </a:lnTo>
                  <a:cubicBezTo>
                    <a:pt x="786" y="60"/>
                    <a:pt x="786" y="84"/>
                    <a:pt x="774" y="84"/>
                  </a:cubicBezTo>
                  <a:lnTo>
                    <a:pt x="774" y="96"/>
                  </a:lnTo>
                  <a:cubicBezTo>
                    <a:pt x="774" y="108"/>
                    <a:pt x="774" y="108"/>
                    <a:pt x="763" y="120"/>
                  </a:cubicBezTo>
                  <a:lnTo>
                    <a:pt x="1" y="6133"/>
                  </a:lnTo>
                  <a:lnTo>
                    <a:pt x="322" y="6133"/>
                  </a:lnTo>
                  <a:lnTo>
                    <a:pt x="1036" y="358"/>
                  </a:lnTo>
                  <a:lnTo>
                    <a:pt x="1048" y="275"/>
                  </a:lnTo>
                  <a:lnTo>
                    <a:pt x="1060" y="179"/>
                  </a:lnTo>
                  <a:cubicBezTo>
                    <a:pt x="1072" y="96"/>
                    <a:pt x="1013" y="13"/>
                    <a:pt x="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7"/>
            <p:cNvSpPr/>
            <p:nvPr/>
          </p:nvSpPr>
          <p:spPr>
            <a:xfrm>
              <a:off x="5165975" y="3082950"/>
              <a:ext cx="51650" cy="352750"/>
            </a:xfrm>
            <a:custGeom>
              <a:avLst/>
              <a:gdLst/>
              <a:ahLst/>
              <a:cxnLst/>
              <a:rect l="l" t="t" r="r" b="b"/>
              <a:pathLst>
                <a:path w="2066" h="14110" extrusionOk="0">
                  <a:moveTo>
                    <a:pt x="6" y="0"/>
                  </a:moveTo>
                  <a:cubicBezTo>
                    <a:pt x="0" y="28"/>
                    <a:pt x="5" y="56"/>
                    <a:pt x="16" y="81"/>
                  </a:cubicBezTo>
                  <a:lnTo>
                    <a:pt x="16" y="81"/>
                  </a:lnTo>
                  <a:lnTo>
                    <a:pt x="6" y="0"/>
                  </a:lnTo>
                  <a:close/>
                  <a:moveTo>
                    <a:pt x="16" y="81"/>
                  </a:moveTo>
                  <a:lnTo>
                    <a:pt x="792" y="6430"/>
                  </a:lnTo>
                  <a:lnTo>
                    <a:pt x="839" y="6739"/>
                  </a:lnTo>
                  <a:lnTo>
                    <a:pt x="1125" y="9025"/>
                  </a:lnTo>
                  <a:lnTo>
                    <a:pt x="1173" y="9359"/>
                  </a:lnTo>
                  <a:lnTo>
                    <a:pt x="1756" y="14109"/>
                  </a:lnTo>
                  <a:lnTo>
                    <a:pt x="2066" y="14109"/>
                  </a:lnTo>
                  <a:lnTo>
                    <a:pt x="1482" y="9442"/>
                  </a:lnTo>
                  <a:lnTo>
                    <a:pt x="1435" y="9121"/>
                  </a:lnTo>
                  <a:lnTo>
                    <a:pt x="1125" y="6608"/>
                  </a:lnTo>
                  <a:lnTo>
                    <a:pt x="1077" y="6287"/>
                  </a:lnTo>
                  <a:lnTo>
                    <a:pt x="351" y="358"/>
                  </a:lnTo>
                  <a:lnTo>
                    <a:pt x="65" y="143"/>
                  </a:lnTo>
                  <a:cubicBezTo>
                    <a:pt x="46" y="131"/>
                    <a:pt x="28" y="108"/>
                    <a:pt x="16" y="8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7"/>
            <p:cNvSpPr/>
            <p:nvPr/>
          </p:nvSpPr>
          <p:spPr>
            <a:xfrm>
              <a:off x="5303025" y="3368700"/>
              <a:ext cx="54800" cy="67000"/>
            </a:xfrm>
            <a:custGeom>
              <a:avLst/>
              <a:gdLst/>
              <a:ahLst/>
              <a:cxnLst/>
              <a:rect l="l" t="t" r="r" b="b"/>
              <a:pathLst>
                <a:path w="2192" h="2680" extrusionOk="0">
                  <a:moveTo>
                    <a:pt x="1941" y="0"/>
                  </a:moveTo>
                  <a:lnTo>
                    <a:pt x="1" y="2679"/>
                  </a:lnTo>
                  <a:lnTo>
                    <a:pt x="382" y="2679"/>
                  </a:lnTo>
                  <a:lnTo>
                    <a:pt x="2192" y="179"/>
                  </a:lnTo>
                  <a:cubicBezTo>
                    <a:pt x="2084" y="143"/>
                    <a:pt x="2001" y="84"/>
                    <a:pt x="19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7"/>
            <p:cNvSpPr/>
            <p:nvPr/>
          </p:nvSpPr>
          <p:spPr>
            <a:xfrm>
              <a:off x="5430125" y="3087425"/>
              <a:ext cx="129500" cy="180700"/>
            </a:xfrm>
            <a:custGeom>
              <a:avLst/>
              <a:gdLst/>
              <a:ahLst/>
              <a:cxnLst/>
              <a:rect l="l" t="t" r="r" b="b"/>
              <a:pathLst>
                <a:path w="5180" h="7228" extrusionOk="0">
                  <a:moveTo>
                    <a:pt x="4918" y="0"/>
                  </a:moveTo>
                  <a:lnTo>
                    <a:pt x="4882" y="60"/>
                  </a:lnTo>
                  <a:lnTo>
                    <a:pt x="156" y="6644"/>
                  </a:lnTo>
                  <a:cubicBezTo>
                    <a:pt x="203" y="6691"/>
                    <a:pt x="239" y="6751"/>
                    <a:pt x="251" y="6834"/>
                  </a:cubicBezTo>
                  <a:cubicBezTo>
                    <a:pt x="251" y="6989"/>
                    <a:pt x="144" y="7120"/>
                    <a:pt x="1" y="7132"/>
                  </a:cubicBezTo>
                  <a:lnTo>
                    <a:pt x="132" y="7227"/>
                  </a:lnTo>
                  <a:lnTo>
                    <a:pt x="5180" y="179"/>
                  </a:lnTo>
                  <a:cubicBezTo>
                    <a:pt x="5061" y="143"/>
                    <a:pt x="4978" y="83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7"/>
            <p:cNvSpPr/>
            <p:nvPr/>
          </p:nvSpPr>
          <p:spPr>
            <a:xfrm>
              <a:off x="5365250" y="3269875"/>
              <a:ext cx="63425" cy="84550"/>
            </a:xfrm>
            <a:custGeom>
              <a:avLst/>
              <a:gdLst/>
              <a:ahLst/>
              <a:cxnLst/>
              <a:rect l="l" t="t" r="r" b="b"/>
              <a:pathLst>
                <a:path w="2537" h="3382" extrusionOk="0">
                  <a:moveTo>
                    <a:pt x="2274" y="1"/>
                  </a:moveTo>
                  <a:lnTo>
                    <a:pt x="0" y="3191"/>
                  </a:lnTo>
                  <a:cubicBezTo>
                    <a:pt x="107" y="3215"/>
                    <a:pt x="179" y="3299"/>
                    <a:pt x="238" y="3382"/>
                  </a:cubicBezTo>
                  <a:lnTo>
                    <a:pt x="2536" y="179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7"/>
            <p:cNvSpPr/>
            <p:nvPr/>
          </p:nvSpPr>
          <p:spPr>
            <a:xfrm>
              <a:off x="5372675" y="3356800"/>
              <a:ext cx="248275" cy="56575"/>
            </a:xfrm>
            <a:custGeom>
              <a:avLst/>
              <a:gdLst/>
              <a:ahLst/>
              <a:cxnLst/>
              <a:rect l="l" t="t" r="r" b="b"/>
              <a:pathLst>
                <a:path w="9931" h="2263" extrusionOk="0">
                  <a:moveTo>
                    <a:pt x="1" y="0"/>
                  </a:moveTo>
                  <a:cubicBezTo>
                    <a:pt x="13" y="36"/>
                    <a:pt x="37" y="95"/>
                    <a:pt x="37" y="155"/>
                  </a:cubicBezTo>
                  <a:cubicBezTo>
                    <a:pt x="37" y="203"/>
                    <a:pt x="37" y="262"/>
                    <a:pt x="13" y="310"/>
                  </a:cubicBezTo>
                  <a:lnTo>
                    <a:pt x="9931" y="2262"/>
                  </a:lnTo>
                  <a:lnTo>
                    <a:pt x="9335" y="18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7"/>
            <p:cNvSpPr/>
            <p:nvPr/>
          </p:nvSpPr>
          <p:spPr>
            <a:xfrm>
              <a:off x="5718250" y="3230300"/>
              <a:ext cx="86350" cy="88125"/>
            </a:xfrm>
            <a:custGeom>
              <a:avLst/>
              <a:gdLst/>
              <a:ahLst/>
              <a:cxnLst/>
              <a:rect l="l" t="t" r="r" b="b"/>
              <a:pathLst>
                <a:path w="3454" h="3525" extrusionOk="0">
                  <a:moveTo>
                    <a:pt x="3370" y="0"/>
                  </a:moveTo>
                  <a:lnTo>
                    <a:pt x="1" y="3250"/>
                  </a:lnTo>
                  <a:lnTo>
                    <a:pt x="168" y="3524"/>
                  </a:lnTo>
                  <a:lnTo>
                    <a:pt x="3454" y="333"/>
                  </a:lnTo>
                  <a:cubicBezTo>
                    <a:pt x="3382" y="298"/>
                    <a:pt x="3335" y="214"/>
                    <a:pt x="3335" y="131"/>
                  </a:cubicBezTo>
                  <a:cubicBezTo>
                    <a:pt x="3335" y="83"/>
                    <a:pt x="3335" y="36"/>
                    <a:pt x="3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7"/>
            <p:cNvSpPr/>
            <p:nvPr/>
          </p:nvSpPr>
          <p:spPr>
            <a:xfrm>
              <a:off x="5808450" y="3104675"/>
              <a:ext cx="128625" cy="124150"/>
            </a:xfrm>
            <a:custGeom>
              <a:avLst/>
              <a:gdLst/>
              <a:ahLst/>
              <a:cxnLst/>
              <a:rect l="l" t="t" r="r" b="b"/>
              <a:pathLst>
                <a:path w="5145" h="4966" extrusionOk="0">
                  <a:moveTo>
                    <a:pt x="4930" y="1"/>
                  </a:moveTo>
                  <a:lnTo>
                    <a:pt x="1" y="4787"/>
                  </a:lnTo>
                  <a:lnTo>
                    <a:pt x="120" y="4870"/>
                  </a:lnTo>
                  <a:cubicBezTo>
                    <a:pt x="167" y="4882"/>
                    <a:pt x="191" y="4906"/>
                    <a:pt x="227" y="4930"/>
                  </a:cubicBezTo>
                  <a:lnTo>
                    <a:pt x="263" y="4966"/>
                  </a:lnTo>
                  <a:lnTo>
                    <a:pt x="5144" y="227"/>
                  </a:lnTo>
                  <a:cubicBezTo>
                    <a:pt x="5061" y="167"/>
                    <a:pt x="4989" y="96"/>
                    <a:pt x="493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7"/>
            <p:cNvSpPr/>
            <p:nvPr/>
          </p:nvSpPr>
          <p:spPr>
            <a:xfrm>
              <a:off x="5622425" y="3317200"/>
              <a:ext cx="94375" cy="92000"/>
            </a:xfrm>
            <a:custGeom>
              <a:avLst/>
              <a:gdLst/>
              <a:ahLst/>
              <a:cxnLst/>
              <a:rect l="l" t="t" r="r" b="b"/>
              <a:pathLst>
                <a:path w="3775" h="3680" extrusionOk="0">
                  <a:moveTo>
                    <a:pt x="3596" y="1"/>
                  </a:moveTo>
                  <a:lnTo>
                    <a:pt x="0" y="3501"/>
                  </a:lnTo>
                  <a:lnTo>
                    <a:pt x="250" y="3680"/>
                  </a:lnTo>
                  <a:lnTo>
                    <a:pt x="3774" y="275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7"/>
            <p:cNvSpPr/>
            <p:nvPr/>
          </p:nvSpPr>
          <p:spPr>
            <a:xfrm>
              <a:off x="5166700" y="3082050"/>
              <a:ext cx="498600" cy="354250"/>
            </a:xfrm>
            <a:custGeom>
              <a:avLst/>
              <a:gdLst/>
              <a:ahLst/>
              <a:cxnLst/>
              <a:rect l="l" t="t" r="r" b="b"/>
              <a:pathLst>
                <a:path w="19944" h="14170" extrusionOk="0">
                  <a:moveTo>
                    <a:pt x="298" y="1"/>
                  </a:moveTo>
                  <a:cubicBezTo>
                    <a:pt x="239" y="48"/>
                    <a:pt x="155" y="60"/>
                    <a:pt x="72" y="60"/>
                  </a:cubicBezTo>
                  <a:cubicBezTo>
                    <a:pt x="36" y="48"/>
                    <a:pt x="25" y="48"/>
                    <a:pt x="1" y="48"/>
                  </a:cubicBezTo>
                  <a:cubicBezTo>
                    <a:pt x="1" y="108"/>
                    <a:pt x="13" y="156"/>
                    <a:pt x="60" y="191"/>
                  </a:cubicBezTo>
                  <a:lnTo>
                    <a:pt x="334" y="406"/>
                  </a:lnTo>
                  <a:lnTo>
                    <a:pt x="5716" y="4275"/>
                  </a:lnTo>
                  <a:lnTo>
                    <a:pt x="5990" y="4477"/>
                  </a:lnTo>
                  <a:lnTo>
                    <a:pt x="10216" y="7537"/>
                  </a:lnTo>
                  <a:lnTo>
                    <a:pt x="10478" y="7716"/>
                  </a:lnTo>
                  <a:lnTo>
                    <a:pt x="17574" y="12836"/>
                  </a:lnTo>
                  <a:lnTo>
                    <a:pt x="18170" y="13264"/>
                  </a:lnTo>
                  <a:lnTo>
                    <a:pt x="19420" y="14169"/>
                  </a:lnTo>
                  <a:lnTo>
                    <a:pt x="19944" y="14169"/>
                  </a:lnTo>
                  <a:lnTo>
                    <a:pt x="18479" y="13110"/>
                  </a:lnTo>
                  <a:lnTo>
                    <a:pt x="18229" y="12931"/>
                  </a:lnTo>
                  <a:lnTo>
                    <a:pt x="10657" y="7466"/>
                  </a:lnTo>
                  <a:lnTo>
                    <a:pt x="10514" y="7383"/>
                  </a:lnTo>
                  <a:lnTo>
                    <a:pt x="10502" y="7383"/>
                  </a:lnTo>
                  <a:cubicBezTo>
                    <a:pt x="10495" y="7383"/>
                    <a:pt x="10487" y="7384"/>
                    <a:pt x="10480" y="7384"/>
                  </a:cubicBezTo>
                  <a:cubicBezTo>
                    <a:pt x="10347" y="7384"/>
                    <a:pt x="10238" y="7281"/>
                    <a:pt x="10204" y="7156"/>
                  </a:cubicBezTo>
                  <a:lnTo>
                    <a:pt x="7240" y="5013"/>
                  </a:lnTo>
                  <a:cubicBezTo>
                    <a:pt x="7216" y="5025"/>
                    <a:pt x="7180" y="5025"/>
                    <a:pt x="7156" y="5025"/>
                  </a:cubicBezTo>
                  <a:cubicBezTo>
                    <a:pt x="7143" y="5027"/>
                    <a:pt x="7130" y="5028"/>
                    <a:pt x="7117" y="5028"/>
                  </a:cubicBezTo>
                  <a:cubicBezTo>
                    <a:pt x="6978" y="5028"/>
                    <a:pt x="6859" y="4916"/>
                    <a:pt x="6859" y="4763"/>
                  </a:cubicBezTo>
                  <a:lnTo>
                    <a:pt x="6859" y="4728"/>
                  </a:lnTo>
                  <a:lnTo>
                    <a:pt x="6323" y="4347"/>
                  </a:lnTo>
                  <a:lnTo>
                    <a:pt x="6037" y="413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7"/>
            <p:cNvSpPr/>
            <p:nvPr/>
          </p:nvSpPr>
          <p:spPr>
            <a:xfrm>
              <a:off x="5558725" y="3064225"/>
              <a:ext cx="8950" cy="4750"/>
            </a:xfrm>
            <a:custGeom>
              <a:avLst/>
              <a:gdLst/>
              <a:ahLst/>
              <a:cxnLst/>
              <a:rect l="l" t="t" r="r" b="b"/>
              <a:pathLst>
                <a:path w="358" h="190" extrusionOk="0">
                  <a:moveTo>
                    <a:pt x="146" y="0"/>
                  </a:moveTo>
                  <a:cubicBezTo>
                    <a:pt x="122" y="0"/>
                    <a:pt x="97" y="4"/>
                    <a:pt x="72" y="11"/>
                  </a:cubicBezTo>
                  <a:cubicBezTo>
                    <a:pt x="12" y="47"/>
                    <a:pt x="0" y="107"/>
                    <a:pt x="0" y="166"/>
                  </a:cubicBezTo>
                  <a:cubicBezTo>
                    <a:pt x="48" y="154"/>
                    <a:pt x="95" y="130"/>
                    <a:pt x="131" y="130"/>
                  </a:cubicBezTo>
                  <a:cubicBezTo>
                    <a:pt x="226" y="154"/>
                    <a:pt x="298" y="166"/>
                    <a:pt x="357" y="190"/>
                  </a:cubicBezTo>
                  <a:lnTo>
                    <a:pt x="286" y="71"/>
                  </a:lnTo>
                  <a:cubicBezTo>
                    <a:pt x="253" y="21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7"/>
            <p:cNvSpPr/>
            <p:nvPr/>
          </p:nvSpPr>
          <p:spPr>
            <a:xfrm>
              <a:off x="5571525" y="3089200"/>
              <a:ext cx="223250" cy="346500"/>
            </a:xfrm>
            <a:custGeom>
              <a:avLst/>
              <a:gdLst/>
              <a:ahLst/>
              <a:cxnLst/>
              <a:rect l="l" t="t" r="r" b="b"/>
              <a:pathLst>
                <a:path w="8930" h="13860" extrusionOk="0">
                  <a:moveTo>
                    <a:pt x="0" y="0"/>
                  </a:moveTo>
                  <a:lnTo>
                    <a:pt x="5632" y="9121"/>
                  </a:lnTo>
                  <a:lnTo>
                    <a:pt x="5799" y="9395"/>
                  </a:lnTo>
                  <a:lnTo>
                    <a:pt x="8573" y="13859"/>
                  </a:lnTo>
                  <a:lnTo>
                    <a:pt x="8930" y="13859"/>
                  </a:lnTo>
                  <a:lnTo>
                    <a:pt x="6025" y="9168"/>
                  </a:lnTo>
                  <a:lnTo>
                    <a:pt x="5858" y="8894"/>
                  </a:lnTo>
                  <a:lnTo>
                    <a:pt x="56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7"/>
            <p:cNvSpPr/>
            <p:nvPr/>
          </p:nvSpPr>
          <p:spPr>
            <a:xfrm>
              <a:off x="6055500" y="3242800"/>
              <a:ext cx="4200" cy="14900"/>
            </a:xfrm>
            <a:custGeom>
              <a:avLst/>
              <a:gdLst/>
              <a:ahLst/>
              <a:cxnLst/>
              <a:rect l="l" t="t" r="r" b="b"/>
              <a:pathLst>
                <a:path w="168" h="596" extrusionOk="0">
                  <a:moveTo>
                    <a:pt x="108" y="0"/>
                  </a:moveTo>
                  <a:lnTo>
                    <a:pt x="1" y="393"/>
                  </a:lnTo>
                  <a:lnTo>
                    <a:pt x="167" y="595"/>
                  </a:lnTo>
                  <a:lnTo>
                    <a:pt x="167" y="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7"/>
            <p:cNvSpPr/>
            <p:nvPr/>
          </p:nvSpPr>
          <p:spPr>
            <a:xfrm>
              <a:off x="5953400" y="3107050"/>
              <a:ext cx="98850" cy="137250"/>
            </a:xfrm>
            <a:custGeom>
              <a:avLst/>
              <a:gdLst/>
              <a:ahLst/>
              <a:cxnLst/>
              <a:rect l="l" t="t" r="r" b="b"/>
              <a:pathLst>
                <a:path w="3954" h="5490" extrusionOk="0">
                  <a:moveTo>
                    <a:pt x="227" y="1"/>
                  </a:moveTo>
                  <a:cubicBezTo>
                    <a:pt x="168" y="72"/>
                    <a:pt x="96" y="132"/>
                    <a:pt x="1" y="179"/>
                  </a:cubicBezTo>
                  <a:lnTo>
                    <a:pt x="3847" y="5490"/>
                  </a:lnTo>
                  <a:lnTo>
                    <a:pt x="3954" y="5109"/>
                  </a:lnTo>
                  <a:lnTo>
                    <a:pt x="287" y="2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7"/>
            <p:cNvSpPr/>
            <p:nvPr/>
          </p:nvSpPr>
          <p:spPr>
            <a:xfrm>
              <a:off x="5571825" y="3083850"/>
              <a:ext cx="239625" cy="146475"/>
            </a:xfrm>
            <a:custGeom>
              <a:avLst/>
              <a:gdLst/>
              <a:ahLst/>
              <a:cxnLst/>
              <a:rect l="l" t="t" r="r" b="b"/>
              <a:pathLst>
                <a:path w="9585" h="5859" extrusionOk="0">
                  <a:moveTo>
                    <a:pt x="131" y="0"/>
                  </a:moveTo>
                  <a:cubicBezTo>
                    <a:pt x="95" y="84"/>
                    <a:pt x="60" y="155"/>
                    <a:pt x="0" y="214"/>
                  </a:cubicBezTo>
                  <a:lnTo>
                    <a:pt x="560" y="560"/>
                  </a:lnTo>
                  <a:lnTo>
                    <a:pt x="9227" y="5858"/>
                  </a:lnTo>
                  <a:cubicBezTo>
                    <a:pt x="9275" y="5763"/>
                    <a:pt x="9358" y="5691"/>
                    <a:pt x="9466" y="5691"/>
                  </a:cubicBezTo>
                  <a:cubicBezTo>
                    <a:pt x="9513" y="5691"/>
                    <a:pt x="9537" y="5691"/>
                    <a:pt x="9585" y="5703"/>
                  </a:cubicBezTo>
                  <a:lnTo>
                    <a:pt x="9466" y="563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7"/>
            <p:cNvSpPr/>
            <p:nvPr/>
          </p:nvSpPr>
          <p:spPr>
            <a:xfrm>
              <a:off x="5814100" y="3227900"/>
              <a:ext cx="202450" cy="130700"/>
            </a:xfrm>
            <a:custGeom>
              <a:avLst/>
              <a:gdLst/>
              <a:ahLst/>
              <a:cxnLst/>
              <a:rect l="l" t="t" r="r" b="b"/>
              <a:pathLst>
                <a:path w="8098" h="522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8"/>
                    <a:pt x="84" y="120"/>
                    <a:pt x="84" y="191"/>
                  </a:cubicBezTo>
                  <a:cubicBezTo>
                    <a:pt x="84" y="263"/>
                    <a:pt x="72" y="322"/>
                    <a:pt x="25" y="382"/>
                  </a:cubicBezTo>
                  <a:lnTo>
                    <a:pt x="4263" y="2977"/>
                  </a:lnTo>
                  <a:cubicBezTo>
                    <a:pt x="4311" y="2918"/>
                    <a:pt x="4382" y="2870"/>
                    <a:pt x="4478" y="2870"/>
                  </a:cubicBezTo>
                  <a:cubicBezTo>
                    <a:pt x="4644" y="2870"/>
                    <a:pt x="4775" y="2977"/>
                    <a:pt x="4775" y="3144"/>
                  </a:cubicBezTo>
                  <a:cubicBezTo>
                    <a:pt x="4775" y="3180"/>
                    <a:pt x="4775" y="3227"/>
                    <a:pt x="4739" y="3275"/>
                  </a:cubicBezTo>
                  <a:lnTo>
                    <a:pt x="7942" y="5228"/>
                  </a:lnTo>
                  <a:cubicBezTo>
                    <a:pt x="7954" y="5120"/>
                    <a:pt x="8014" y="5025"/>
                    <a:pt x="8097" y="4954"/>
                  </a:cubicBezTo>
                  <a:lnTo>
                    <a:pt x="37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7"/>
            <p:cNvSpPr/>
            <p:nvPr/>
          </p:nvSpPr>
          <p:spPr>
            <a:xfrm>
              <a:off x="5574500" y="3075800"/>
              <a:ext cx="354825" cy="22650"/>
            </a:xfrm>
            <a:custGeom>
              <a:avLst/>
              <a:gdLst/>
              <a:ahLst/>
              <a:cxnLst/>
              <a:rect l="l" t="t" r="r" b="b"/>
              <a:pathLst>
                <a:path w="14193" h="906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24" y="84"/>
                    <a:pt x="24" y="132"/>
                  </a:cubicBezTo>
                  <a:cubicBezTo>
                    <a:pt x="36" y="203"/>
                    <a:pt x="24" y="263"/>
                    <a:pt x="12" y="322"/>
                  </a:cubicBezTo>
                  <a:lnTo>
                    <a:pt x="131" y="322"/>
                  </a:lnTo>
                  <a:lnTo>
                    <a:pt x="14181" y="906"/>
                  </a:lnTo>
                  <a:cubicBezTo>
                    <a:pt x="14181" y="870"/>
                    <a:pt x="14169" y="858"/>
                    <a:pt x="14169" y="834"/>
                  </a:cubicBezTo>
                  <a:cubicBezTo>
                    <a:pt x="14169" y="751"/>
                    <a:pt x="14169" y="667"/>
                    <a:pt x="14193" y="5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7"/>
            <p:cNvSpPr/>
            <p:nvPr/>
          </p:nvSpPr>
          <p:spPr>
            <a:xfrm>
              <a:off x="5569125" y="2643900"/>
              <a:ext cx="490575" cy="431025"/>
            </a:xfrm>
            <a:custGeom>
              <a:avLst/>
              <a:gdLst/>
              <a:ahLst/>
              <a:cxnLst/>
              <a:rect l="l" t="t" r="r" b="b"/>
              <a:pathLst>
                <a:path w="19623" h="17241" extrusionOk="0">
                  <a:moveTo>
                    <a:pt x="19622" y="1"/>
                  </a:moveTo>
                  <a:lnTo>
                    <a:pt x="1" y="17027"/>
                  </a:lnTo>
                  <a:cubicBezTo>
                    <a:pt x="96" y="17074"/>
                    <a:pt x="168" y="17158"/>
                    <a:pt x="215" y="17241"/>
                  </a:cubicBezTo>
                  <a:lnTo>
                    <a:pt x="19622" y="394"/>
                  </a:lnTo>
                  <a:lnTo>
                    <a:pt x="196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7"/>
            <p:cNvSpPr/>
            <p:nvPr/>
          </p:nvSpPr>
          <p:spPr>
            <a:xfrm>
              <a:off x="5954000" y="2949300"/>
              <a:ext cx="105100" cy="136050"/>
            </a:xfrm>
            <a:custGeom>
              <a:avLst/>
              <a:gdLst/>
              <a:ahLst/>
              <a:cxnLst/>
              <a:rect l="l" t="t" r="r" b="b"/>
              <a:pathLst>
                <a:path w="4204" h="5442" extrusionOk="0">
                  <a:moveTo>
                    <a:pt x="4204" y="1"/>
                  </a:moveTo>
                  <a:lnTo>
                    <a:pt x="1" y="5239"/>
                  </a:lnTo>
                  <a:cubicBezTo>
                    <a:pt x="96" y="5299"/>
                    <a:pt x="179" y="5370"/>
                    <a:pt x="239" y="5442"/>
                  </a:cubicBezTo>
                  <a:lnTo>
                    <a:pt x="4204" y="48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7"/>
            <p:cNvSpPr/>
            <p:nvPr/>
          </p:nvSpPr>
          <p:spPr>
            <a:xfrm>
              <a:off x="6022475" y="3206175"/>
              <a:ext cx="37225" cy="143500"/>
            </a:xfrm>
            <a:custGeom>
              <a:avLst/>
              <a:gdLst/>
              <a:ahLst/>
              <a:cxnLst/>
              <a:rect l="l" t="t" r="r" b="b"/>
              <a:pathLst>
                <a:path w="1489" h="5740" extrusionOk="0">
                  <a:moveTo>
                    <a:pt x="1488" y="1"/>
                  </a:moveTo>
                  <a:lnTo>
                    <a:pt x="1191" y="1132"/>
                  </a:lnTo>
                  <a:lnTo>
                    <a:pt x="1084" y="1525"/>
                  </a:lnTo>
                  <a:lnTo>
                    <a:pt x="0" y="5692"/>
                  </a:lnTo>
                  <a:cubicBezTo>
                    <a:pt x="12" y="5692"/>
                    <a:pt x="24" y="5692"/>
                    <a:pt x="60" y="5680"/>
                  </a:cubicBezTo>
                  <a:cubicBezTo>
                    <a:pt x="143" y="5680"/>
                    <a:pt x="238" y="5692"/>
                    <a:pt x="310" y="5739"/>
                  </a:cubicBezTo>
                  <a:lnTo>
                    <a:pt x="1322" y="1834"/>
                  </a:lnTo>
                  <a:lnTo>
                    <a:pt x="1429" y="1453"/>
                  </a:lnTo>
                  <a:lnTo>
                    <a:pt x="1488" y="1227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7"/>
            <p:cNvSpPr/>
            <p:nvPr/>
          </p:nvSpPr>
          <p:spPr>
            <a:xfrm>
              <a:off x="5959075" y="3100225"/>
              <a:ext cx="100625" cy="64900"/>
            </a:xfrm>
            <a:custGeom>
              <a:avLst/>
              <a:gdLst/>
              <a:ahLst/>
              <a:cxnLst/>
              <a:rect l="l" t="t" r="r" b="b"/>
              <a:pathLst>
                <a:path w="4025" h="2596" extrusionOk="0">
                  <a:moveTo>
                    <a:pt x="155" y="0"/>
                  </a:moveTo>
                  <a:cubicBezTo>
                    <a:pt x="119" y="107"/>
                    <a:pt x="72" y="202"/>
                    <a:pt x="0" y="274"/>
                  </a:cubicBezTo>
                  <a:lnTo>
                    <a:pt x="60" y="298"/>
                  </a:lnTo>
                  <a:lnTo>
                    <a:pt x="4024" y="2596"/>
                  </a:lnTo>
                  <a:lnTo>
                    <a:pt x="4024" y="2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7"/>
            <p:cNvSpPr/>
            <p:nvPr/>
          </p:nvSpPr>
          <p:spPr>
            <a:xfrm>
              <a:off x="4523175" y="3371975"/>
              <a:ext cx="36625" cy="35750"/>
            </a:xfrm>
            <a:custGeom>
              <a:avLst/>
              <a:gdLst/>
              <a:ahLst/>
              <a:cxnLst/>
              <a:rect l="l" t="t" r="r" b="b"/>
              <a:pathLst>
                <a:path w="1465" h="1430" extrusionOk="0">
                  <a:moveTo>
                    <a:pt x="691" y="0"/>
                  </a:moveTo>
                  <a:cubicBezTo>
                    <a:pt x="334" y="12"/>
                    <a:pt x="60" y="286"/>
                    <a:pt x="24" y="620"/>
                  </a:cubicBezTo>
                  <a:cubicBezTo>
                    <a:pt x="24" y="667"/>
                    <a:pt x="0" y="715"/>
                    <a:pt x="24" y="762"/>
                  </a:cubicBezTo>
                  <a:cubicBezTo>
                    <a:pt x="24" y="834"/>
                    <a:pt x="36" y="893"/>
                    <a:pt x="60" y="953"/>
                  </a:cubicBezTo>
                  <a:cubicBezTo>
                    <a:pt x="164" y="1242"/>
                    <a:pt x="436" y="1430"/>
                    <a:pt x="746" y="1430"/>
                  </a:cubicBezTo>
                  <a:cubicBezTo>
                    <a:pt x="755" y="1430"/>
                    <a:pt x="765" y="1430"/>
                    <a:pt x="774" y="1429"/>
                  </a:cubicBezTo>
                  <a:cubicBezTo>
                    <a:pt x="822" y="1429"/>
                    <a:pt x="870" y="1417"/>
                    <a:pt x="917" y="1417"/>
                  </a:cubicBezTo>
                  <a:cubicBezTo>
                    <a:pt x="1012" y="1382"/>
                    <a:pt x="1108" y="1334"/>
                    <a:pt x="1191" y="1274"/>
                  </a:cubicBezTo>
                  <a:cubicBezTo>
                    <a:pt x="1358" y="1120"/>
                    <a:pt x="1465" y="905"/>
                    <a:pt x="1453" y="667"/>
                  </a:cubicBezTo>
                  <a:cubicBezTo>
                    <a:pt x="1429" y="441"/>
                    <a:pt x="1334" y="262"/>
                    <a:pt x="1167" y="143"/>
                  </a:cubicBezTo>
                  <a:cubicBezTo>
                    <a:pt x="1096" y="84"/>
                    <a:pt x="989" y="48"/>
                    <a:pt x="881" y="12"/>
                  </a:cubicBezTo>
                  <a:cubicBezTo>
                    <a:pt x="822" y="0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7"/>
            <p:cNvSpPr/>
            <p:nvPr/>
          </p:nvSpPr>
          <p:spPr>
            <a:xfrm>
              <a:off x="4806850" y="3361225"/>
              <a:ext cx="35725" cy="35175"/>
            </a:xfrm>
            <a:custGeom>
              <a:avLst/>
              <a:gdLst/>
              <a:ahLst/>
              <a:cxnLst/>
              <a:rect l="l" t="t" r="r" b="b"/>
              <a:pathLst>
                <a:path w="1429" h="1407" extrusionOk="0">
                  <a:moveTo>
                    <a:pt x="724" y="0"/>
                  </a:moveTo>
                  <a:cubicBezTo>
                    <a:pt x="709" y="0"/>
                    <a:pt x="694" y="1"/>
                    <a:pt x="679" y="2"/>
                  </a:cubicBezTo>
                  <a:cubicBezTo>
                    <a:pt x="583" y="2"/>
                    <a:pt x="476" y="38"/>
                    <a:pt x="381" y="85"/>
                  </a:cubicBezTo>
                  <a:cubicBezTo>
                    <a:pt x="286" y="121"/>
                    <a:pt x="202" y="192"/>
                    <a:pt x="143" y="264"/>
                  </a:cubicBezTo>
                  <a:cubicBezTo>
                    <a:pt x="83" y="335"/>
                    <a:pt x="48" y="442"/>
                    <a:pt x="12" y="549"/>
                  </a:cubicBezTo>
                  <a:cubicBezTo>
                    <a:pt x="0" y="609"/>
                    <a:pt x="0" y="680"/>
                    <a:pt x="0" y="740"/>
                  </a:cubicBezTo>
                  <a:cubicBezTo>
                    <a:pt x="24" y="1133"/>
                    <a:pt x="345" y="1407"/>
                    <a:pt x="726" y="1407"/>
                  </a:cubicBezTo>
                  <a:lnTo>
                    <a:pt x="738" y="1407"/>
                  </a:lnTo>
                  <a:cubicBezTo>
                    <a:pt x="845" y="1407"/>
                    <a:pt x="941" y="1383"/>
                    <a:pt x="1024" y="1335"/>
                  </a:cubicBezTo>
                  <a:cubicBezTo>
                    <a:pt x="1131" y="1276"/>
                    <a:pt x="1214" y="1204"/>
                    <a:pt x="1298" y="1097"/>
                  </a:cubicBezTo>
                  <a:cubicBezTo>
                    <a:pt x="1357" y="1002"/>
                    <a:pt x="1393" y="919"/>
                    <a:pt x="1417" y="811"/>
                  </a:cubicBezTo>
                  <a:cubicBezTo>
                    <a:pt x="1429" y="776"/>
                    <a:pt x="1429" y="704"/>
                    <a:pt x="1429" y="669"/>
                  </a:cubicBezTo>
                  <a:cubicBezTo>
                    <a:pt x="1417" y="279"/>
                    <a:pt x="1098" y="0"/>
                    <a:pt x="7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7"/>
            <p:cNvSpPr/>
            <p:nvPr/>
          </p:nvSpPr>
          <p:spPr>
            <a:xfrm>
              <a:off x="4231475" y="3218375"/>
              <a:ext cx="12225" cy="12250"/>
            </a:xfrm>
            <a:custGeom>
              <a:avLst/>
              <a:gdLst/>
              <a:ahLst/>
              <a:cxnLst/>
              <a:rect l="l" t="t" r="r" b="b"/>
              <a:pathLst>
                <a:path w="489" h="490" extrusionOk="0">
                  <a:moveTo>
                    <a:pt x="238" y="1"/>
                  </a:moveTo>
                  <a:cubicBezTo>
                    <a:pt x="155" y="1"/>
                    <a:pt x="96" y="37"/>
                    <a:pt x="48" y="108"/>
                  </a:cubicBezTo>
                  <a:cubicBezTo>
                    <a:pt x="12" y="156"/>
                    <a:pt x="0" y="203"/>
                    <a:pt x="0" y="263"/>
                  </a:cubicBezTo>
                  <a:cubicBezTo>
                    <a:pt x="23" y="387"/>
                    <a:pt x="142" y="490"/>
                    <a:pt x="256" y="490"/>
                  </a:cubicBezTo>
                  <a:cubicBezTo>
                    <a:pt x="262" y="490"/>
                    <a:pt x="268" y="490"/>
                    <a:pt x="274" y="489"/>
                  </a:cubicBezTo>
                  <a:cubicBezTo>
                    <a:pt x="381" y="489"/>
                    <a:pt x="453" y="429"/>
                    <a:pt x="477" y="334"/>
                  </a:cubicBezTo>
                  <a:cubicBezTo>
                    <a:pt x="488" y="310"/>
                    <a:pt x="488" y="263"/>
                    <a:pt x="488" y="239"/>
                  </a:cubicBezTo>
                  <a:cubicBezTo>
                    <a:pt x="488" y="96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7"/>
            <p:cNvSpPr/>
            <p:nvPr/>
          </p:nvSpPr>
          <p:spPr>
            <a:xfrm>
              <a:off x="5155100" y="3058225"/>
              <a:ext cx="25325" cy="25050"/>
            </a:xfrm>
            <a:custGeom>
              <a:avLst/>
              <a:gdLst/>
              <a:ahLst/>
              <a:cxnLst/>
              <a:rect l="l" t="t" r="r" b="b"/>
              <a:pathLst>
                <a:path w="1013" h="1002" extrusionOk="0">
                  <a:moveTo>
                    <a:pt x="510" y="1"/>
                  </a:moveTo>
                  <a:cubicBezTo>
                    <a:pt x="503" y="1"/>
                    <a:pt x="496" y="1"/>
                    <a:pt x="489" y="1"/>
                  </a:cubicBezTo>
                  <a:cubicBezTo>
                    <a:pt x="203" y="13"/>
                    <a:pt x="0" y="239"/>
                    <a:pt x="12" y="525"/>
                  </a:cubicBezTo>
                  <a:cubicBezTo>
                    <a:pt x="24" y="763"/>
                    <a:pt x="203" y="954"/>
                    <a:pt x="441" y="989"/>
                  </a:cubicBezTo>
                  <a:cubicBezTo>
                    <a:pt x="489" y="1001"/>
                    <a:pt x="500" y="1001"/>
                    <a:pt x="536" y="1001"/>
                  </a:cubicBezTo>
                  <a:cubicBezTo>
                    <a:pt x="608" y="1001"/>
                    <a:pt x="679" y="966"/>
                    <a:pt x="762" y="942"/>
                  </a:cubicBezTo>
                  <a:cubicBezTo>
                    <a:pt x="917" y="847"/>
                    <a:pt x="1012" y="668"/>
                    <a:pt x="1012" y="478"/>
                  </a:cubicBezTo>
                  <a:cubicBezTo>
                    <a:pt x="1001" y="222"/>
                    <a:pt x="786" y="1"/>
                    <a:pt x="5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7"/>
            <p:cNvSpPr/>
            <p:nvPr/>
          </p:nvSpPr>
          <p:spPr>
            <a:xfrm>
              <a:off x="5929000" y="3079000"/>
              <a:ext cx="34850" cy="34325"/>
            </a:xfrm>
            <a:custGeom>
              <a:avLst/>
              <a:gdLst/>
              <a:ahLst/>
              <a:cxnLst/>
              <a:rect l="l" t="t" r="r" b="b"/>
              <a:pathLst>
                <a:path w="1394" h="1373" extrusionOk="0">
                  <a:moveTo>
                    <a:pt x="720" y="1"/>
                  </a:moveTo>
                  <a:cubicBezTo>
                    <a:pt x="699" y="1"/>
                    <a:pt x="677" y="2"/>
                    <a:pt x="655" y="4"/>
                  </a:cubicBezTo>
                  <a:cubicBezTo>
                    <a:pt x="358" y="16"/>
                    <a:pt x="96" y="230"/>
                    <a:pt x="24" y="492"/>
                  </a:cubicBezTo>
                  <a:cubicBezTo>
                    <a:pt x="13" y="575"/>
                    <a:pt x="1" y="647"/>
                    <a:pt x="1" y="730"/>
                  </a:cubicBezTo>
                  <a:lnTo>
                    <a:pt x="1" y="789"/>
                  </a:lnTo>
                  <a:cubicBezTo>
                    <a:pt x="13" y="885"/>
                    <a:pt x="48" y="968"/>
                    <a:pt x="108" y="1051"/>
                  </a:cubicBezTo>
                  <a:cubicBezTo>
                    <a:pt x="167" y="1135"/>
                    <a:pt x="239" y="1206"/>
                    <a:pt x="322" y="1266"/>
                  </a:cubicBezTo>
                  <a:cubicBezTo>
                    <a:pt x="441" y="1349"/>
                    <a:pt x="584" y="1373"/>
                    <a:pt x="727" y="1373"/>
                  </a:cubicBezTo>
                  <a:cubicBezTo>
                    <a:pt x="822" y="1373"/>
                    <a:pt x="917" y="1349"/>
                    <a:pt x="1001" y="1313"/>
                  </a:cubicBezTo>
                  <a:cubicBezTo>
                    <a:pt x="1084" y="1266"/>
                    <a:pt x="1156" y="1206"/>
                    <a:pt x="1215" y="1135"/>
                  </a:cubicBezTo>
                  <a:cubicBezTo>
                    <a:pt x="1275" y="1063"/>
                    <a:pt x="1334" y="968"/>
                    <a:pt x="1370" y="873"/>
                  </a:cubicBezTo>
                  <a:cubicBezTo>
                    <a:pt x="1382" y="789"/>
                    <a:pt x="1394" y="730"/>
                    <a:pt x="1382" y="659"/>
                  </a:cubicBezTo>
                  <a:cubicBezTo>
                    <a:pt x="1382" y="516"/>
                    <a:pt x="1322" y="397"/>
                    <a:pt x="1251" y="278"/>
                  </a:cubicBezTo>
                  <a:cubicBezTo>
                    <a:pt x="1191" y="182"/>
                    <a:pt x="1096" y="123"/>
                    <a:pt x="1013" y="75"/>
                  </a:cubicBezTo>
                  <a:cubicBezTo>
                    <a:pt x="923" y="26"/>
                    <a:pt x="826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7"/>
            <p:cNvSpPr/>
            <p:nvPr/>
          </p:nvSpPr>
          <p:spPr>
            <a:xfrm>
              <a:off x="6012050" y="3348375"/>
              <a:ext cx="25625" cy="24275"/>
            </a:xfrm>
            <a:custGeom>
              <a:avLst/>
              <a:gdLst/>
              <a:ahLst/>
              <a:cxnLst/>
              <a:rect l="l" t="t" r="r" b="b"/>
              <a:pathLst>
                <a:path w="1025" h="971" extrusionOk="0">
                  <a:moveTo>
                    <a:pt x="524" y="1"/>
                  </a:moveTo>
                  <a:cubicBezTo>
                    <a:pt x="508" y="1"/>
                    <a:pt x="492" y="2"/>
                    <a:pt x="477" y="4"/>
                  </a:cubicBezTo>
                  <a:cubicBezTo>
                    <a:pt x="453" y="4"/>
                    <a:pt x="441" y="4"/>
                    <a:pt x="417" y="16"/>
                  </a:cubicBezTo>
                  <a:cubicBezTo>
                    <a:pt x="310" y="40"/>
                    <a:pt x="215" y="75"/>
                    <a:pt x="155" y="135"/>
                  </a:cubicBezTo>
                  <a:cubicBezTo>
                    <a:pt x="84" y="218"/>
                    <a:pt x="24" y="301"/>
                    <a:pt x="12" y="409"/>
                  </a:cubicBezTo>
                  <a:cubicBezTo>
                    <a:pt x="12" y="432"/>
                    <a:pt x="0" y="480"/>
                    <a:pt x="12" y="516"/>
                  </a:cubicBezTo>
                  <a:cubicBezTo>
                    <a:pt x="24" y="764"/>
                    <a:pt x="239" y="970"/>
                    <a:pt x="495" y="970"/>
                  </a:cubicBezTo>
                  <a:cubicBezTo>
                    <a:pt x="508" y="970"/>
                    <a:pt x="522" y="969"/>
                    <a:pt x="536" y="968"/>
                  </a:cubicBezTo>
                  <a:cubicBezTo>
                    <a:pt x="798" y="956"/>
                    <a:pt x="1024" y="730"/>
                    <a:pt x="989" y="456"/>
                  </a:cubicBezTo>
                  <a:cubicBezTo>
                    <a:pt x="977" y="278"/>
                    <a:pt x="870" y="123"/>
                    <a:pt x="727" y="40"/>
                  </a:cubicBezTo>
                  <a:cubicBezTo>
                    <a:pt x="668" y="20"/>
                    <a:pt x="594" y="1"/>
                    <a:pt x="5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7"/>
            <p:cNvSpPr/>
            <p:nvPr/>
          </p:nvSpPr>
          <p:spPr>
            <a:xfrm>
              <a:off x="5550375" y="3068250"/>
              <a:ext cx="25025" cy="24250"/>
            </a:xfrm>
            <a:custGeom>
              <a:avLst/>
              <a:gdLst/>
              <a:ahLst/>
              <a:cxnLst/>
              <a:rect l="l" t="t" r="r" b="b"/>
              <a:pathLst>
                <a:path w="1001" h="970" extrusionOk="0">
                  <a:moveTo>
                    <a:pt x="542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441" y="5"/>
                    <a:pt x="394" y="17"/>
                    <a:pt x="346" y="29"/>
                  </a:cubicBezTo>
                  <a:cubicBezTo>
                    <a:pt x="144" y="112"/>
                    <a:pt x="1" y="303"/>
                    <a:pt x="25" y="529"/>
                  </a:cubicBezTo>
                  <a:cubicBezTo>
                    <a:pt x="25" y="612"/>
                    <a:pt x="48" y="708"/>
                    <a:pt x="108" y="779"/>
                  </a:cubicBezTo>
                  <a:cubicBezTo>
                    <a:pt x="168" y="850"/>
                    <a:pt x="251" y="910"/>
                    <a:pt x="346" y="946"/>
                  </a:cubicBezTo>
                  <a:cubicBezTo>
                    <a:pt x="406" y="958"/>
                    <a:pt x="465" y="969"/>
                    <a:pt x="525" y="969"/>
                  </a:cubicBezTo>
                  <a:cubicBezTo>
                    <a:pt x="644" y="969"/>
                    <a:pt x="751" y="910"/>
                    <a:pt x="846" y="838"/>
                  </a:cubicBezTo>
                  <a:cubicBezTo>
                    <a:pt x="906" y="779"/>
                    <a:pt x="941" y="708"/>
                    <a:pt x="977" y="624"/>
                  </a:cubicBezTo>
                  <a:cubicBezTo>
                    <a:pt x="989" y="565"/>
                    <a:pt x="1001" y="529"/>
                    <a:pt x="989" y="469"/>
                  </a:cubicBezTo>
                  <a:cubicBezTo>
                    <a:pt x="989" y="422"/>
                    <a:pt x="977" y="374"/>
                    <a:pt x="953" y="327"/>
                  </a:cubicBezTo>
                  <a:cubicBezTo>
                    <a:pt x="953" y="315"/>
                    <a:pt x="941" y="303"/>
                    <a:pt x="941" y="291"/>
                  </a:cubicBezTo>
                  <a:cubicBezTo>
                    <a:pt x="906" y="184"/>
                    <a:pt x="822" y="112"/>
                    <a:pt x="739" y="65"/>
                  </a:cubicBezTo>
                  <a:cubicBezTo>
                    <a:pt x="727" y="53"/>
                    <a:pt x="703" y="53"/>
                    <a:pt x="691" y="29"/>
                  </a:cubicBezTo>
                  <a:cubicBezTo>
                    <a:pt x="648" y="11"/>
                    <a:pt x="598" y="0"/>
                    <a:pt x="54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7"/>
            <p:cNvSpPr/>
            <p:nvPr/>
          </p:nvSpPr>
          <p:spPr>
            <a:xfrm>
              <a:off x="5349175" y="3348750"/>
              <a:ext cx="25025" cy="24850"/>
            </a:xfrm>
            <a:custGeom>
              <a:avLst/>
              <a:gdLst/>
              <a:ahLst/>
              <a:cxnLst/>
              <a:rect l="l" t="t" r="r" b="b"/>
              <a:pathLst>
                <a:path w="1001" h="994" extrusionOk="0">
                  <a:moveTo>
                    <a:pt x="476" y="1"/>
                  </a:moveTo>
                  <a:cubicBezTo>
                    <a:pt x="334" y="1"/>
                    <a:pt x="203" y="96"/>
                    <a:pt x="107" y="203"/>
                  </a:cubicBezTo>
                  <a:cubicBezTo>
                    <a:pt x="48" y="286"/>
                    <a:pt x="0" y="382"/>
                    <a:pt x="24" y="501"/>
                  </a:cubicBezTo>
                  <a:lnTo>
                    <a:pt x="24" y="525"/>
                  </a:lnTo>
                  <a:cubicBezTo>
                    <a:pt x="36" y="632"/>
                    <a:pt x="60" y="715"/>
                    <a:pt x="119" y="798"/>
                  </a:cubicBezTo>
                  <a:cubicBezTo>
                    <a:pt x="179" y="882"/>
                    <a:pt x="274" y="941"/>
                    <a:pt x="381" y="977"/>
                  </a:cubicBezTo>
                  <a:cubicBezTo>
                    <a:pt x="406" y="985"/>
                    <a:pt x="444" y="994"/>
                    <a:pt x="484" y="994"/>
                  </a:cubicBezTo>
                  <a:cubicBezTo>
                    <a:pt x="501" y="994"/>
                    <a:pt x="519" y="992"/>
                    <a:pt x="536" y="989"/>
                  </a:cubicBezTo>
                  <a:cubicBezTo>
                    <a:pt x="762" y="977"/>
                    <a:pt x="941" y="822"/>
                    <a:pt x="988" y="620"/>
                  </a:cubicBezTo>
                  <a:cubicBezTo>
                    <a:pt x="1000" y="572"/>
                    <a:pt x="1000" y="525"/>
                    <a:pt x="1000" y="465"/>
                  </a:cubicBezTo>
                  <a:cubicBezTo>
                    <a:pt x="977" y="417"/>
                    <a:pt x="953" y="358"/>
                    <a:pt x="941" y="322"/>
                  </a:cubicBezTo>
                  <a:lnTo>
                    <a:pt x="893" y="227"/>
                  </a:lnTo>
                  <a:cubicBezTo>
                    <a:pt x="834" y="144"/>
                    <a:pt x="750" y="84"/>
                    <a:pt x="655" y="36"/>
                  </a:cubicBezTo>
                  <a:cubicBezTo>
                    <a:pt x="596" y="25"/>
                    <a:pt x="536" y="1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7"/>
            <p:cNvSpPr/>
            <p:nvPr/>
          </p:nvSpPr>
          <p:spPr>
            <a:xfrm>
              <a:off x="4288925" y="3245425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513" y="0"/>
                  </a:moveTo>
                  <a:cubicBezTo>
                    <a:pt x="497" y="0"/>
                    <a:pt x="481" y="1"/>
                    <a:pt x="465" y="2"/>
                  </a:cubicBezTo>
                  <a:cubicBezTo>
                    <a:pt x="262" y="14"/>
                    <a:pt x="84" y="133"/>
                    <a:pt x="24" y="312"/>
                  </a:cubicBezTo>
                  <a:cubicBezTo>
                    <a:pt x="0" y="371"/>
                    <a:pt x="0" y="443"/>
                    <a:pt x="0" y="526"/>
                  </a:cubicBezTo>
                  <a:cubicBezTo>
                    <a:pt x="0" y="586"/>
                    <a:pt x="12" y="621"/>
                    <a:pt x="24" y="669"/>
                  </a:cubicBezTo>
                  <a:cubicBezTo>
                    <a:pt x="36" y="729"/>
                    <a:pt x="72" y="776"/>
                    <a:pt x="119" y="824"/>
                  </a:cubicBezTo>
                  <a:cubicBezTo>
                    <a:pt x="193" y="908"/>
                    <a:pt x="322" y="983"/>
                    <a:pt x="450" y="983"/>
                  </a:cubicBezTo>
                  <a:cubicBezTo>
                    <a:pt x="467" y="983"/>
                    <a:pt x="483" y="981"/>
                    <a:pt x="500" y="979"/>
                  </a:cubicBezTo>
                  <a:cubicBezTo>
                    <a:pt x="512" y="979"/>
                    <a:pt x="536" y="979"/>
                    <a:pt x="560" y="967"/>
                  </a:cubicBezTo>
                  <a:cubicBezTo>
                    <a:pt x="703" y="955"/>
                    <a:pt x="798" y="883"/>
                    <a:pt x="869" y="788"/>
                  </a:cubicBezTo>
                  <a:cubicBezTo>
                    <a:pt x="953" y="705"/>
                    <a:pt x="988" y="586"/>
                    <a:pt x="976" y="455"/>
                  </a:cubicBezTo>
                  <a:cubicBezTo>
                    <a:pt x="976" y="431"/>
                    <a:pt x="976" y="419"/>
                    <a:pt x="965" y="383"/>
                  </a:cubicBezTo>
                  <a:cubicBezTo>
                    <a:pt x="953" y="276"/>
                    <a:pt x="893" y="193"/>
                    <a:pt x="822" y="121"/>
                  </a:cubicBezTo>
                  <a:cubicBezTo>
                    <a:pt x="738" y="38"/>
                    <a:pt x="627" y="0"/>
                    <a:pt x="5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7"/>
            <p:cNvSpPr/>
            <p:nvPr/>
          </p:nvSpPr>
          <p:spPr>
            <a:xfrm>
              <a:off x="4145150" y="3339825"/>
              <a:ext cx="26225" cy="24750"/>
            </a:xfrm>
            <a:custGeom>
              <a:avLst/>
              <a:gdLst/>
              <a:ahLst/>
              <a:cxnLst/>
              <a:rect l="l" t="t" r="r" b="b"/>
              <a:pathLst>
                <a:path w="1049" h="990" extrusionOk="0">
                  <a:moveTo>
                    <a:pt x="501" y="1"/>
                  </a:moveTo>
                  <a:cubicBezTo>
                    <a:pt x="227" y="24"/>
                    <a:pt x="0" y="239"/>
                    <a:pt x="36" y="524"/>
                  </a:cubicBezTo>
                  <a:cubicBezTo>
                    <a:pt x="48" y="791"/>
                    <a:pt x="262" y="989"/>
                    <a:pt x="536" y="989"/>
                  </a:cubicBezTo>
                  <a:cubicBezTo>
                    <a:pt x="544" y="989"/>
                    <a:pt x="552" y="989"/>
                    <a:pt x="560" y="989"/>
                  </a:cubicBezTo>
                  <a:cubicBezTo>
                    <a:pt x="822" y="977"/>
                    <a:pt x="1048" y="751"/>
                    <a:pt x="1012" y="465"/>
                  </a:cubicBezTo>
                  <a:cubicBezTo>
                    <a:pt x="1012" y="405"/>
                    <a:pt x="1001" y="358"/>
                    <a:pt x="989" y="322"/>
                  </a:cubicBezTo>
                  <a:cubicBezTo>
                    <a:pt x="929" y="215"/>
                    <a:pt x="870" y="143"/>
                    <a:pt x="774" y="84"/>
                  </a:cubicBezTo>
                  <a:cubicBezTo>
                    <a:pt x="703" y="36"/>
                    <a:pt x="631" y="1"/>
                    <a:pt x="5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7"/>
            <p:cNvSpPr/>
            <p:nvPr/>
          </p:nvSpPr>
          <p:spPr>
            <a:xfrm>
              <a:off x="4710100" y="2985275"/>
              <a:ext cx="25625" cy="24775"/>
            </a:xfrm>
            <a:custGeom>
              <a:avLst/>
              <a:gdLst/>
              <a:ahLst/>
              <a:cxnLst/>
              <a:rect l="l" t="t" r="r" b="b"/>
              <a:pathLst>
                <a:path w="1025" h="991" extrusionOk="0">
                  <a:moveTo>
                    <a:pt x="532" y="0"/>
                  </a:moveTo>
                  <a:cubicBezTo>
                    <a:pt x="518" y="0"/>
                    <a:pt x="503" y="1"/>
                    <a:pt x="489" y="2"/>
                  </a:cubicBezTo>
                  <a:cubicBezTo>
                    <a:pt x="227" y="14"/>
                    <a:pt x="1" y="240"/>
                    <a:pt x="24" y="526"/>
                  </a:cubicBezTo>
                  <a:cubicBezTo>
                    <a:pt x="48" y="657"/>
                    <a:pt x="108" y="776"/>
                    <a:pt x="191" y="859"/>
                  </a:cubicBezTo>
                  <a:cubicBezTo>
                    <a:pt x="262" y="943"/>
                    <a:pt x="370" y="979"/>
                    <a:pt x="477" y="979"/>
                  </a:cubicBezTo>
                  <a:lnTo>
                    <a:pt x="536" y="990"/>
                  </a:lnTo>
                  <a:cubicBezTo>
                    <a:pt x="655" y="990"/>
                    <a:pt x="739" y="943"/>
                    <a:pt x="834" y="883"/>
                  </a:cubicBezTo>
                  <a:cubicBezTo>
                    <a:pt x="953" y="788"/>
                    <a:pt x="1024" y="621"/>
                    <a:pt x="1013" y="467"/>
                  </a:cubicBezTo>
                  <a:cubicBezTo>
                    <a:pt x="1001" y="207"/>
                    <a:pt x="797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7"/>
            <p:cNvSpPr/>
            <p:nvPr/>
          </p:nvSpPr>
          <p:spPr>
            <a:xfrm>
              <a:off x="5801300" y="3226125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275" y="0"/>
                  </a:moveTo>
                  <a:cubicBezTo>
                    <a:pt x="168" y="0"/>
                    <a:pt x="72" y="72"/>
                    <a:pt x="37" y="167"/>
                  </a:cubicBezTo>
                  <a:lnTo>
                    <a:pt x="37" y="179"/>
                  </a:lnTo>
                  <a:cubicBezTo>
                    <a:pt x="13" y="227"/>
                    <a:pt x="1" y="262"/>
                    <a:pt x="1" y="310"/>
                  </a:cubicBezTo>
                  <a:cubicBezTo>
                    <a:pt x="1" y="405"/>
                    <a:pt x="48" y="477"/>
                    <a:pt x="120" y="524"/>
                  </a:cubicBezTo>
                  <a:cubicBezTo>
                    <a:pt x="179" y="560"/>
                    <a:pt x="239" y="584"/>
                    <a:pt x="310" y="584"/>
                  </a:cubicBezTo>
                  <a:cubicBezTo>
                    <a:pt x="406" y="584"/>
                    <a:pt x="477" y="536"/>
                    <a:pt x="525" y="465"/>
                  </a:cubicBezTo>
                  <a:cubicBezTo>
                    <a:pt x="572" y="417"/>
                    <a:pt x="584" y="346"/>
                    <a:pt x="584" y="262"/>
                  </a:cubicBezTo>
                  <a:cubicBezTo>
                    <a:pt x="584" y="191"/>
                    <a:pt x="549" y="119"/>
                    <a:pt x="489" y="72"/>
                  </a:cubicBezTo>
                  <a:cubicBezTo>
                    <a:pt x="465" y="36"/>
                    <a:pt x="429" y="24"/>
                    <a:pt x="394" y="12"/>
                  </a:cubicBezTo>
                  <a:cubicBezTo>
                    <a:pt x="358" y="0"/>
                    <a:pt x="310" y="0"/>
                    <a:pt x="27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7"/>
            <p:cNvSpPr/>
            <p:nvPr/>
          </p:nvSpPr>
          <p:spPr>
            <a:xfrm>
              <a:off x="5918575" y="3299625"/>
              <a:ext cx="14600" cy="14325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308" y="0"/>
                  </a:moveTo>
                  <a:cubicBezTo>
                    <a:pt x="301" y="0"/>
                    <a:pt x="294" y="1"/>
                    <a:pt x="287" y="1"/>
                  </a:cubicBezTo>
                  <a:cubicBezTo>
                    <a:pt x="191" y="1"/>
                    <a:pt x="132" y="49"/>
                    <a:pt x="72" y="108"/>
                  </a:cubicBezTo>
                  <a:cubicBezTo>
                    <a:pt x="25" y="168"/>
                    <a:pt x="1" y="227"/>
                    <a:pt x="13" y="299"/>
                  </a:cubicBezTo>
                  <a:cubicBezTo>
                    <a:pt x="25" y="454"/>
                    <a:pt x="144" y="573"/>
                    <a:pt x="310" y="573"/>
                  </a:cubicBezTo>
                  <a:cubicBezTo>
                    <a:pt x="430" y="573"/>
                    <a:pt x="513" y="489"/>
                    <a:pt x="549" y="394"/>
                  </a:cubicBezTo>
                  <a:cubicBezTo>
                    <a:pt x="560" y="346"/>
                    <a:pt x="572" y="299"/>
                    <a:pt x="572" y="251"/>
                  </a:cubicBezTo>
                  <a:cubicBezTo>
                    <a:pt x="584" y="115"/>
                    <a:pt x="454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7"/>
            <p:cNvSpPr/>
            <p:nvPr/>
          </p:nvSpPr>
          <p:spPr>
            <a:xfrm>
              <a:off x="5332800" y="3319575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74" y="1"/>
                  </a:moveTo>
                  <a:cubicBezTo>
                    <a:pt x="108" y="1"/>
                    <a:pt x="0" y="132"/>
                    <a:pt x="0" y="299"/>
                  </a:cubicBezTo>
                  <a:cubicBezTo>
                    <a:pt x="0" y="453"/>
                    <a:pt x="143" y="561"/>
                    <a:pt x="298" y="561"/>
                  </a:cubicBezTo>
                  <a:cubicBezTo>
                    <a:pt x="465" y="561"/>
                    <a:pt x="572" y="430"/>
                    <a:pt x="572" y="263"/>
                  </a:cubicBezTo>
                  <a:cubicBezTo>
                    <a:pt x="572" y="96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7"/>
            <p:cNvSpPr/>
            <p:nvPr/>
          </p:nvSpPr>
          <p:spPr>
            <a:xfrm>
              <a:off x="4583900" y="3272550"/>
              <a:ext cx="14600" cy="14375"/>
            </a:xfrm>
            <a:custGeom>
              <a:avLst/>
              <a:gdLst/>
              <a:ahLst/>
              <a:cxnLst/>
              <a:rect l="l" t="t" r="r" b="b"/>
              <a:pathLst>
                <a:path w="584" h="575" extrusionOk="0">
                  <a:moveTo>
                    <a:pt x="286" y="1"/>
                  </a:moveTo>
                  <a:cubicBezTo>
                    <a:pt x="215" y="1"/>
                    <a:pt x="155" y="36"/>
                    <a:pt x="107" y="72"/>
                  </a:cubicBezTo>
                  <a:cubicBezTo>
                    <a:pt x="48" y="132"/>
                    <a:pt x="0" y="215"/>
                    <a:pt x="12" y="298"/>
                  </a:cubicBezTo>
                  <a:cubicBezTo>
                    <a:pt x="12" y="334"/>
                    <a:pt x="36" y="346"/>
                    <a:pt x="36" y="370"/>
                  </a:cubicBezTo>
                  <a:cubicBezTo>
                    <a:pt x="48" y="417"/>
                    <a:pt x="60" y="453"/>
                    <a:pt x="96" y="477"/>
                  </a:cubicBezTo>
                  <a:cubicBezTo>
                    <a:pt x="149" y="530"/>
                    <a:pt x="212" y="574"/>
                    <a:pt x="284" y="574"/>
                  </a:cubicBezTo>
                  <a:cubicBezTo>
                    <a:pt x="293" y="574"/>
                    <a:pt x="301" y="573"/>
                    <a:pt x="310" y="572"/>
                  </a:cubicBezTo>
                  <a:cubicBezTo>
                    <a:pt x="346" y="572"/>
                    <a:pt x="369" y="548"/>
                    <a:pt x="405" y="548"/>
                  </a:cubicBezTo>
                  <a:cubicBezTo>
                    <a:pt x="465" y="525"/>
                    <a:pt x="524" y="477"/>
                    <a:pt x="548" y="417"/>
                  </a:cubicBezTo>
                  <a:cubicBezTo>
                    <a:pt x="572" y="370"/>
                    <a:pt x="584" y="334"/>
                    <a:pt x="584" y="275"/>
                  </a:cubicBezTo>
                  <a:cubicBezTo>
                    <a:pt x="584" y="227"/>
                    <a:pt x="572" y="179"/>
                    <a:pt x="548" y="156"/>
                  </a:cubicBezTo>
                  <a:cubicBezTo>
                    <a:pt x="512" y="60"/>
                    <a:pt x="417" y="13"/>
                    <a:pt x="3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7"/>
            <p:cNvSpPr/>
            <p:nvPr/>
          </p:nvSpPr>
          <p:spPr>
            <a:xfrm>
              <a:off x="5421500" y="3251650"/>
              <a:ext cx="14900" cy="14400"/>
            </a:xfrm>
            <a:custGeom>
              <a:avLst/>
              <a:gdLst/>
              <a:ahLst/>
              <a:cxnLst/>
              <a:rect l="l" t="t" r="r" b="b"/>
              <a:pathLst>
                <a:path w="596" h="576" extrusionOk="0">
                  <a:moveTo>
                    <a:pt x="308" y="0"/>
                  </a:moveTo>
                  <a:cubicBezTo>
                    <a:pt x="293" y="0"/>
                    <a:pt x="278" y="1"/>
                    <a:pt x="262" y="3"/>
                  </a:cubicBezTo>
                  <a:cubicBezTo>
                    <a:pt x="108" y="3"/>
                    <a:pt x="0" y="134"/>
                    <a:pt x="0" y="301"/>
                  </a:cubicBezTo>
                  <a:lnTo>
                    <a:pt x="0" y="349"/>
                  </a:lnTo>
                  <a:cubicBezTo>
                    <a:pt x="23" y="473"/>
                    <a:pt x="131" y="576"/>
                    <a:pt x="275" y="576"/>
                  </a:cubicBezTo>
                  <a:cubicBezTo>
                    <a:pt x="282" y="576"/>
                    <a:pt x="290" y="575"/>
                    <a:pt x="298" y="575"/>
                  </a:cubicBezTo>
                  <a:lnTo>
                    <a:pt x="310" y="575"/>
                  </a:lnTo>
                  <a:cubicBezTo>
                    <a:pt x="477" y="551"/>
                    <a:pt x="596" y="420"/>
                    <a:pt x="584" y="277"/>
                  </a:cubicBezTo>
                  <a:cubicBezTo>
                    <a:pt x="584" y="194"/>
                    <a:pt x="548" y="134"/>
                    <a:pt x="489" y="75"/>
                  </a:cubicBezTo>
                  <a:cubicBezTo>
                    <a:pt x="439" y="25"/>
                    <a:pt x="381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7"/>
            <p:cNvSpPr/>
            <p:nvPr/>
          </p:nvSpPr>
          <p:spPr>
            <a:xfrm>
              <a:off x="5632525" y="342852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263" y="1"/>
                  </a:moveTo>
                  <a:cubicBezTo>
                    <a:pt x="120" y="1"/>
                    <a:pt x="1" y="132"/>
                    <a:pt x="1" y="286"/>
                  </a:cubicBezTo>
                  <a:lnTo>
                    <a:pt x="561" y="286"/>
                  </a:lnTo>
                  <a:lnTo>
                    <a:pt x="561" y="263"/>
                  </a:lnTo>
                  <a:cubicBezTo>
                    <a:pt x="561" y="108"/>
                    <a:pt x="430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7"/>
            <p:cNvSpPr/>
            <p:nvPr/>
          </p:nvSpPr>
          <p:spPr>
            <a:xfrm>
              <a:off x="5338150" y="3193075"/>
              <a:ext cx="14025" cy="14050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63" y="1"/>
                  </a:moveTo>
                  <a:cubicBezTo>
                    <a:pt x="120" y="1"/>
                    <a:pt x="13" y="120"/>
                    <a:pt x="1" y="263"/>
                  </a:cubicBezTo>
                  <a:lnTo>
                    <a:pt x="1" y="298"/>
                  </a:lnTo>
                  <a:cubicBezTo>
                    <a:pt x="1" y="446"/>
                    <a:pt x="131" y="561"/>
                    <a:pt x="277" y="561"/>
                  </a:cubicBezTo>
                  <a:cubicBezTo>
                    <a:pt x="284" y="561"/>
                    <a:pt x="291" y="561"/>
                    <a:pt x="298" y="560"/>
                  </a:cubicBezTo>
                  <a:cubicBezTo>
                    <a:pt x="322" y="560"/>
                    <a:pt x="358" y="548"/>
                    <a:pt x="382" y="548"/>
                  </a:cubicBezTo>
                  <a:cubicBezTo>
                    <a:pt x="489" y="501"/>
                    <a:pt x="560" y="394"/>
                    <a:pt x="560" y="263"/>
                  </a:cubicBezTo>
                  <a:cubicBezTo>
                    <a:pt x="560" y="96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17"/>
          <p:cNvGrpSpPr/>
          <p:nvPr/>
        </p:nvGrpSpPr>
        <p:grpSpPr>
          <a:xfrm>
            <a:off x="4" y="-33"/>
            <a:ext cx="1262602" cy="2198093"/>
            <a:chOff x="1083450" y="1318750"/>
            <a:chExt cx="624525" cy="1087250"/>
          </a:xfrm>
        </p:grpSpPr>
        <p:sp>
          <p:nvSpPr>
            <p:cNvPr id="2140" name="Google Shape;2140;p17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7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7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7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7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7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7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7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7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7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7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7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7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7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7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7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7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7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7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7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7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7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7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7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7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7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7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7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7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7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7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7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7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7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7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17"/>
          <p:cNvGrpSpPr/>
          <p:nvPr/>
        </p:nvGrpSpPr>
        <p:grpSpPr>
          <a:xfrm flipH="1">
            <a:off x="7881404" y="-33"/>
            <a:ext cx="1262602" cy="2198093"/>
            <a:chOff x="1083450" y="1318750"/>
            <a:chExt cx="624525" cy="1087250"/>
          </a:xfrm>
        </p:grpSpPr>
        <p:sp>
          <p:nvSpPr>
            <p:cNvPr id="2178" name="Google Shape;2178;p17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7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7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7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7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7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7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7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7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7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7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7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7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7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7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7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7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7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7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7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7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7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7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7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7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7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7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7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7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7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7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7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7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7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7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7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7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5" name="Google Shape;2215;p17"/>
          <p:cNvGrpSpPr/>
          <p:nvPr/>
        </p:nvGrpSpPr>
        <p:grpSpPr>
          <a:xfrm>
            <a:off x="5890659" y="3797009"/>
            <a:ext cx="3253203" cy="1346446"/>
            <a:chOff x="4145150" y="2643900"/>
            <a:chExt cx="1914550" cy="792400"/>
          </a:xfrm>
        </p:grpSpPr>
        <p:sp>
          <p:nvSpPr>
            <p:cNvPr id="2216" name="Google Shape;2216;p17"/>
            <p:cNvSpPr/>
            <p:nvPr/>
          </p:nvSpPr>
          <p:spPr>
            <a:xfrm>
              <a:off x="5202425" y="3311250"/>
              <a:ext cx="149150" cy="50325"/>
            </a:xfrm>
            <a:custGeom>
              <a:avLst/>
              <a:gdLst/>
              <a:ahLst/>
              <a:cxnLst/>
              <a:rect l="l" t="t" r="r" b="b"/>
              <a:pathLst>
                <a:path w="5966" h="2013" extrusionOk="0">
                  <a:moveTo>
                    <a:pt x="0" y="1"/>
                  </a:moveTo>
                  <a:lnTo>
                    <a:pt x="36" y="334"/>
                  </a:lnTo>
                  <a:lnTo>
                    <a:pt x="5870" y="2013"/>
                  </a:lnTo>
                  <a:cubicBezTo>
                    <a:pt x="5858" y="1894"/>
                    <a:pt x="5906" y="1786"/>
                    <a:pt x="5965" y="1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7"/>
            <p:cNvSpPr/>
            <p:nvPr/>
          </p:nvSpPr>
          <p:spPr>
            <a:xfrm>
              <a:off x="5104200" y="3285350"/>
              <a:ext cx="91100" cy="31575"/>
            </a:xfrm>
            <a:custGeom>
              <a:avLst/>
              <a:gdLst/>
              <a:ahLst/>
              <a:cxnLst/>
              <a:rect l="l" t="t" r="r" b="b"/>
              <a:pathLst>
                <a:path w="3644" h="1263" extrusionOk="0">
                  <a:moveTo>
                    <a:pt x="310" y="1"/>
                  </a:moveTo>
                  <a:lnTo>
                    <a:pt x="12" y="132"/>
                  </a:lnTo>
                  <a:lnTo>
                    <a:pt x="0" y="215"/>
                  </a:lnTo>
                  <a:lnTo>
                    <a:pt x="3644" y="1263"/>
                  </a:lnTo>
                  <a:lnTo>
                    <a:pt x="3596" y="9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7"/>
            <p:cNvSpPr/>
            <p:nvPr/>
          </p:nvSpPr>
          <p:spPr>
            <a:xfrm>
              <a:off x="5098850" y="328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7"/>
            <p:cNvSpPr/>
            <p:nvPr/>
          </p:nvSpPr>
          <p:spPr>
            <a:xfrm>
              <a:off x="5097050" y="328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7"/>
            <p:cNvSpPr/>
            <p:nvPr/>
          </p:nvSpPr>
          <p:spPr>
            <a:xfrm>
              <a:off x="5317625" y="3080875"/>
              <a:ext cx="235450" cy="109550"/>
            </a:xfrm>
            <a:custGeom>
              <a:avLst/>
              <a:gdLst/>
              <a:ahLst/>
              <a:cxnLst/>
              <a:rect l="l" t="t" r="r" b="b"/>
              <a:pathLst>
                <a:path w="9418" h="4382" extrusionOk="0">
                  <a:moveTo>
                    <a:pt x="9335" y="0"/>
                  </a:moveTo>
                  <a:lnTo>
                    <a:pt x="0" y="4167"/>
                  </a:lnTo>
                  <a:lnTo>
                    <a:pt x="286" y="4382"/>
                  </a:lnTo>
                  <a:lnTo>
                    <a:pt x="9382" y="322"/>
                  </a:lnTo>
                  <a:lnTo>
                    <a:pt x="9418" y="262"/>
                  </a:lnTo>
                  <a:cubicBezTo>
                    <a:pt x="9358" y="179"/>
                    <a:pt x="9335" y="95"/>
                    <a:pt x="93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7"/>
            <p:cNvSpPr/>
            <p:nvPr/>
          </p:nvSpPr>
          <p:spPr>
            <a:xfrm>
              <a:off x="5193500" y="3188625"/>
              <a:ext cx="122950" cy="59850"/>
            </a:xfrm>
            <a:custGeom>
              <a:avLst/>
              <a:gdLst/>
              <a:ahLst/>
              <a:cxnLst/>
              <a:rect l="l" t="t" r="r" b="b"/>
              <a:pathLst>
                <a:path w="4918" h="2394" extrusionOk="0">
                  <a:moveTo>
                    <a:pt x="4644" y="0"/>
                  </a:moveTo>
                  <a:lnTo>
                    <a:pt x="0" y="2060"/>
                  </a:lnTo>
                  <a:lnTo>
                    <a:pt x="36" y="2393"/>
                  </a:lnTo>
                  <a:lnTo>
                    <a:pt x="4918" y="20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7"/>
            <p:cNvSpPr/>
            <p:nvPr/>
          </p:nvSpPr>
          <p:spPr>
            <a:xfrm>
              <a:off x="5097050" y="32844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3"/>
                  </a:moveTo>
                  <a:lnTo>
                    <a:pt x="1" y="13"/>
                  </a:lnTo>
                  <a:lnTo>
                    <a:pt x="1" y="49"/>
                  </a:ln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7"/>
            <p:cNvSpPr/>
            <p:nvPr/>
          </p:nvSpPr>
          <p:spPr>
            <a:xfrm>
              <a:off x="5098550" y="3243975"/>
              <a:ext cx="88425" cy="44675"/>
            </a:xfrm>
            <a:custGeom>
              <a:avLst/>
              <a:gdLst/>
              <a:ahLst/>
              <a:cxnLst/>
              <a:rect l="l" t="t" r="r" b="b"/>
              <a:pathLst>
                <a:path w="3537" h="1787" extrusionOk="0">
                  <a:moveTo>
                    <a:pt x="33" y="1539"/>
                  </a:moveTo>
                  <a:lnTo>
                    <a:pt x="33" y="1539"/>
                  </a:lnTo>
                  <a:cubicBezTo>
                    <a:pt x="21" y="1541"/>
                    <a:pt x="10" y="1544"/>
                    <a:pt x="0" y="1549"/>
                  </a:cubicBezTo>
                  <a:lnTo>
                    <a:pt x="12" y="1549"/>
                  </a:lnTo>
                  <a:lnTo>
                    <a:pt x="33" y="1539"/>
                  </a:lnTo>
                  <a:close/>
                  <a:moveTo>
                    <a:pt x="3501" y="1"/>
                  </a:moveTo>
                  <a:lnTo>
                    <a:pt x="33" y="1539"/>
                  </a:lnTo>
                  <a:lnTo>
                    <a:pt x="33" y="1539"/>
                  </a:lnTo>
                  <a:cubicBezTo>
                    <a:pt x="51" y="1537"/>
                    <a:pt x="69" y="1537"/>
                    <a:pt x="84" y="1537"/>
                  </a:cubicBezTo>
                  <a:cubicBezTo>
                    <a:pt x="191" y="1537"/>
                    <a:pt x="250" y="1608"/>
                    <a:pt x="238" y="1691"/>
                  </a:cubicBezTo>
                  <a:lnTo>
                    <a:pt x="226" y="1787"/>
                  </a:lnTo>
                  <a:lnTo>
                    <a:pt x="536" y="1656"/>
                  </a:lnTo>
                  <a:lnTo>
                    <a:pt x="3536" y="31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7"/>
            <p:cNvSpPr/>
            <p:nvPr/>
          </p:nvSpPr>
          <p:spPr>
            <a:xfrm>
              <a:off x="5098250" y="3282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7"/>
            <p:cNvSpPr/>
            <p:nvPr/>
          </p:nvSpPr>
          <p:spPr>
            <a:xfrm>
              <a:off x="5097650" y="3283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4"/>
                    <a:pt x="0" y="0"/>
                  </a:cubicBezTo>
                  <a:cubicBezTo>
                    <a:pt x="0" y="0"/>
                    <a:pt x="24" y="0"/>
                    <a:pt x="0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7"/>
            <p:cNvSpPr/>
            <p:nvPr/>
          </p:nvSpPr>
          <p:spPr>
            <a:xfrm>
              <a:off x="4158250" y="3228800"/>
              <a:ext cx="79800" cy="113125"/>
            </a:xfrm>
            <a:custGeom>
              <a:avLst/>
              <a:gdLst/>
              <a:ahLst/>
              <a:cxnLst/>
              <a:rect l="l" t="t" r="r" b="b"/>
              <a:pathLst>
                <a:path w="3192" h="4525" extrusionOk="0">
                  <a:moveTo>
                    <a:pt x="2917" y="1"/>
                  </a:moveTo>
                  <a:lnTo>
                    <a:pt x="0" y="4442"/>
                  </a:lnTo>
                  <a:cubicBezTo>
                    <a:pt x="96" y="4442"/>
                    <a:pt x="179" y="4477"/>
                    <a:pt x="238" y="4525"/>
                  </a:cubicBezTo>
                  <a:lnTo>
                    <a:pt x="393" y="4430"/>
                  </a:lnTo>
                  <a:lnTo>
                    <a:pt x="3191" y="143"/>
                  </a:lnTo>
                  <a:lnTo>
                    <a:pt x="291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7"/>
            <p:cNvSpPr/>
            <p:nvPr/>
          </p:nvSpPr>
          <p:spPr>
            <a:xfrm>
              <a:off x="4308850" y="3190700"/>
              <a:ext cx="106000" cy="64325"/>
            </a:xfrm>
            <a:custGeom>
              <a:avLst/>
              <a:gdLst/>
              <a:ahLst/>
              <a:cxnLst/>
              <a:rect l="l" t="t" r="r" b="b"/>
              <a:pathLst>
                <a:path w="4240" h="2573" extrusionOk="0">
                  <a:moveTo>
                    <a:pt x="4192" y="1"/>
                  </a:moveTo>
                  <a:cubicBezTo>
                    <a:pt x="4168" y="1"/>
                    <a:pt x="4168" y="1"/>
                    <a:pt x="4156" y="12"/>
                  </a:cubicBezTo>
                  <a:cubicBezTo>
                    <a:pt x="4168" y="12"/>
                    <a:pt x="4168" y="1"/>
                    <a:pt x="4192" y="1"/>
                  </a:cubicBezTo>
                  <a:close/>
                  <a:moveTo>
                    <a:pt x="4156" y="12"/>
                  </a:moveTo>
                  <a:lnTo>
                    <a:pt x="1" y="2310"/>
                  </a:lnTo>
                  <a:cubicBezTo>
                    <a:pt x="72" y="2382"/>
                    <a:pt x="144" y="2477"/>
                    <a:pt x="156" y="2572"/>
                  </a:cubicBezTo>
                  <a:lnTo>
                    <a:pt x="4240" y="310"/>
                  </a:lnTo>
                  <a:lnTo>
                    <a:pt x="4168" y="286"/>
                  </a:lnTo>
                  <a:cubicBezTo>
                    <a:pt x="4097" y="239"/>
                    <a:pt x="4061" y="155"/>
                    <a:pt x="4097" y="72"/>
                  </a:cubicBezTo>
                  <a:cubicBezTo>
                    <a:pt x="4109" y="48"/>
                    <a:pt x="4132" y="36"/>
                    <a:pt x="4156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7"/>
            <p:cNvSpPr/>
            <p:nvPr/>
          </p:nvSpPr>
          <p:spPr>
            <a:xfrm>
              <a:off x="4410075" y="3190700"/>
              <a:ext cx="176525" cy="91100"/>
            </a:xfrm>
            <a:custGeom>
              <a:avLst/>
              <a:gdLst/>
              <a:ahLst/>
              <a:cxnLst/>
              <a:rect l="l" t="t" r="r" b="b"/>
              <a:pathLst>
                <a:path w="7061" h="3644" extrusionOk="0">
                  <a:moveTo>
                    <a:pt x="119" y="1"/>
                  </a:moveTo>
                  <a:cubicBezTo>
                    <a:pt x="107" y="1"/>
                    <a:pt x="107" y="1"/>
                    <a:pt x="95" y="12"/>
                  </a:cubicBezTo>
                  <a:cubicBezTo>
                    <a:pt x="95" y="36"/>
                    <a:pt x="60" y="48"/>
                    <a:pt x="48" y="72"/>
                  </a:cubicBezTo>
                  <a:cubicBezTo>
                    <a:pt x="0" y="155"/>
                    <a:pt x="48" y="239"/>
                    <a:pt x="119" y="286"/>
                  </a:cubicBezTo>
                  <a:lnTo>
                    <a:pt x="191" y="310"/>
                  </a:lnTo>
                  <a:lnTo>
                    <a:pt x="6977" y="3644"/>
                  </a:lnTo>
                  <a:cubicBezTo>
                    <a:pt x="6965" y="3620"/>
                    <a:pt x="6965" y="3608"/>
                    <a:pt x="6965" y="3572"/>
                  </a:cubicBezTo>
                  <a:cubicBezTo>
                    <a:pt x="6965" y="3489"/>
                    <a:pt x="7001" y="3394"/>
                    <a:pt x="7060" y="3346"/>
                  </a:cubicBezTo>
                  <a:lnTo>
                    <a:pt x="250" y="12"/>
                  </a:lnTo>
                  <a:cubicBezTo>
                    <a:pt x="238" y="12"/>
                    <a:pt x="238" y="12"/>
                    <a:pt x="22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7"/>
            <p:cNvSpPr/>
            <p:nvPr/>
          </p:nvSpPr>
          <p:spPr>
            <a:xfrm>
              <a:off x="4164500" y="3260350"/>
              <a:ext cx="127725" cy="87525"/>
            </a:xfrm>
            <a:custGeom>
              <a:avLst/>
              <a:gdLst/>
              <a:ahLst/>
              <a:cxnLst/>
              <a:rect l="l" t="t" r="r" b="b"/>
              <a:pathLst>
                <a:path w="5109" h="3501" extrusionOk="0">
                  <a:moveTo>
                    <a:pt x="4882" y="1"/>
                  </a:moveTo>
                  <a:lnTo>
                    <a:pt x="131" y="3168"/>
                  </a:lnTo>
                  <a:lnTo>
                    <a:pt x="0" y="3263"/>
                  </a:lnTo>
                  <a:cubicBezTo>
                    <a:pt x="96" y="3322"/>
                    <a:pt x="155" y="3394"/>
                    <a:pt x="191" y="3501"/>
                  </a:cubicBezTo>
                  <a:lnTo>
                    <a:pt x="5108" y="203"/>
                  </a:lnTo>
                  <a:cubicBezTo>
                    <a:pt x="5061" y="167"/>
                    <a:pt x="5037" y="120"/>
                    <a:pt x="5013" y="60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7"/>
            <p:cNvSpPr/>
            <p:nvPr/>
          </p:nvSpPr>
          <p:spPr>
            <a:xfrm>
              <a:off x="4228800" y="3220775"/>
              <a:ext cx="61325" cy="41400"/>
            </a:xfrm>
            <a:custGeom>
              <a:avLst/>
              <a:gdLst/>
              <a:ahLst/>
              <a:cxnLst/>
              <a:rect l="l" t="t" r="r" b="b"/>
              <a:pathLst>
                <a:path w="2453" h="1656" extrusionOk="0">
                  <a:moveTo>
                    <a:pt x="203" y="0"/>
                  </a:moveTo>
                  <a:cubicBezTo>
                    <a:pt x="167" y="0"/>
                    <a:pt x="143" y="0"/>
                    <a:pt x="107" y="24"/>
                  </a:cubicBezTo>
                  <a:cubicBezTo>
                    <a:pt x="83" y="36"/>
                    <a:pt x="72" y="48"/>
                    <a:pt x="48" y="83"/>
                  </a:cubicBezTo>
                  <a:cubicBezTo>
                    <a:pt x="0" y="155"/>
                    <a:pt x="36" y="238"/>
                    <a:pt x="107" y="286"/>
                  </a:cubicBezTo>
                  <a:lnTo>
                    <a:pt x="119" y="298"/>
                  </a:lnTo>
                  <a:lnTo>
                    <a:pt x="393" y="452"/>
                  </a:lnTo>
                  <a:lnTo>
                    <a:pt x="2310" y="1584"/>
                  </a:lnTo>
                  <a:lnTo>
                    <a:pt x="2453" y="1655"/>
                  </a:lnTo>
                  <a:cubicBezTo>
                    <a:pt x="2429" y="1607"/>
                    <a:pt x="2417" y="1572"/>
                    <a:pt x="2417" y="1512"/>
                  </a:cubicBezTo>
                  <a:cubicBezTo>
                    <a:pt x="2417" y="1429"/>
                    <a:pt x="2417" y="1357"/>
                    <a:pt x="2453" y="1298"/>
                  </a:cubicBezTo>
                  <a:lnTo>
                    <a:pt x="619" y="238"/>
                  </a:lnTo>
                  <a:cubicBezTo>
                    <a:pt x="584" y="333"/>
                    <a:pt x="500" y="393"/>
                    <a:pt x="405" y="393"/>
                  </a:cubicBezTo>
                  <a:cubicBezTo>
                    <a:pt x="398" y="394"/>
                    <a:pt x="392" y="394"/>
                    <a:pt x="385" y="394"/>
                  </a:cubicBezTo>
                  <a:cubicBezTo>
                    <a:pt x="262" y="394"/>
                    <a:pt x="155" y="290"/>
                    <a:pt x="155" y="155"/>
                  </a:cubicBezTo>
                  <a:cubicBezTo>
                    <a:pt x="155" y="95"/>
                    <a:pt x="167" y="48"/>
                    <a:pt x="2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7"/>
            <p:cNvSpPr/>
            <p:nvPr/>
          </p:nvSpPr>
          <p:spPr>
            <a:xfrm>
              <a:off x="4302900" y="3265125"/>
              <a:ext cx="222375" cy="130500"/>
            </a:xfrm>
            <a:custGeom>
              <a:avLst/>
              <a:gdLst/>
              <a:ahLst/>
              <a:cxnLst/>
              <a:rect l="l" t="t" r="r" b="b"/>
              <a:pathLst>
                <a:path w="8895" h="5220" extrusionOk="0">
                  <a:moveTo>
                    <a:pt x="322" y="0"/>
                  </a:moveTo>
                  <a:cubicBezTo>
                    <a:pt x="239" y="95"/>
                    <a:pt x="144" y="167"/>
                    <a:pt x="1" y="179"/>
                  </a:cubicBezTo>
                  <a:lnTo>
                    <a:pt x="8776" y="5191"/>
                  </a:lnTo>
                  <a:cubicBezTo>
                    <a:pt x="8793" y="5209"/>
                    <a:pt x="8823" y="5220"/>
                    <a:pt x="8857" y="5220"/>
                  </a:cubicBezTo>
                  <a:cubicBezTo>
                    <a:pt x="8869" y="5220"/>
                    <a:pt x="8882" y="5218"/>
                    <a:pt x="8895" y="5215"/>
                  </a:cubicBezTo>
                  <a:cubicBezTo>
                    <a:pt x="8871" y="5155"/>
                    <a:pt x="8859" y="5096"/>
                    <a:pt x="8847" y="5013"/>
                  </a:cubicBezTo>
                  <a:lnTo>
                    <a:pt x="8847" y="488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7"/>
            <p:cNvSpPr/>
            <p:nvPr/>
          </p:nvSpPr>
          <p:spPr>
            <a:xfrm>
              <a:off x="4545500" y="3403525"/>
              <a:ext cx="25325" cy="32475"/>
            </a:xfrm>
            <a:custGeom>
              <a:avLst/>
              <a:gdLst/>
              <a:ahLst/>
              <a:cxnLst/>
              <a:rect l="l" t="t" r="r" b="b"/>
              <a:pathLst>
                <a:path w="1013" h="1299" extrusionOk="0">
                  <a:moveTo>
                    <a:pt x="286" y="0"/>
                  </a:moveTo>
                  <a:cubicBezTo>
                    <a:pt x="215" y="60"/>
                    <a:pt x="108" y="108"/>
                    <a:pt x="0" y="131"/>
                  </a:cubicBezTo>
                  <a:lnTo>
                    <a:pt x="655" y="1298"/>
                  </a:lnTo>
                  <a:lnTo>
                    <a:pt x="1012" y="129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7"/>
            <p:cNvSpPr/>
            <p:nvPr/>
          </p:nvSpPr>
          <p:spPr>
            <a:xfrm>
              <a:off x="4592225" y="3007050"/>
              <a:ext cx="130100" cy="268800"/>
            </a:xfrm>
            <a:custGeom>
              <a:avLst/>
              <a:gdLst/>
              <a:ahLst/>
              <a:cxnLst/>
              <a:rect l="l" t="t" r="r" b="b"/>
              <a:pathLst>
                <a:path w="5204" h="10752" extrusionOk="0">
                  <a:moveTo>
                    <a:pt x="4918" y="0"/>
                  </a:moveTo>
                  <a:lnTo>
                    <a:pt x="1" y="10621"/>
                  </a:lnTo>
                  <a:cubicBezTo>
                    <a:pt x="84" y="10621"/>
                    <a:pt x="179" y="10680"/>
                    <a:pt x="215" y="10752"/>
                  </a:cubicBezTo>
                  <a:cubicBezTo>
                    <a:pt x="239" y="10740"/>
                    <a:pt x="251" y="10740"/>
                    <a:pt x="263" y="10740"/>
                  </a:cubicBezTo>
                  <a:lnTo>
                    <a:pt x="5204" y="119"/>
                  </a:lnTo>
                  <a:cubicBezTo>
                    <a:pt x="5097" y="96"/>
                    <a:pt x="5001" y="60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7"/>
            <p:cNvSpPr/>
            <p:nvPr/>
          </p:nvSpPr>
          <p:spPr>
            <a:xfrm>
              <a:off x="4545500" y="3284450"/>
              <a:ext cx="48550" cy="91125"/>
            </a:xfrm>
            <a:custGeom>
              <a:avLst/>
              <a:gdLst/>
              <a:ahLst/>
              <a:cxnLst/>
              <a:rect l="l" t="t" r="r" b="b"/>
              <a:pathLst>
                <a:path w="1942" h="3645" extrusionOk="0">
                  <a:moveTo>
                    <a:pt x="1620" y="1"/>
                  </a:moveTo>
                  <a:lnTo>
                    <a:pt x="0" y="3513"/>
                  </a:lnTo>
                  <a:cubicBezTo>
                    <a:pt x="108" y="3549"/>
                    <a:pt x="191" y="3585"/>
                    <a:pt x="286" y="3644"/>
                  </a:cubicBezTo>
                  <a:lnTo>
                    <a:pt x="1941" y="72"/>
                  </a:lnTo>
                  <a:cubicBezTo>
                    <a:pt x="1905" y="72"/>
                    <a:pt x="1882" y="96"/>
                    <a:pt x="1846" y="96"/>
                  </a:cubicBezTo>
                  <a:cubicBezTo>
                    <a:pt x="1837" y="97"/>
                    <a:pt x="1829" y="98"/>
                    <a:pt x="1820" y="98"/>
                  </a:cubicBezTo>
                  <a:cubicBezTo>
                    <a:pt x="1748" y="98"/>
                    <a:pt x="1684" y="54"/>
                    <a:pt x="162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7"/>
            <p:cNvSpPr/>
            <p:nvPr/>
          </p:nvSpPr>
          <p:spPr>
            <a:xfrm>
              <a:off x="4597575" y="3275225"/>
              <a:ext cx="212850" cy="99450"/>
            </a:xfrm>
            <a:custGeom>
              <a:avLst/>
              <a:gdLst/>
              <a:ahLst/>
              <a:cxnLst/>
              <a:rect l="l" t="t" r="r" b="b"/>
              <a:pathLst>
                <a:path w="8514" h="3978" extrusionOk="0">
                  <a:moveTo>
                    <a:pt x="49" y="1"/>
                  </a:moveTo>
                  <a:cubicBezTo>
                    <a:pt x="37" y="1"/>
                    <a:pt x="25" y="13"/>
                    <a:pt x="1" y="13"/>
                  </a:cubicBezTo>
                  <a:cubicBezTo>
                    <a:pt x="25" y="49"/>
                    <a:pt x="37" y="84"/>
                    <a:pt x="37" y="132"/>
                  </a:cubicBezTo>
                  <a:cubicBezTo>
                    <a:pt x="37" y="191"/>
                    <a:pt x="25" y="239"/>
                    <a:pt x="1" y="275"/>
                  </a:cubicBezTo>
                  <a:lnTo>
                    <a:pt x="25" y="275"/>
                  </a:lnTo>
                  <a:lnTo>
                    <a:pt x="8383" y="3978"/>
                  </a:lnTo>
                  <a:cubicBezTo>
                    <a:pt x="8419" y="3870"/>
                    <a:pt x="8454" y="3775"/>
                    <a:pt x="8514" y="3692"/>
                  </a:cubicBezTo>
                  <a:lnTo>
                    <a:pt x="144" y="13"/>
                  </a:lnTo>
                  <a:cubicBezTo>
                    <a:pt x="108" y="1"/>
                    <a:pt x="84" y="1"/>
                    <a:pt x="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7"/>
            <p:cNvSpPr/>
            <p:nvPr/>
          </p:nvSpPr>
          <p:spPr>
            <a:xfrm>
              <a:off x="4838700" y="3381500"/>
              <a:ext cx="124725" cy="54200"/>
            </a:xfrm>
            <a:custGeom>
              <a:avLst/>
              <a:gdLst/>
              <a:ahLst/>
              <a:cxnLst/>
              <a:rect l="l" t="t" r="r" b="b"/>
              <a:pathLst>
                <a:path w="4989" h="2168" extrusionOk="0">
                  <a:moveTo>
                    <a:pt x="119" y="0"/>
                  </a:moveTo>
                  <a:cubicBezTo>
                    <a:pt x="107" y="108"/>
                    <a:pt x="60" y="191"/>
                    <a:pt x="0" y="286"/>
                  </a:cubicBezTo>
                  <a:lnTo>
                    <a:pt x="4227" y="2167"/>
                  </a:lnTo>
                  <a:lnTo>
                    <a:pt x="4989" y="21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7"/>
            <p:cNvSpPr/>
            <p:nvPr/>
          </p:nvSpPr>
          <p:spPr>
            <a:xfrm>
              <a:off x="4723500" y="3007350"/>
              <a:ext cx="99725" cy="355725"/>
            </a:xfrm>
            <a:custGeom>
              <a:avLst/>
              <a:gdLst/>
              <a:ahLst/>
              <a:cxnLst/>
              <a:rect l="l" t="t" r="r" b="b"/>
              <a:pathLst>
                <a:path w="3989" h="14229" extrusionOk="0">
                  <a:moveTo>
                    <a:pt x="274" y="0"/>
                  </a:moveTo>
                  <a:cubicBezTo>
                    <a:pt x="227" y="72"/>
                    <a:pt x="119" y="107"/>
                    <a:pt x="0" y="107"/>
                  </a:cubicBezTo>
                  <a:lnTo>
                    <a:pt x="3691" y="14228"/>
                  </a:lnTo>
                  <a:cubicBezTo>
                    <a:pt x="3775" y="14181"/>
                    <a:pt x="3882" y="14157"/>
                    <a:pt x="3989" y="1413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7"/>
            <p:cNvSpPr/>
            <p:nvPr/>
          </p:nvSpPr>
          <p:spPr>
            <a:xfrm>
              <a:off x="4825300" y="3394600"/>
              <a:ext cx="18475" cy="41100"/>
            </a:xfrm>
            <a:custGeom>
              <a:avLst/>
              <a:gdLst/>
              <a:ahLst/>
              <a:cxnLst/>
              <a:rect l="l" t="t" r="r" b="b"/>
              <a:pathLst>
                <a:path w="739" h="1644" extrusionOk="0">
                  <a:moveTo>
                    <a:pt x="274" y="0"/>
                  </a:moveTo>
                  <a:cubicBezTo>
                    <a:pt x="203" y="48"/>
                    <a:pt x="107" y="72"/>
                    <a:pt x="0" y="72"/>
                  </a:cubicBezTo>
                  <a:lnTo>
                    <a:pt x="417" y="1643"/>
                  </a:lnTo>
                  <a:lnTo>
                    <a:pt x="738" y="164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5078300" y="3281775"/>
              <a:ext cx="26825" cy="153325"/>
            </a:xfrm>
            <a:custGeom>
              <a:avLst/>
              <a:gdLst/>
              <a:ahLst/>
              <a:cxnLst/>
              <a:rect l="l" t="t" r="r" b="b"/>
              <a:pathLst>
                <a:path w="1073" h="6133" extrusionOk="0">
                  <a:moveTo>
                    <a:pt x="929" y="1"/>
                  </a:moveTo>
                  <a:cubicBezTo>
                    <a:pt x="894" y="1"/>
                    <a:pt x="870" y="1"/>
                    <a:pt x="834" y="13"/>
                  </a:cubicBezTo>
                  <a:cubicBezTo>
                    <a:pt x="822" y="13"/>
                    <a:pt x="822" y="37"/>
                    <a:pt x="810" y="37"/>
                  </a:cubicBezTo>
                  <a:lnTo>
                    <a:pt x="786" y="48"/>
                  </a:lnTo>
                  <a:lnTo>
                    <a:pt x="786" y="60"/>
                  </a:lnTo>
                  <a:cubicBezTo>
                    <a:pt x="786" y="60"/>
                    <a:pt x="786" y="84"/>
                    <a:pt x="774" y="84"/>
                  </a:cubicBezTo>
                  <a:lnTo>
                    <a:pt x="774" y="96"/>
                  </a:lnTo>
                  <a:cubicBezTo>
                    <a:pt x="774" y="108"/>
                    <a:pt x="774" y="108"/>
                    <a:pt x="763" y="120"/>
                  </a:cubicBezTo>
                  <a:lnTo>
                    <a:pt x="1" y="6133"/>
                  </a:lnTo>
                  <a:lnTo>
                    <a:pt x="322" y="6133"/>
                  </a:lnTo>
                  <a:lnTo>
                    <a:pt x="1036" y="358"/>
                  </a:lnTo>
                  <a:lnTo>
                    <a:pt x="1048" y="275"/>
                  </a:lnTo>
                  <a:lnTo>
                    <a:pt x="1060" y="179"/>
                  </a:lnTo>
                  <a:cubicBezTo>
                    <a:pt x="1072" y="96"/>
                    <a:pt x="1013" y="13"/>
                    <a:pt x="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5165975" y="3082950"/>
              <a:ext cx="51650" cy="352750"/>
            </a:xfrm>
            <a:custGeom>
              <a:avLst/>
              <a:gdLst/>
              <a:ahLst/>
              <a:cxnLst/>
              <a:rect l="l" t="t" r="r" b="b"/>
              <a:pathLst>
                <a:path w="2066" h="14110" extrusionOk="0">
                  <a:moveTo>
                    <a:pt x="6" y="0"/>
                  </a:moveTo>
                  <a:cubicBezTo>
                    <a:pt x="0" y="28"/>
                    <a:pt x="5" y="56"/>
                    <a:pt x="16" y="81"/>
                  </a:cubicBezTo>
                  <a:lnTo>
                    <a:pt x="16" y="81"/>
                  </a:lnTo>
                  <a:lnTo>
                    <a:pt x="6" y="0"/>
                  </a:lnTo>
                  <a:close/>
                  <a:moveTo>
                    <a:pt x="16" y="81"/>
                  </a:moveTo>
                  <a:lnTo>
                    <a:pt x="792" y="6430"/>
                  </a:lnTo>
                  <a:lnTo>
                    <a:pt x="839" y="6739"/>
                  </a:lnTo>
                  <a:lnTo>
                    <a:pt x="1125" y="9025"/>
                  </a:lnTo>
                  <a:lnTo>
                    <a:pt x="1173" y="9359"/>
                  </a:lnTo>
                  <a:lnTo>
                    <a:pt x="1756" y="14109"/>
                  </a:lnTo>
                  <a:lnTo>
                    <a:pt x="2066" y="14109"/>
                  </a:lnTo>
                  <a:lnTo>
                    <a:pt x="1482" y="9442"/>
                  </a:lnTo>
                  <a:lnTo>
                    <a:pt x="1435" y="9121"/>
                  </a:lnTo>
                  <a:lnTo>
                    <a:pt x="1125" y="6608"/>
                  </a:lnTo>
                  <a:lnTo>
                    <a:pt x="1077" y="6287"/>
                  </a:lnTo>
                  <a:lnTo>
                    <a:pt x="351" y="358"/>
                  </a:lnTo>
                  <a:lnTo>
                    <a:pt x="65" y="143"/>
                  </a:lnTo>
                  <a:cubicBezTo>
                    <a:pt x="46" y="131"/>
                    <a:pt x="28" y="108"/>
                    <a:pt x="16" y="8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5303025" y="3368700"/>
              <a:ext cx="54800" cy="67000"/>
            </a:xfrm>
            <a:custGeom>
              <a:avLst/>
              <a:gdLst/>
              <a:ahLst/>
              <a:cxnLst/>
              <a:rect l="l" t="t" r="r" b="b"/>
              <a:pathLst>
                <a:path w="2192" h="2680" extrusionOk="0">
                  <a:moveTo>
                    <a:pt x="1941" y="0"/>
                  </a:moveTo>
                  <a:lnTo>
                    <a:pt x="1" y="2679"/>
                  </a:lnTo>
                  <a:lnTo>
                    <a:pt x="382" y="2679"/>
                  </a:lnTo>
                  <a:lnTo>
                    <a:pt x="2192" y="179"/>
                  </a:lnTo>
                  <a:cubicBezTo>
                    <a:pt x="2084" y="143"/>
                    <a:pt x="2001" y="84"/>
                    <a:pt x="19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5430125" y="3087425"/>
              <a:ext cx="129500" cy="180700"/>
            </a:xfrm>
            <a:custGeom>
              <a:avLst/>
              <a:gdLst/>
              <a:ahLst/>
              <a:cxnLst/>
              <a:rect l="l" t="t" r="r" b="b"/>
              <a:pathLst>
                <a:path w="5180" h="7228" extrusionOk="0">
                  <a:moveTo>
                    <a:pt x="4918" y="0"/>
                  </a:moveTo>
                  <a:lnTo>
                    <a:pt x="4882" y="60"/>
                  </a:lnTo>
                  <a:lnTo>
                    <a:pt x="156" y="6644"/>
                  </a:lnTo>
                  <a:cubicBezTo>
                    <a:pt x="203" y="6691"/>
                    <a:pt x="239" y="6751"/>
                    <a:pt x="251" y="6834"/>
                  </a:cubicBezTo>
                  <a:cubicBezTo>
                    <a:pt x="251" y="6989"/>
                    <a:pt x="144" y="7120"/>
                    <a:pt x="1" y="7132"/>
                  </a:cubicBezTo>
                  <a:lnTo>
                    <a:pt x="132" y="7227"/>
                  </a:lnTo>
                  <a:lnTo>
                    <a:pt x="5180" y="179"/>
                  </a:lnTo>
                  <a:cubicBezTo>
                    <a:pt x="5061" y="143"/>
                    <a:pt x="4978" y="83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7"/>
            <p:cNvSpPr/>
            <p:nvPr/>
          </p:nvSpPr>
          <p:spPr>
            <a:xfrm>
              <a:off x="5365250" y="3269875"/>
              <a:ext cx="63425" cy="84550"/>
            </a:xfrm>
            <a:custGeom>
              <a:avLst/>
              <a:gdLst/>
              <a:ahLst/>
              <a:cxnLst/>
              <a:rect l="l" t="t" r="r" b="b"/>
              <a:pathLst>
                <a:path w="2537" h="3382" extrusionOk="0">
                  <a:moveTo>
                    <a:pt x="2274" y="1"/>
                  </a:moveTo>
                  <a:lnTo>
                    <a:pt x="0" y="3191"/>
                  </a:lnTo>
                  <a:cubicBezTo>
                    <a:pt x="107" y="3215"/>
                    <a:pt x="179" y="3299"/>
                    <a:pt x="238" y="3382"/>
                  </a:cubicBezTo>
                  <a:lnTo>
                    <a:pt x="2536" y="179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7"/>
            <p:cNvSpPr/>
            <p:nvPr/>
          </p:nvSpPr>
          <p:spPr>
            <a:xfrm>
              <a:off x="5372675" y="3356800"/>
              <a:ext cx="248275" cy="56575"/>
            </a:xfrm>
            <a:custGeom>
              <a:avLst/>
              <a:gdLst/>
              <a:ahLst/>
              <a:cxnLst/>
              <a:rect l="l" t="t" r="r" b="b"/>
              <a:pathLst>
                <a:path w="9931" h="2263" extrusionOk="0">
                  <a:moveTo>
                    <a:pt x="1" y="0"/>
                  </a:moveTo>
                  <a:cubicBezTo>
                    <a:pt x="13" y="36"/>
                    <a:pt x="37" y="95"/>
                    <a:pt x="37" y="155"/>
                  </a:cubicBezTo>
                  <a:cubicBezTo>
                    <a:pt x="37" y="203"/>
                    <a:pt x="37" y="262"/>
                    <a:pt x="13" y="310"/>
                  </a:cubicBezTo>
                  <a:lnTo>
                    <a:pt x="9931" y="2262"/>
                  </a:lnTo>
                  <a:lnTo>
                    <a:pt x="9335" y="18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7"/>
            <p:cNvSpPr/>
            <p:nvPr/>
          </p:nvSpPr>
          <p:spPr>
            <a:xfrm>
              <a:off x="5718250" y="3230300"/>
              <a:ext cx="86350" cy="88125"/>
            </a:xfrm>
            <a:custGeom>
              <a:avLst/>
              <a:gdLst/>
              <a:ahLst/>
              <a:cxnLst/>
              <a:rect l="l" t="t" r="r" b="b"/>
              <a:pathLst>
                <a:path w="3454" h="3525" extrusionOk="0">
                  <a:moveTo>
                    <a:pt x="3370" y="0"/>
                  </a:moveTo>
                  <a:lnTo>
                    <a:pt x="1" y="3250"/>
                  </a:lnTo>
                  <a:lnTo>
                    <a:pt x="168" y="3524"/>
                  </a:lnTo>
                  <a:lnTo>
                    <a:pt x="3454" y="333"/>
                  </a:lnTo>
                  <a:cubicBezTo>
                    <a:pt x="3382" y="298"/>
                    <a:pt x="3335" y="214"/>
                    <a:pt x="3335" y="131"/>
                  </a:cubicBezTo>
                  <a:cubicBezTo>
                    <a:pt x="3335" y="83"/>
                    <a:pt x="3335" y="36"/>
                    <a:pt x="3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7"/>
            <p:cNvSpPr/>
            <p:nvPr/>
          </p:nvSpPr>
          <p:spPr>
            <a:xfrm>
              <a:off x="5808450" y="3104675"/>
              <a:ext cx="128625" cy="124150"/>
            </a:xfrm>
            <a:custGeom>
              <a:avLst/>
              <a:gdLst/>
              <a:ahLst/>
              <a:cxnLst/>
              <a:rect l="l" t="t" r="r" b="b"/>
              <a:pathLst>
                <a:path w="5145" h="4966" extrusionOk="0">
                  <a:moveTo>
                    <a:pt x="4930" y="1"/>
                  </a:moveTo>
                  <a:lnTo>
                    <a:pt x="1" y="4787"/>
                  </a:lnTo>
                  <a:lnTo>
                    <a:pt x="120" y="4870"/>
                  </a:lnTo>
                  <a:cubicBezTo>
                    <a:pt x="167" y="4882"/>
                    <a:pt x="191" y="4906"/>
                    <a:pt x="227" y="4930"/>
                  </a:cubicBezTo>
                  <a:lnTo>
                    <a:pt x="263" y="4966"/>
                  </a:lnTo>
                  <a:lnTo>
                    <a:pt x="5144" y="227"/>
                  </a:lnTo>
                  <a:cubicBezTo>
                    <a:pt x="5061" y="167"/>
                    <a:pt x="4989" y="96"/>
                    <a:pt x="493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7"/>
            <p:cNvSpPr/>
            <p:nvPr/>
          </p:nvSpPr>
          <p:spPr>
            <a:xfrm>
              <a:off x="5622425" y="3317200"/>
              <a:ext cx="94375" cy="92000"/>
            </a:xfrm>
            <a:custGeom>
              <a:avLst/>
              <a:gdLst/>
              <a:ahLst/>
              <a:cxnLst/>
              <a:rect l="l" t="t" r="r" b="b"/>
              <a:pathLst>
                <a:path w="3775" h="3680" extrusionOk="0">
                  <a:moveTo>
                    <a:pt x="3596" y="1"/>
                  </a:moveTo>
                  <a:lnTo>
                    <a:pt x="0" y="3501"/>
                  </a:lnTo>
                  <a:lnTo>
                    <a:pt x="250" y="3680"/>
                  </a:lnTo>
                  <a:lnTo>
                    <a:pt x="3774" y="275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7"/>
            <p:cNvSpPr/>
            <p:nvPr/>
          </p:nvSpPr>
          <p:spPr>
            <a:xfrm>
              <a:off x="5166700" y="3082050"/>
              <a:ext cx="498600" cy="354250"/>
            </a:xfrm>
            <a:custGeom>
              <a:avLst/>
              <a:gdLst/>
              <a:ahLst/>
              <a:cxnLst/>
              <a:rect l="l" t="t" r="r" b="b"/>
              <a:pathLst>
                <a:path w="19944" h="14170" extrusionOk="0">
                  <a:moveTo>
                    <a:pt x="298" y="1"/>
                  </a:moveTo>
                  <a:cubicBezTo>
                    <a:pt x="239" y="48"/>
                    <a:pt x="155" y="60"/>
                    <a:pt x="72" y="60"/>
                  </a:cubicBezTo>
                  <a:cubicBezTo>
                    <a:pt x="36" y="48"/>
                    <a:pt x="25" y="48"/>
                    <a:pt x="1" y="48"/>
                  </a:cubicBezTo>
                  <a:cubicBezTo>
                    <a:pt x="1" y="108"/>
                    <a:pt x="13" y="156"/>
                    <a:pt x="60" y="191"/>
                  </a:cubicBezTo>
                  <a:lnTo>
                    <a:pt x="334" y="406"/>
                  </a:lnTo>
                  <a:lnTo>
                    <a:pt x="5716" y="4275"/>
                  </a:lnTo>
                  <a:lnTo>
                    <a:pt x="5990" y="4477"/>
                  </a:lnTo>
                  <a:lnTo>
                    <a:pt x="10216" y="7537"/>
                  </a:lnTo>
                  <a:lnTo>
                    <a:pt x="10478" y="7716"/>
                  </a:lnTo>
                  <a:lnTo>
                    <a:pt x="17574" y="12836"/>
                  </a:lnTo>
                  <a:lnTo>
                    <a:pt x="18170" y="13264"/>
                  </a:lnTo>
                  <a:lnTo>
                    <a:pt x="19420" y="14169"/>
                  </a:lnTo>
                  <a:lnTo>
                    <a:pt x="19944" y="14169"/>
                  </a:lnTo>
                  <a:lnTo>
                    <a:pt x="18479" y="13110"/>
                  </a:lnTo>
                  <a:lnTo>
                    <a:pt x="18229" y="12931"/>
                  </a:lnTo>
                  <a:lnTo>
                    <a:pt x="10657" y="7466"/>
                  </a:lnTo>
                  <a:lnTo>
                    <a:pt x="10514" y="7383"/>
                  </a:lnTo>
                  <a:lnTo>
                    <a:pt x="10502" y="7383"/>
                  </a:lnTo>
                  <a:cubicBezTo>
                    <a:pt x="10495" y="7383"/>
                    <a:pt x="10487" y="7384"/>
                    <a:pt x="10480" y="7384"/>
                  </a:cubicBezTo>
                  <a:cubicBezTo>
                    <a:pt x="10347" y="7384"/>
                    <a:pt x="10238" y="7281"/>
                    <a:pt x="10204" y="7156"/>
                  </a:cubicBezTo>
                  <a:lnTo>
                    <a:pt x="7240" y="5013"/>
                  </a:lnTo>
                  <a:cubicBezTo>
                    <a:pt x="7216" y="5025"/>
                    <a:pt x="7180" y="5025"/>
                    <a:pt x="7156" y="5025"/>
                  </a:cubicBezTo>
                  <a:cubicBezTo>
                    <a:pt x="7143" y="5027"/>
                    <a:pt x="7130" y="5028"/>
                    <a:pt x="7117" y="5028"/>
                  </a:cubicBezTo>
                  <a:cubicBezTo>
                    <a:pt x="6978" y="5028"/>
                    <a:pt x="6859" y="4916"/>
                    <a:pt x="6859" y="4763"/>
                  </a:cubicBezTo>
                  <a:lnTo>
                    <a:pt x="6859" y="4728"/>
                  </a:lnTo>
                  <a:lnTo>
                    <a:pt x="6323" y="4347"/>
                  </a:lnTo>
                  <a:lnTo>
                    <a:pt x="6037" y="413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7"/>
            <p:cNvSpPr/>
            <p:nvPr/>
          </p:nvSpPr>
          <p:spPr>
            <a:xfrm>
              <a:off x="5558725" y="3064225"/>
              <a:ext cx="8950" cy="4750"/>
            </a:xfrm>
            <a:custGeom>
              <a:avLst/>
              <a:gdLst/>
              <a:ahLst/>
              <a:cxnLst/>
              <a:rect l="l" t="t" r="r" b="b"/>
              <a:pathLst>
                <a:path w="358" h="190" extrusionOk="0">
                  <a:moveTo>
                    <a:pt x="146" y="0"/>
                  </a:moveTo>
                  <a:cubicBezTo>
                    <a:pt x="122" y="0"/>
                    <a:pt x="97" y="4"/>
                    <a:pt x="72" y="11"/>
                  </a:cubicBezTo>
                  <a:cubicBezTo>
                    <a:pt x="12" y="47"/>
                    <a:pt x="0" y="107"/>
                    <a:pt x="0" y="166"/>
                  </a:cubicBezTo>
                  <a:cubicBezTo>
                    <a:pt x="48" y="154"/>
                    <a:pt x="95" y="130"/>
                    <a:pt x="131" y="130"/>
                  </a:cubicBezTo>
                  <a:cubicBezTo>
                    <a:pt x="226" y="154"/>
                    <a:pt x="298" y="166"/>
                    <a:pt x="357" y="190"/>
                  </a:cubicBezTo>
                  <a:lnTo>
                    <a:pt x="286" y="71"/>
                  </a:lnTo>
                  <a:cubicBezTo>
                    <a:pt x="253" y="21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7"/>
            <p:cNvSpPr/>
            <p:nvPr/>
          </p:nvSpPr>
          <p:spPr>
            <a:xfrm>
              <a:off x="5571525" y="3089200"/>
              <a:ext cx="223250" cy="346500"/>
            </a:xfrm>
            <a:custGeom>
              <a:avLst/>
              <a:gdLst/>
              <a:ahLst/>
              <a:cxnLst/>
              <a:rect l="l" t="t" r="r" b="b"/>
              <a:pathLst>
                <a:path w="8930" h="13860" extrusionOk="0">
                  <a:moveTo>
                    <a:pt x="0" y="0"/>
                  </a:moveTo>
                  <a:lnTo>
                    <a:pt x="5632" y="9121"/>
                  </a:lnTo>
                  <a:lnTo>
                    <a:pt x="5799" y="9395"/>
                  </a:lnTo>
                  <a:lnTo>
                    <a:pt x="8573" y="13859"/>
                  </a:lnTo>
                  <a:lnTo>
                    <a:pt x="8930" y="13859"/>
                  </a:lnTo>
                  <a:lnTo>
                    <a:pt x="6025" y="9168"/>
                  </a:lnTo>
                  <a:lnTo>
                    <a:pt x="5858" y="8894"/>
                  </a:lnTo>
                  <a:lnTo>
                    <a:pt x="56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7"/>
            <p:cNvSpPr/>
            <p:nvPr/>
          </p:nvSpPr>
          <p:spPr>
            <a:xfrm>
              <a:off x="6055500" y="3242800"/>
              <a:ext cx="4200" cy="14900"/>
            </a:xfrm>
            <a:custGeom>
              <a:avLst/>
              <a:gdLst/>
              <a:ahLst/>
              <a:cxnLst/>
              <a:rect l="l" t="t" r="r" b="b"/>
              <a:pathLst>
                <a:path w="168" h="596" extrusionOk="0">
                  <a:moveTo>
                    <a:pt x="108" y="0"/>
                  </a:moveTo>
                  <a:lnTo>
                    <a:pt x="1" y="393"/>
                  </a:lnTo>
                  <a:lnTo>
                    <a:pt x="167" y="595"/>
                  </a:lnTo>
                  <a:lnTo>
                    <a:pt x="167" y="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7"/>
            <p:cNvSpPr/>
            <p:nvPr/>
          </p:nvSpPr>
          <p:spPr>
            <a:xfrm>
              <a:off x="5953400" y="3107050"/>
              <a:ext cx="98850" cy="137250"/>
            </a:xfrm>
            <a:custGeom>
              <a:avLst/>
              <a:gdLst/>
              <a:ahLst/>
              <a:cxnLst/>
              <a:rect l="l" t="t" r="r" b="b"/>
              <a:pathLst>
                <a:path w="3954" h="5490" extrusionOk="0">
                  <a:moveTo>
                    <a:pt x="227" y="1"/>
                  </a:moveTo>
                  <a:cubicBezTo>
                    <a:pt x="168" y="72"/>
                    <a:pt x="96" y="132"/>
                    <a:pt x="1" y="179"/>
                  </a:cubicBezTo>
                  <a:lnTo>
                    <a:pt x="3847" y="5490"/>
                  </a:lnTo>
                  <a:lnTo>
                    <a:pt x="3954" y="5109"/>
                  </a:lnTo>
                  <a:lnTo>
                    <a:pt x="287" y="2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7"/>
            <p:cNvSpPr/>
            <p:nvPr/>
          </p:nvSpPr>
          <p:spPr>
            <a:xfrm>
              <a:off x="5571825" y="3083850"/>
              <a:ext cx="239625" cy="146475"/>
            </a:xfrm>
            <a:custGeom>
              <a:avLst/>
              <a:gdLst/>
              <a:ahLst/>
              <a:cxnLst/>
              <a:rect l="l" t="t" r="r" b="b"/>
              <a:pathLst>
                <a:path w="9585" h="5859" extrusionOk="0">
                  <a:moveTo>
                    <a:pt x="131" y="0"/>
                  </a:moveTo>
                  <a:cubicBezTo>
                    <a:pt x="95" y="84"/>
                    <a:pt x="60" y="155"/>
                    <a:pt x="0" y="214"/>
                  </a:cubicBezTo>
                  <a:lnTo>
                    <a:pt x="560" y="560"/>
                  </a:lnTo>
                  <a:lnTo>
                    <a:pt x="9227" y="5858"/>
                  </a:lnTo>
                  <a:cubicBezTo>
                    <a:pt x="9275" y="5763"/>
                    <a:pt x="9358" y="5691"/>
                    <a:pt x="9466" y="5691"/>
                  </a:cubicBezTo>
                  <a:cubicBezTo>
                    <a:pt x="9513" y="5691"/>
                    <a:pt x="9537" y="5691"/>
                    <a:pt x="9585" y="5703"/>
                  </a:cubicBezTo>
                  <a:lnTo>
                    <a:pt x="9466" y="563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7"/>
            <p:cNvSpPr/>
            <p:nvPr/>
          </p:nvSpPr>
          <p:spPr>
            <a:xfrm>
              <a:off x="5814100" y="3227900"/>
              <a:ext cx="202450" cy="130700"/>
            </a:xfrm>
            <a:custGeom>
              <a:avLst/>
              <a:gdLst/>
              <a:ahLst/>
              <a:cxnLst/>
              <a:rect l="l" t="t" r="r" b="b"/>
              <a:pathLst>
                <a:path w="8098" h="522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8"/>
                    <a:pt x="84" y="120"/>
                    <a:pt x="84" y="191"/>
                  </a:cubicBezTo>
                  <a:cubicBezTo>
                    <a:pt x="84" y="263"/>
                    <a:pt x="72" y="322"/>
                    <a:pt x="25" y="382"/>
                  </a:cubicBezTo>
                  <a:lnTo>
                    <a:pt x="4263" y="2977"/>
                  </a:lnTo>
                  <a:cubicBezTo>
                    <a:pt x="4311" y="2918"/>
                    <a:pt x="4382" y="2870"/>
                    <a:pt x="4478" y="2870"/>
                  </a:cubicBezTo>
                  <a:cubicBezTo>
                    <a:pt x="4644" y="2870"/>
                    <a:pt x="4775" y="2977"/>
                    <a:pt x="4775" y="3144"/>
                  </a:cubicBezTo>
                  <a:cubicBezTo>
                    <a:pt x="4775" y="3180"/>
                    <a:pt x="4775" y="3227"/>
                    <a:pt x="4739" y="3275"/>
                  </a:cubicBezTo>
                  <a:lnTo>
                    <a:pt x="7942" y="5228"/>
                  </a:lnTo>
                  <a:cubicBezTo>
                    <a:pt x="7954" y="5120"/>
                    <a:pt x="8014" y="5025"/>
                    <a:pt x="8097" y="4954"/>
                  </a:cubicBezTo>
                  <a:lnTo>
                    <a:pt x="37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7"/>
            <p:cNvSpPr/>
            <p:nvPr/>
          </p:nvSpPr>
          <p:spPr>
            <a:xfrm>
              <a:off x="5574500" y="3075800"/>
              <a:ext cx="354825" cy="22650"/>
            </a:xfrm>
            <a:custGeom>
              <a:avLst/>
              <a:gdLst/>
              <a:ahLst/>
              <a:cxnLst/>
              <a:rect l="l" t="t" r="r" b="b"/>
              <a:pathLst>
                <a:path w="14193" h="906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24" y="84"/>
                    <a:pt x="24" y="132"/>
                  </a:cubicBezTo>
                  <a:cubicBezTo>
                    <a:pt x="36" y="203"/>
                    <a:pt x="24" y="263"/>
                    <a:pt x="12" y="322"/>
                  </a:cubicBezTo>
                  <a:lnTo>
                    <a:pt x="131" y="322"/>
                  </a:lnTo>
                  <a:lnTo>
                    <a:pt x="14181" y="906"/>
                  </a:lnTo>
                  <a:cubicBezTo>
                    <a:pt x="14181" y="870"/>
                    <a:pt x="14169" y="858"/>
                    <a:pt x="14169" y="834"/>
                  </a:cubicBezTo>
                  <a:cubicBezTo>
                    <a:pt x="14169" y="751"/>
                    <a:pt x="14169" y="667"/>
                    <a:pt x="14193" y="5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7"/>
            <p:cNvSpPr/>
            <p:nvPr/>
          </p:nvSpPr>
          <p:spPr>
            <a:xfrm>
              <a:off x="5569125" y="2643900"/>
              <a:ext cx="490575" cy="431025"/>
            </a:xfrm>
            <a:custGeom>
              <a:avLst/>
              <a:gdLst/>
              <a:ahLst/>
              <a:cxnLst/>
              <a:rect l="l" t="t" r="r" b="b"/>
              <a:pathLst>
                <a:path w="19623" h="17241" extrusionOk="0">
                  <a:moveTo>
                    <a:pt x="19622" y="1"/>
                  </a:moveTo>
                  <a:lnTo>
                    <a:pt x="1" y="17027"/>
                  </a:lnTo>
                  <a:cubicBezTo>
                    <a:pt x="96" y="17074"/>
                    <a:pt x="168" y="17158"/>
                    <a:pt x="215" y="17241"/>
                  </a:cubicBezTo>
                  <a:lnTo>
                    <a:pt x="19622" y="394"/>
                  </a:lnTo>
                  <a:lnTo>
                    <a:pt x="196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7"/>
            <p:cNvSpPr/>
            <p:nvPr/>
          </p:nvSpPr>
          <p:spPr>
            <a:xfrm>
              <a:off x="5954000" y="2949300"/>
              <a:ext cx="105100" cy="136050"/>
            </a:xfrm>
            <a:custGeom>
              <a:avLst/>
              <a:gdLst/>
              <a:ahLst/>
              <a:cxnLst/>
              <a:rect l="l" t="t" r="r" b="b"/>
              <a:pathLst>
                <a:path w="4204" h="5442" extrusionOk="0">
                  <a:moveTo>
                    <a:pt x="4204" y="1"/>
                  </a:moveTo>
                  <a:lnTo>
                    <a:pt x="1" y="5239"/>
                  </a:lnTo>
                  <a:cubicBezTo>
                    <a:pt x="96" y="5299"/>
                    <a:pt x="179" y="5370"/>
                    <a:pt x="239" y="5442"/>
                  </a:cubicBezTo>
                  <a:lnTo>
                    <a:pt x="4204" y="48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7"/>
            <p:cNvSpPr/>
            <p:nvPr/>
          </p:nvSpPr>
          <p:spPr>
            <a:xfrm>
              <a:off x="6022475" y="3206175"/>
              <a:ext cx="37225" cy="143500"/>
            </a:xfrm>
            <a:custGeom>
              <a:avLst/>
              <a:gdLst/>
              <a:ahLst/>
              <a:cxnLst/>
              <a:rect l="l" t="t" r="r" b="b"/>
              <a:pathLst>
                <a:path w="1489" h="5740" extrusionOk="0">
                  <a:moveTo>
                    <a:pt x="1488" y="1"/>
                  </a:moveTo>
                  <a:lnTo>
                    <a:pt x="1191" y="1132"/>
                  </a:lnTo>
                  <a:lnTo>
                    <a:pt x="1084" y="1525"/>
                  </a:lnTo>
                  <a:lnTo>
                    <a:pt x="0" y="5692"/>
                  </a:lnTo>
                  <a:cubicBezTo>
                    <a:pt x="12" y="5692"/>
                    <a:pt x="24" y="5692"/>
                    <a:pt x="60" y="5680"/>
                  </a:cubicBezTo>
                  <a:cubicBezTo>
                    <a:pt x="143" y="5680"/>
                    <a:pt x="238" y="5692"/>
                    <a:pt x="310" y="5739"/>
                  </a:cubicBezTo>
                  <a:lnTo>
                    <a:pt x="1322" y="1834"/>
                  </a:lnTo>
                  <a:lnTo>
                    <a:pt x="1429" y="1453"/>
                  </a:lnTo>
                  <a:lnTo>
                    <a:pt x="1488" y="1227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7"/>
            <p:cNvSpPr/>
            <p:nvPr/>
          </p:nvSpPr>
          <p:spPr>
            <a:xfrm>
              <a:off x="5959075" y="3100225"/>
              <a:ext cx="100625" cy="64900"/>
            </a:xfrm>
            <a:custGeom>
              <a:avLst/>
              <a:gdLst/>
              <a:ahLst/>
              <a:cxnLst/>
              <a:rect l="l" t="t" r="r" b="b"/>
              <a:pathLst>
                <a:path w="4025" h="2596" extrusionOk="0">
                  <a:moveTo>
                    <a:pt x="155" y="0"/>
                  </a:moveTo>
                  <a:cubicBezTo>
                    <a:pt x="119" y="107"/>
                    <a:pt x="72" y="202"/>
                    <a:pt x="0" y="274"/>
                  </a:cubicBezTo>
                  <a:lnTo>
                    <a:pt x="60" y="298"/>
                  </a:lnTo>
                  <a:lnTo>
                    <a:pt x="4024" y="2596"/>
                  </a:lnTo>
                  <a:lnTo>
                    <a:pt x="4024" y="2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7"/>
            <p:cNvSpPr/>
            <p:nvPr/>
          </p:nvSpPr>
          <p:spPr>
            <a:xfrm>
              <a:off x="4523175" y="3371975"/>
              <a:ext cx="36625" cy="35750"/>
            </a:xfrm>
            <a:custGeom>
              <a:avLst/>
              <a:gdLst/>
              <a:ahLst/>
              <a:cxnLst/>
              <a:rect l="l" t="t" r="r" b="b"/>
              <a:pathLst>
                <a:path w="1465" h="1430" extrusionOk="0">
                  <a:moveTo>
                    <a:pt x="691" y="0"/>
                  </a:moveTo>
                  <a:cubicBezTo>
                    <a:pt x="334" y="12"/>
                    <a:pt x="60" y="286"/>
                    <a:pt x="24" y="620"/>
                  </a:cubicBezTo>
                  <a:cubicBezTo>
                    <a:pt x="24" y="667"/>
                    <a:pt x="0" y="715"/>
                    <a:pt x="24" y="762"/>
                  </a:cubicBezTo>
                  <a:cubicBezTo>
                    <a:pt x="24" y="834"/>
                    <a:pt x="36" y="893"/>
                    <a:pt x="60" y="953"/>
                  </a:cubicBezTo>
                  <a:cubicBezTo>
                    <a:pt x="164" y="1242"/>
                    <a:pt x="436" y="1430"/>
                    <a:pt x="746" y="1430"/>
                  </a:cubicBezTo>
                  <a:cubicBezTo>
                    <a:pt x="755" y="1430"/>
                    <a:pt x="765" y="1430"/>
                    <a:pt x="774" y="1429"/>
                  </a:cubicBezTo>
                  <a:cubicBezTo>
                    <a:pt x="822" y="1429"/>
                    <a:pt x="870" y="1417"/>
                    <a:pt x="917" y="1417"/>
                  </a:cubicBezTo>
                  <a:cubicBezTo>
                    <a:pt x="1012" y="1382"/>
                    <a:pt x="1108" y="1334"/>
                    <a:pt x="1191" y="1274"/>
                  </a:cubicBezTo>
                  <a:cubicBezTo>
                    <a:pt x="1358" y="1120"/>
                    <a:pt x="1465" y="905"/>
                    <a:pt x="1453" y="667"/>
                  </a:cubicBezTo>
                  <a:cubicBezTo>
                    <a:pt x="1429" y="441"/>
                    <a:pt x="1334" y="262"/>
                    <a:pt x="1167" y="143"/>
                  </a:cubicBezTo>
                  <a:cubicBezTo>
                    <a:pt x="1096" y="84"/>
                    <a:pt x="989" y="48"/>
                    <a:pt x="881" y="12"/>
                  </a:cubicBezTo>
                  <a:cubicBezTo>
                    <a:pt x="822" y="0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7"/>
            <p:cNvSpPr/>
            <p:nvPr/>
          </p:nvSpPr>
          <p:spPr>
            <a:xfrm>
              <a:off x="4806850" y="3361225"/>
              <a:ext cx="35725" cy="35175"/>
            </a:xfrm>
            <a:custGeom>
              <a:avLst/>
              <a:gdLst/>
              <a:ahLst/>
              <a:cxnLst/>
              <a:rect l="l" t="t" r="r" b="b"/>
              <a:pathLst>
                <a:path w="1429" h="1407" extrusionOk="0">
                  <a:moveTo>
                    <a:pt x="724" y="0"/>
                  </a:moveTo>
                  <a:cubicBezTo>
                    <a:pt x="709" y="0"/>
                    <a:pt x="694" y="1"/>
                    <a:pt x="679" y="2"/>
                  </a:cubicBezTo>
                  <a:cubicBezTo>
                    <a:pt x="583" y="2"/>
                    <a:pt x="476" y="38"/>
                    <a:pt x="381" y="85"/>
                  </a:cubicBezTo>
                  <a:cubicBezTo>
                    <a:pt x="286" y="121"/>
                    <a:pt x="202" y="192"/>
                    <a:pt x="143" y="264"/>
                  </a:cubicBezTo>
                  <a:cubicBezTo>
                    <a:pt x="83" y="335"/>
                    <a:pt x="48" y="442"/>
                    <a:pt x="12" y="549"/>
                  </a:cubicBezTo>
                  <a:cubicBezTo>
                    <a:pt x="0" y="609"/>
                    <a:pt x="0" y="680"/>
                    <a:pt x="0" y="740"/>
                  </a:cubicBezTo>
                  <a:cubicBezTo>
                    <a:pt x="24" y="1133"/>
                    <a:pt x="345" y="1407"/>
                    <a:pt x="726" y="1407"/>
                  </a:cubicBezTo>
                  <a:lnTo>
                    <a:pt x="738" y="1407"/>
                  </a:lnTo>
                  <a:cubicBezTo>
                    <a:pt x="845" y="1407"/>
                    <a:pt x="941" y="1383"/>
                    <a:pt x="1024" y="1335"/>
                  </a:cubicBezTo>
                  <a:cubicBezTo>
                    <a:pt x="1131" y="1276"/>
                    <a:pt x="1214" y="1204"/>
                    <a:pt x="1298" y="1097"/>
                  </a:cubicBezTo>
                  <a:cubicBezTo>
                    <a:pt x="1357" y="1002"/>
                    <a:pt x="1393" y="919"/>
                    <a:pt x="1417" y="811"/>
                  </a:cubicBezTo>
                  <a:cubicBezTo>
                    <a:pt x="1429" y="776"/>
                    <a:pt x="1429" y="704"/>
                    <a:pt x="1429" y="669"/>
                  </a:cubicBezTo>
                  <a:cubicBezTo>
                    <a:pt x="1417" y="279"/>
                    <a:pt x="1098" y="0"/>
                    <a:pt x="7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7"/>
            <p:cNvSpPr/>
            <p:nvPr/>
          </p:nvSpPr>
          <p:spPr>
            <a:xfrm>
              <a:off x="4231475" y="3218375"/>
              <a:ext cx="12225" cy="12250"/>
            </a:xfrm>
            <a:custGeom>
              <a:avLst/>
              <a:gdLst/>
              <a:ahLst/>
              <a:cxnLst/>
              <a:rect l="l" t="t" r="r" b="b"/>
              <a:pathLst>
                <a:path w="489" h="490" extrusionOk="0">
                  <a:moveTo>
                    <a:pt x="238" y="1"/>
                  </a:moveTo>
                  <a:cubicBezTo>
                    <a:pt x="155" y="1"/>
                    <a:pt x="96" y="37"/>
                    <a:pt x="48" y="108"/>
                  </a:cubicBezTo>
                  <a:cubicBezTo>
                    <a:pt x="12" y="156"/>
                    <a:pt x="0" y="203"/>
                    <a:pt x="0" y="263"/>
                  </a:cubicBezTo>
                  <a:cubicBezTo>
                    <a:pt x="23" y="387"/>
                    <a:pt x="142" y="490"/>
                    <a:pt x="256" y="490"/>
                  </a:cubicBezTo>
                  <a:cubicBezTo>
                    <a:pt x="262" y="490"/>
                    <a:pt x="268" y="490"/>
                    <a:pt x="274" y="489"/>
                  </a:cubicBezTo>
                  <a:cubicBezTo>
                    <a:pt x="381" y="489"/>
                    <a:pt x="453" y="429"/>
                    <a:pt x="477" y="334"/>
                  </a:cubicBezTo>
                  <a:cubicBezTo>
                    <a:pt x="488" y="310"/>
                    <a:pt x="488" y="263"/>
                    <a:pt x="488" y="239"/>
                  </a:cubicBezTo>
                  <a:cubicBezTo>
                    <a:pt x="488" y="96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7"/>
            <p:cNvSpPr/>
            <p:nvPr/>
          </p:nvSpPr>
          <p:spPr>
            <a:xfrm>
              <a:off x="5155100" y="3058225"/>
              <a:ext cx="25325" cy="25050"/>
            </a:xfrm>
            <a:custGeom>
              <a:avLst/>
              <a:gdLst/>
              <a:ahLst/>
              <a:cxnLst/>
              <a:rect l="l" t="t" r="r" b="b"/>
              <a:pathLst>
                <a:path w="1013" h="1002" extrusionOk="0">
                  <a:moveTo>
                    <a:pt x="510" y="1"/>
                  </a:moveTo>
                  <a:cubicBezTo>
                    <a:pt x="503" y="1"/>
                    <a:pt x="496" y="1"/>
                    <a:pt x="489" y="1"/>
                  </a:cubicBezTo>
                  <a:cubicBezTo>
                    <a:pt x="203" y="13"/>
                    <a:pt x="0" y="239"/>
                    <a:pt x="12" y="525"/>
                  </a:cubicBezTo>
                  <a:cubicBezTo>
                    <a:pt x="24" y="763"/>
                    <a:pt x="203" y="954"/>
                    <a:pt x="441" y="989"/>
                  </a:cubicBezTo>
                  <a:cubicBezTo>
                    <a:pt x="489" y="1001"/>
                    <a:pt x="500" y="1001"/>
                    <a:pt x="536" y="1001"/>
                  </a:cubicBezTo>
                  <a:cubicBezTo>
                    <a:pt x="608" y="1001"/>
                    <a:pt x="679" y="966"/>
                    <a:pt x="762" y="942"/>
                  </a:cubicBezTo>
                  <a:cubicBezTo>
                    <a:pt x="917" y="847"/>
                    <a:pt x="1012" y="668"/>
                    <a:pt x="1012" y="478"/>
                  </a:cubicBezTo>
                  <a:cubicBezTo>
                    <a:pt x="1001" y="222"/>
                    <a:pt x="786" y="1"/>
                    <a:pt x="5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7"/>
            <p:cNvSpPr/>
            <p:nvPr/>
          </p:nvSpPr>
          <p:spPr>
            <a:xfrm>
              <a:off x="5929000" y="3079000"/>
              <a:ext cx="34850" cy="34325"/>
            </a:xfrm>
            <a:custGeom>
              <a:avLst/>
              <a:gdLst/>
              <a:ahLst/>
              <a:cxnLst/>
              <a:rect l="l" t="t" r="r" b="b"/>
              <a:pathLst>
                <a:path w="1394" h="1373" extrusionOk="0">
                  <a:moveTo>
                    <a:pt x="720" y="1"/>
                  </a:moveTo>
                  <a:cubicBezTo>
                    <a:pt x="699" y="1"/>
                    <a:pt x="677" y="2"/>
                    <a:pt x="655" y="4"/>
                  </a:cubicBezTo>
                  <a:cubicBezTo>
                    <a:pt x="358" y="16"/>
                    <a:pt x="96" y="230"/>
                    <a:pt x="24" y="492"/>
                  </a:cubicBezTo>
                  <a:cubicBezTo>
                    <a:pt x="13" y="575"/>
                    <a:pt x="1" y="647"/>
                    <a:pt x="1" y="730"/>
                  </a:cubicBezTo>
                  <a:lnTo>
                    <a:pt x="1" y="789"/>
                  </a:lnTo>
                  <a:cubicBezTo>
                    <a:pt x="13" y="885"/>
                    <a:pt x="48" y="968"/>
                    <a:pt x="108" y="1051"/>
                  </a:cubicBezTo>
                  <a:cubicBezTo>
                    <a:pt x="167" y="1135"/>
                    <a:pt x="239" y="1206"/>
                    <a:pt x="322" y="1266"/>
                  </a:cubicBezTo>
                  <a:cubicBezTo>
                    <a:pt x="441" y="1349"/>
                    <a:pt x="584" y="1373"/>
                    <a:pt x="727" y="1373"/>
                  </a:cubicBezTo>
                  <a:cubicBezTo>
                    <a:pt x="822" y="1373"/>
                    <a:pt x="917" y="1349"/>
                    <a:pt x="1001" y="1313"/>
                  </a:cubicBezTo>
                  <a:cubicBezTo>
                    <a:pt x="1084" y="1266"/>
                    <a:pt x="1156" y="1206"/>
                    <a:pt x="1215" y="1135"/>
                  </a:cubicBezTo>
                  <a:cubicBezTo>
                    <a:pt x="1275" y="1063"/>
                    <a:pt x="1334" y="968"/>
                    <a:pt x="1370" y="873"/>
                  </a:cubicBezTo>
                  <a:cubicBezTo>
                    <a:pt x="1382" y="789"/>
                    <a:pt x="1394" y="730"/>
                    <a:pt x="1382" y="659"/>
                  </a:cubicBezTo>
                  <a:cubicBezTo>
                    <a:pt x="1382" y="516"/>
                    <a:pt x="1322" y="397"/>
                    <a:pt x="1251" y="278"/>
                  </a:cubicBezTo>
                  <a:cubicBezTo>
                    <a:pt x="1191" y="182"/>
                    <a:pt x="1096" y="123"/>
                    <a:pt x="1013" y="75"/>
                  </a:cubicBezTo>
                  <a:cubicBezTo>
                    <a:pt x="923" y="26"/>
                    <a:pt x="826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7"/>
            <p:cNvSpPr/>
            <p:nvPr/>
          </p:nvSpPr>
          <p:spPr>
            <a:xfrm>
              <a:off x="6012050" y="3348375"/>
              <a:ext cx="25625" cy="24275"/>
            </a:xfrm>
            <a:custGeom>
              <a:avLst/>
              <a:gdLst/>
              <a:ahLst/>
              <a:cxnLst/>
              <a:rect l="l" t="t" r="r" b="b"/>
              <a:pathLst>
                <a:path w="1025" h="971" extrusionOk="0">
                  <a:moveTo>
                    <a:pt x="524" y="1"/>
                  </a:moveTo>
                  <a:cubicBezTo>
                    <a:pt x="508" y="1"/>
                    <a:pt x="492" y="2"/>
                    <a:pt x="477" y="4"/>
                  </a:cubicBezTo>
                  <a:cubicBezTo>
                    <a:pt x="453" y="4"/>
                    <a:pt x="441" y="4"/>
                    <a:pt x="417" y="16"/>
                  </a:cubicBezTo>
                  <a:cubicBezTo>
                    <a:pt x="310" y="40"/>
                    <a:pt x="215" y="75"/>
                    <a:pt x="155" y="135"/>
                  </a:cubicBezTo>
                  <a:cubicBezTo>
                    <a:pt x="84" y="218"/>
                    <a:pt x="24" y="301"/>
                    <a:pt x="12" y="409"/>
                  </a:cubicBezTo>
                  <a:cubicBezTo>
                    <a:pt x="12" y="432"/>
                    <a:pt x="0" y="480"/>
                    <a:pt x="12" y="516"/>
                  </a:cubicBezTo>
                  <a:cubicBezTo>
                    <a:pt x="24" y="764"/>
                    <a:pt x="239" y="970"/>
                    <a:pt x="495" y="970"/>
                  </a:cubicBezTo>
                  <a:cubicBezTo>
                    <a:pt x="508" y="970"/>
                    <a:pt x="522" y="969"/>
                    <a:pt x="536" y="968"/>
                  </a:cubicBezTo>
                  <a:cubicBezTo>
                    <a:pt x="798" y="956"/>
                    <a:pt x="1024" y="730"/>
                    <a:pt x="989" y="456"/>
                  </a:cubicBezTo>
                  <a:cubicBezTo>
                    <a:pt x="977" y="278"/>
                    <a:pt x="870" y="123"/>
                    <a:pt x="727" y="40"/>
                  </a:cubicBezTo>
                  <a:cubicBezTo>
                    <a:pt x="668" y="20"/>
                    <a:pt x="594" y="1"/>
                    <a:pt x="5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7"/>
            <p:cNvSpPr/>
            <p:nvPr/>
          </p:nvSpPr>
          <p:spPr>
            <a:xfrm>
              <a:off x="5550375" y="3068250"/>
              <a:ext cx="25025" cy="24250"/>
            </a:xfrm>
            <a:custGeom>
              <a:avLst/>
              <a:gdLst/>
              <a:ahLst/>
              <a:cxnLst/>
              <a:rect l="l" t="t" r="r" b="b"/>
              <a:pathLst>
                <a:path w="1001" h="970" extrusionOk="0">
                  <a:moveTo>
                    <a:pt x="542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441" y="5"/>
                    <a:pt x="394" y="17"/>
                    <a:pt x="346" y="29"/>
                  </a:cubicBezTo>
                  <a:cubicBezTo>
                    <a:pt x="144" y="112"/>
                    <a:pt x="1" y="303"/>
                    <a:pt x="25" y="529"/>
                  </a:cubicBezTo>
                  <a:cubicBezTo>
                    <a:pt x="25" y="612"/>
                    <a:pt x="48" y="708"/>
                    <a:pt x="108" y="779"/>
                  </a:cubicBezTo>
                  <a:cubicBezTo>
                    <a:pt x="168" y="850"/>
                    <a:pt x="251" y="910"/>
                    <a:pt x="346" y="946"/>
                  </a:cubicBezTo>
                  <a:cubicBezTo>
                    <a:pt x="406" y="958"/>
                    <a:pt x="465" y="969"/>
                    <a:pt x="525" y="969"/>
                  </a:cubicBezTo>
                  <a:cubicBezTo>
                    <a:pt x="644" y="969"/>
                    <a:pt x="751" y="910"/>
                    <a:pt x="846" y="838"/>
                  </a:cubicBezTo>
                  <a:cubicBezTo>
                    <a:pt x="906" y="779"/>
                    <a:pt x="941" y="708"/>
                    <a:pt x="977" y="624"/>
                  </a:cubicBezTo>
                  <a:cubicBezTo>
                    <a:pt x="989" y="565"/>
                    <a:pt x="1001" y="529"/>
                    <a:pt x="989" y="469"/>
                  </a:cubicBezTo>
                  <a:cubicBezTo>
                    <a:pt x="989" y="422"/>
                    <a:pt x="977" y="374"/>
                    <a:pt x="953" y="327"/>
                  </a:cubicBezTo>
                  <a:cubicBezTo>
                    <a:pt x="953" y="315"/>
                    <a:pt x="941" y="303"/>
                    <a:pt x="941" y="291"/>
                  </a:cubicBezTo>
                  <a:cubicBezTo>
                    <a:pt x="906" y="184"/>
                    <a:pt x="822" y="112"/>
                    <a:pt x="739" y="65"/>
                  </a:cubicBezTo>
                  <a:cubicBezTo>
                    <a:pt x="727" y="53"/>
                    <a:pt x="703" y="53"/>
                    <a:pt x="691" y="29"/>
                  </a:cubicBezTo>
                  <a:cubicBezTo>
                    <a:pt x="648" y="11"/>
                    <a:pt x="598" y="0"/>
                    <a:pt x="54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7"/>
            <p:cNvSpPr/>
            <p:nvPr/>
          </p:nvSpPr>
          <p:spPr>
            <a:xfrm>
              <a:off x="5349175" y="3348750"/>
              <a:ext cx="25025" cy="24850"/>
            </a:xfrm>
            <a:custGeom>
              <a:avLst/>
              <a:gdLst/>
              <a:ahLst/>
              <a:cxnLst/>
              <a:rect l="l" t="t" r="r" b="b"/>
              <a:pathLst>
                <a:path w="1001" h="994" extrusionOk="0">
                  <a:moveTo>
                    <a:pt x="476" y="1"/>
                  </a:moveTo>
                  <a:cubicBezTo>
                    <a:pt x="334" y="1"/>
                    <a:pt x="203" y="96"/>
                    <a:pt x="107" y="203"/>
                  </a:cubicBezTo>
                  <a:cubicBezTo>
                    <a:pt x="48" y="286"/>
                    <a:pt x="0" y="382"/>
                    <a:pt x="24" y="501"/>
                  </a:cubicBezTo>
                  <a:lnTo>
                    <a:pt x="24" y="525"/>
                  </a:lnTo>
                  <a:cubicBezTo>
                    <a:pt x="36" y="632"/>
                    <a:pt x="60" y="715"/>
                    <a:pt x="119" y="798"/>
                  </a:cubicBezTo>
                  <a:cubicBezTo>
                    <a:pt x="179" y="882"/>
                    <a:pt x="274" y="941"/>
                    <a:pt x="381" y="977"/>
                  </a:cubicBezTo>
                  <a:cubicBezTo>
                    <a:pt x="406" y="985"/>
                    <a:pt x="444" y="994"/>
                    <a:pt x="484" y="994"/>
                  </a:cubicBezTo>
                  <a:cubicBezTo>
                    <a:pt x="501" y="994"/>
                    <a:pt x="519" y="992"/>
                    <a:pt x="536" y="989"/>
                  </a:cubicBezTo>
                  <a:cubicBezTo>
                    <a:pt x="762" y="977"/>
                    <a:pt x="941" y="822"/>
                    <a:pt x="988" y="620"/>
                  </a:cubicBezTo>
                  <a:cubicBezTo>
                    <a:pt x="1000" y="572"/>
                    <a:pt x="1000" y="525"/>
                    <a:pt x="1000" y="465"/>
                  </a:cubicBezTo>
                  <a:cubicBezTo>
                    <a:pt x="977" y="417"/>
                    <a:pt x="953" y="358"/>
                    <a:pt x="941" y="322"/>
                  </a:cubicBezTo>
                  <a:lnTo>
                    <a:pt x="893" y="227"/>
                  </a:lnTo>
                  <a:cubicBezTo>
                    <a:pt x="834" y="144"/>
                    <a:pt x="750" y="84"/>
                    <a:pt x="655" y="36"/>
                  </a:cubicBezTo>
                  <a:cubicBezTo>
                    <a:pt x="596" y="25"/>
                    <a:pt x="536" y="1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7"/>
            <p:cNvSpPr/>
            <p:nvPr/>
          </p:nvSpPr>
          <p:spPr>
            <a:xfrm>
              <a:off x="4288925" y="3245425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513" y="0"/>
                  </a:moveTo>
                  <a:cubicBezTo>
                    <a:pt x="497" y="0"/>
                    <a:pt x="481" y="1"/>
                    <a:pt x="465" y="2"/>
                  </a:cubicBezTo>
                  <a:cubicBezTo>
                    <a:pt x="262" y="14"/>
                    <a:pt x="84" y="133"/>
                    <a:pt x="24" y="312"/>
                  </a:cubicBezTo>
                  <a:cubicBezTo>
                    <a:pt x="0" y="371"/>
                    <a:pt x="0" y="443"/>
                    <a:pt x="0" y="526"/>
                  </a:cubicBezTo>
                  <a:cubicBezTo>
                    <a:pt x="0" y="586"/>
                    <a:pt x="12" y="621"/>
                    <a:pt x="24" y="669"/>
                  </a:cubicBezTo>
                  <a:cubicBezTo>
                    <a:pt x="36" y="729"/>
                    <a:pt x="72" y="776"/>
                    <a:pt x="119" y="824"/>
                  </a:cubicBezTo>
                  <a:cubicBezTo>
                    <a:pt x="193" y="908"/>
                    <a:pt x="322" y="983"/>
                    <a:pt x="450" y="983"/>
                  </a:cubicBezTo>
                  <a:cubicBezTo>
                    <a:pt x="467" y="983"/>
                    <a:pt x="483" y="981"/>
                    <a:pt x="500" y="979"/>
                  </a:cubicBezTo>
                  <a:cubicBezTo>
                    <a:pt x="512" y="979"/>
                    <a:pt x="536" y="979"/>
                    <a:pt x="560" y="967"/>
                  </a:cubicBezTo>
                  <a:cubicBezTo>
                    <a:pt x="703" y="955"/>
                    <a:pt x="798" y="883"/>
                    <a:pt x="869" y="788"/>
                  </a:cubicBezTo>
                  <a:cubicBezTo>
                    <a:pt x="953" y="705"/>
                    <a:pt x="988" y="586"/>
                    <a:pt x="976" y="455"/>
                  </a:cubicBezTo>
                  <a:cubicBezTo>
                    <a:pt x="976" y="431"/>
                    <a:pt x="976" y="419"/>
                    <a:pt x="965" y="383"/>
                  </a:cubicBezTo>
                  <a:cubicBezTo>
                    <a:pt x="953" y="276"/>
                    <a:pt x="893" y="193"/>
                    <a:pt x="822" y="121"/>
                  </a:cubicBezTo>
                  <a:cubicBezTo>
                    <a:pt x="738" y="38"/>
                    <a:pt x="627" y="0"/>
                    <a:pt x="5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7"/>
            <p:cNvSpPr/>
            <p:nvPr/>
          </p:nvSpPr>
          <p:spPr>
            <a:xfrm>
              <a:off x="4145150" y="3339825"/>
              <a:ext cx="26225" cy="24750"/>
            </a:xfrm>
            <a:custGeom>
              <a:avLst/>
              <a:gdLst/>
              <a:ahLst/>
              <a:cxnLst/>
              <a:rect l="l" t="t" r="r" b="b"/>
              <a:pathLst>
                <a:path w="1049" h="990" extrusionOk="0">
                  <a:moveTo>
                    <a:pt x="501" y="1"/>
                  </a:moveTo>
                  <a:cubicBezTo>
                    <a:pt x="227" y="24"/>
                    <a:pt x="0" y="239"/>
                    <a:pt x="36" y="524"/>
                  </a:cubicBezTo>
                  <a:cubicBezTo>
                    <a:pt x="48" y="791"/>
                    <a:pt x="262" y="989"/>
                    <a:pt x="536" y="989"/>
                  </a:cubicBezTo>
                  <a:cubicBezTo>
                    <a:pt x="544" y="989"/>
                    <a:pt x="552" y="989"/>
                    <a:pt x="560" y="989"/>
                  </a:cubicBezTo>
                  <a:cubicBezTo>
                    <a:pt x="822" y="977"/>
                    <a:pt x="1048" y="751"/>
                    <a:pt x="1012" y="465"/>
                  </a:cubicBezTo>
                  <a:cubicBezTo>
                    <a:pt x="1012" y="405"/>
                    <a:pt x="1001" y="358"/>
                    <a:pt x="989" y="322"/>
                  </a:cubicBezTo>
                  <a:cubicBezTo>
                    <a:pt x="929" y="215"/>
                    <a:pt x="870" y="143"/>
                    <a:pt x="774" y="84"/>
                  </a:cubicBezTo>
                  <a:cubicBezTo>
                    <a:pt x="703" y="36"/>
                    <a:pt x="631" y="1"/>
                    <a:pt x="5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7"/>
            <p:cNvSpPr/>
            <p:nvPr/>
          </p:nvSpPr>
          <p:spPr>
            <a:xfrm>
              <a:off x="4710100" y="2985275"/>
              <a:ext cx="25625" cy="24775"/>
            </a:xfrm>
            <a:custGeom>
              <a:avLst/>
              <a:gdLst/>
              <a:ahLst/>
              <a:cxnLst/>
              <a:rect l="l" t="t" r="r" b="b"/>
              <a:pathLst>
                <a:path w="1025" h="991" extrusionOk="0">
                  <a:moveTo>
                    <a:pt x="532" y="0"/>
                  </a:moveTo>
                  <a:cubicBezTo>
                    <a:pt x="518" y="0"/>
                    <a:pt x="503" y="1"/>
                    <a:pt x="489" y="2"/>
                  </a:cubicBezTo>
                  <a:cubicBezTo>
                    <a:pt x="227" y="14"/>
                    <a:pt x="1" y="240"/>
                    <a:pt x="24" y="526"/>
                  </a:cubicBezTo>
                  <a:cubicBezTo>
                    <a:pt x="48" y="657"/>
                    <a:pt x="108" y="776"/>
                    <a:pt x="191" y="859"/>
                  </a:cubicBezTo>
                  <a:cubicBezTo>
                    <a:pt x="262" y="943"/>
                    <a:pt x="370" y="979"/>
                    <a:pt x="477" y="979"/>
                  </a:cubicBezTo>
                  <a:lnTo>
                    <a:pt x="536" y="990"/>
                  </a:lnTo>
                  <a:cubicBezTo>
                    <a:pt x="655" y="990"/>
                    <a:pt x="739" y="943"/>
                    <a:pt x="834" y="883"/>
                  </a:cubicBezTo>
                  <a:cubicBezTo>
                    <a:pt x="953" y="788"/>
                    <a:pt x="1024" y="621"/>
                    <a:pt x="1013" y="467"/>
                  </a:cubicBezTo>
                  <a:cubicBezTo>
                    <a:pt x="1001" y="207"/>
                    <a:pt x="797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7"/>
            <p:cNvSpPr/>
            <p:nvPr/>
          </p:nvSpPr>
          <p:spPr>
            <a:xfrm>
              <a:off x="5801300" y="3226125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275" y="0"/>
                  </a:moveTo>
                  <a:cubicBezTo>
                    <a:pt x="168" y="0"/>
                    <a:pt x="72" y="72"/>
                    <a:pt x="37" y="167"/>
                  </a:cubicBezTo>
                  <a:lnTo>
                    <a:pt x="37" y="179"/>
                  </a:lnTo>
                  <a:cubicBezTo>
                    <a:pt x="13" y="227"/>
                    <a:pt x="1" y="262"/>
                    <a:pt x="1" y="310"/>
                  </a:cubicBezTo>
                  <a:cubicBezTo>
                    <a:pt x="1" y="405"/>
                    <a:pt x="48" y="477"/>
                    <a:pt x="120" y="524"/>
                  </a:cubicBezTo>
                  <a:cubicBezTo>
                    <a:pt x="179" y="560"/>
                    <a:pt x="239" y="584"/>
                    <a:pt x="310" y="584"/>
                  </a:cubicBezTo>
                  <a:cubicBezTo>
                    <a:pt x="406" y="584"/>
                    <a:pt x="477" y="536"/>
                    <a:pt x="525" y="465"/>
                  </a:cubicBezTo>
                  <a:cubicBezTo>
                    <a:pt x="572" y="417"/>
                    <a:pt x="584" y="346"/>
                    <a:pt x="584" y="262"/>
                  </a:cubicBezTo>
                  <a:cubicBezTo>
                    <a:pt x="584" y="191"/>
                    <a:pt x="549" y="119"/>
                    <a:pt x="489" y="72"/>
                  </a:cubicBezTo>
                  <a:cubicBezTo>
                    <a:pt x="465" y="36"/>
                    <a:pt x="429" y="24"/>
                    <a:pt x="394" y="12"/>
                  </a:cubicBezTo>
                  <a:cubicBezTo>
                    <a:pt x="358" y="0"/>
                    <a:pt x="310" y="0"/>
                    <a:pt x="27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7"/>
            <p:cNvSpPr/>
            <p:nvPr/>
          </p:nvSpPr>
          <p:spPr>
            <a:xfrm>
              <a:off x="5918575" y="3299625"/>
              <a:ext cx="14600" cy="14325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308" y="0"/>
                  </a:moveTo>
                  <a:cubicBezTo>
                    <a:pt x="301" y="0"/>
                    <a:pt x="294" y="1"/>
                    <a:pt x="287" y="1"/>
                  </a:cubicBezTo>
                  <a:cubicBezTo>
                    <a:pt x="191" y="1"/>
                    <a:pt x="132" y="49"/>
                    <a:pt x="72" y="108"/>
                  </a:cubicBezTo>
                  <a:cubicBezTo>
                    <a:pt x="25" y="168"/>
                    <a:pt x="1" y="227"/>
                    <a:pt x="13" y="299"/>
                  </a:cubicBezTo>
                  <a:cubicBezTo>
                    <a:pt x="25" y="454"/>
                    <a:pt x="144" y="573"/>
                    <a:pt x="310" y="573"/>
                  </a:cubicBezTo>
                  <a:cubicBezTo>
                    <a:pt x="430" y="573"/>
                    <a:pt x="513" y="489"/>
                    <a:pt x="549" y="394"/>
                  </a:cubicBezTo>
                  <a:cubicBezTo>
                    <a:pt x="560" y="346"/>
                    <a:pt x="572" y="299"/>
                    <a:pt x="572" y="251"/>
                  </a:cubicBezTo>
                  <a:cubicBezTo>
                    <a:pt x="584" y="115"/>
                    <a:pt x="454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7"/>
            <p:cNvSpPr/>
            <p:nvPr/>
          </p:nvSpPr>
          <p:spPr>
            <a:xfrm>
              <a:off x="5332800" y="3319575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74" y="1"/>
                  </a:moveTo>
                  <a:cubicBezTo>
                    <a:pt x="108" y="1"/>
                    <a:pt x="0" y="132"/>
                    <a:pt x="0" y="299"/>
                  </a:cubicBezTo>
                  <a:cubicBezTo>
                    <a:pt x="0" y="453"/>
                    <a:pt x="143" y="561"/>
                    <a:pt x="298" y="561"/>
                  </a:cubicBezTo>
                  <a:cubicBezTo>
                    <a:pt x="465" y="561"/>
                    <a:pt x="572" y="430"/>
                    <a:pt x="572" y="263"/>
                  </a:cubicBezTo>
                  <a:cubicBezTo>
                    <a:pt x="572" y="96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7"/>
            <p:cNvSpPr/>
            <p:nvPr/>
          </p:nvSpPr>
          <p:spPr>
            <a:xfrm>
              <a:off x="4583900" y="3272550"/>
              <a:ext cx="14600" cy="14375"/>
            </a:xfrm>
            <a:custGeom>
              <a:avLst/>
              <a:gdLst/>
              <a:ahLst/>
              <a:cxnLst/>
              <a:rect l="l" t="t" r="r" b="b"/>
              <a:pathLst>
                <a:path w="584" h="575" extrusionOk="0">
                  <a:moveTo>
                    <a:pt x="286" y="1"/>
                  </a:moveTo>
                  <a:cubicBezTo>
                    <a:pt x="215" y="1"/>
                    <a:pt x="155" y="36"/>
                    <a:pt x="107" y="72"/>
                  </a:cubicBezTo>
                  <a:cubicBezTo>
                    <a:pt x="48" y="132"/>
                    <a:pt x="0" y="215"/>
                    <a:pt x="12" y="298"/>
                  </a:cubicBezTo>
                  <a:cubicBezTo>
                    <a:pt x="12" y="334"/>
                    <a:pt x="36" y="346"/>
                    <a:pt x="36" y="370"/>
                  </a:cubicBezTo>
                  <a:cubicBezTo>
                    <a:pt x="48" y="417"/>
                    <a:pt x="60" y="453"/>
                    <a:pt x="96" y="477"/>
                  </a:cubicBezTo>
                  <a:cubicBezTo>
                    <a:pt x="149" y="530"/>
                    <a:pt x="212" y="574"/>
                    <a:pt x="284" y="574"/>
                  </a:cubicBezTo>
                  <a:cubicBezTo>
                    <a:pt x="293" y="574"/>
                    <a:pt x="301" y="573"/>
                    <a:pt x="310" y="572"/>
                  </a:cubicBezTo>
                  <a:cubicBezTo>
                    <a:pt x="346" y="572"/>
                    <a:pt x="369" y="548"/>
                    <a:pt x="405" y="548"/>
                  </a:cubicBezTo>
                  <a:cubicBezTo>
                    <a:pt x="465" y="525"/>
                    <a:pt x="524" y="477"/>
                    <a:pt x="548" y="417"/>
                  </a:cubicBezTo>
                  <a:cubicBezTo>
                    <a:pt x="572" y="370"/>
                    <a:pt x="584" y="334"/>
                    <a:pt x="584" y="275"/>
                  </a:cubicBezTo>
                  <a:cubicBezTo>
                    <a:pt x="584" y="227"/>
                    <a:pt x="572" y="179"/>
                    <a:pt x="548" y="156"/>
                  </a:cubicBezTo>
                  <a:cubicBezTo>
                    <a:pt x="512" y="60"/>
                    <a:pt x="417" y="13"/>
                    <a:pt x="3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7"/>
            <p:cNvSpPr/>
            <p:nvPr/>
          </p:nvSpPr>
          <p:spPr>
            <a:xfrm>
              <a:off x="5421500" y="3251650"/>
              <a:ext cx="14900" cy="14400"/>
            </a:xfrm>
            <a:custGeom>
              <a:avLst/>
              <a:gdLst/>
              <a:ahLst/>
              <a:cxnLst/>
              <a:rect l="l" t="t" r="r" b="b"/>
              <a:pathLst>
                <a:path w="596" h="576" extrusionOk="0">
                  <a:moveTo>
                    <a:pt x="308" y="0"/>
                  </a:moveTo>
                  <a:cubicBezTo>
                    <a:pt x="293" y="0"/>
                    <a:pt x="278" y="1"/>
                    <a:pt x="262" y="3"/>
                  </a:cubicBezTo>
                  <a:cubicBezTo>
                    <a:pt x="108" y="3"/>
                    <a:pt x="0" y="134"/>
                    <a:pt x="0" y="301"/>
                  </a:cubicBezTo>
                  <a:lnTo>
                    <a:pt x="0" y="349"/>
                  </a:lnTo>
                  <a:cubicBezTo>
                    <a:pt x="23" y="473"/>
                    <a:pt x="131" y="576"/>
                    <a:pt x="275" y="576"/>
                  </a:cubicBezTo>
                  <a:cubicBezTo>
                    <a:pt x="282" y="576"/>
                    <a:pt x="290" y="575"/>
                    <a:pt x="298" y="575"/>
                  </a:cubicBezTo>
                  <a:lnTo>
                    <a:pt x="310" y="575"/>
                  </a:lnTo>
                  <a:cubicBezTo>
                    <a:pt x="477" y="551"/>
                    <a:pt x="596" y="420"/>
                    <a:pt x="584" y="277"/>
                  </a:cubicBezTo>
                  <a:cubicBezTo>
                    <a:pt x="584" y="194"/>
                    <a:pt x="548" y="134"/>
                    <a:pt x="489" y="75"/>
                  </a:cubicBezTo>
                  <a:cubicBezTo>
                    <a:pt x="439" y="25"/>
                    <a:pt x="381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7"/>
            <p:cNvSpPr/>
            <p:nvPr/>
          </p:nvSpPr>
          <p:spPr>
            <a:xfrm>
              <a:off x="5632525" y="342852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263" y="1"/>
                  </a:moveTo>
                  <a:cubicBezTo>
                    <a:pt x="120" y="1"/>
                    <a:pt x="1" y="132"/>
                    <a:pt x="1" y="286"/>
                  </a:cubicBezTo>
                  <a:lnTo>
                    <a:pt x="561" y="286"/>
                  </a:lnTo>
                  <a:lnTo>
                    <a:pt x="561" y="263"/>
                  </a:lnTo>
                  <a:cubicBezTo>
                    <a:pt x="561" y="108"/>
                    <a:pt x="430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7"/>
            <p:cNvSpPr/>
            <p:nvPr/>
          </p:nvSpPr>
          <p:spPr>
            <a:xfrm>
              <a:off x="5338150" y="3193075"/>
              <a:ext cx="14025" cy="14050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63" y="1"/>
                  </a:moveTo>
                  <a:cubicBezTo>
                    <a:pt x="120" y="1"/>
                    <a:pt x="13" y="120"/>
                    <a:pt x="1" y="263"/>
                  </a:cubicBezTo>
                  <a:lnTo>
                    <a:pt x="1" y="298"/>
                  </a:lnTo>
                  <a:cubicBezTo>
                    <a:pt x="1" y="446"/>
                    <a:pt x="131" y="561"/>
                    <a:pt x="277" y="561"/>
                  </a:cubicBezTo>
                  <a:cubicBezTo>
                    <a:pt x="284" y="561"/>
                    <a:pt x="291" y="561"/>
                    <a:pt x="298" y="560"/>
                  </a:cubicBezTo>
                  <a:cubicBezTo>
                    <a:pt x="322" y="560"/>
                    <a:pt x="358" y="548"/>
                    <a:pt x="382" y="548"/>
                  </a:cubicBezTo>
                  <a:cubicBezTo>
                    <a:pt x="489" y="501"/>
                    <a:pt x="560" y="394"/>
                    <a:pt x="560" y="263"/>
                  </a:cubicBezTo>
                  <a:cubicBezTo>
                    <a:pt x="560" y="96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8" name="Google Shape;227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18"/>
          <p:cNvGrpSpPr/>
          <p:nvPr/>
        </p:nvGrpSpPr>
        <p:grpSpPr>
          <a:xfrm rot="-5400000" flipH="1">
            <a:off x="6004605" y="2028406"/>
            <a:ext cx="1834029" cy="4444824"/>
            <a:chOff x="5728375" y="1492875"/>
            <a:chExt cx="1308525" cy="3171250"/>
          </a:xfrm>
        </p:grpSpPr>
        <p:sp>
          <p:nvSpPr>
            <p:cNvPr id="2281" name="Google Shape;2281;p18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8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8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8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8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8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8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8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8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8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8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8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8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8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8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8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8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8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8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8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8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8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8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8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8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8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8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8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8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8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8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8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8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8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8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8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8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8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8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8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18"/>
          <p:cNvGrpSpPr/>
          <p:nvPr/>
        </p:nvGrpSpPr>
        <p:grpSpPr>
          <a:xfrm rot="5400000" flipH="1">
            <a:off x="1305405" y="-1305407"/>
            <a:ext cx="1834029" cy="4444824"/>
            <a:chOff x="5728375" y="1492875"/>
            <a:chExt cx="1308525" cy="3171250"/>
          </a:xfrm>
        </p:grpSpPr>
        <p:sp>
          <p:nvSpPr>
            <p:cNvPr id="2357" name="Google Shape;2357;p18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8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8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8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8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8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8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8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8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8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8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8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8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8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8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8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8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8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8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8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8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8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8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8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8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8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8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8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8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8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8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8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8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8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8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8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8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8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8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8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8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8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8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8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8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8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8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8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8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8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8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8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8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8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8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8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8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8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2" name="Google Shape;2432;p18"/>
          <p:cNvSpPr txBox="1">
            <a:spLocks noGrp="1"/>
          </p:cNvSpPr>
          <p:nvPr>
            <p:ph type="title"/>
          </p:nvPr>
        </p:nvSpPr>
        <p:spPr>
          <a:xfrm>
            <a:off x="720000" y="1642350"/>
            <a:ext cx="348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3" name="Google Shape;2433;p18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34872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5" name="Google Shape;2435;p19"/>
          <p:cNvGrpSpPr/>
          <p:nvPr/>
        </p:nvGrpSpPr>
        <p:grpSpPr>
          <a:xfrm rot="10800000">
            <a:off x="-9" y="7"/>
            <a:ext cx="951632" cy="1131613"/>
            <a:chOff x="3048875" y="2669025"/>
            <a:chExt cx="504550" cy="599975"/>
          </a:xfrm>
        </p:grpSpPr>
        <p:sp>
          <p:nvSpPr>
            <p:cNvPr id="2436" name="Google Shape;2436;p19"/>
            <p:cNvSpPr/>
            <p:nvPr/>
          </p:nvSpPr>
          <p:spPr>
            <a:xfrm>
              <a:off x="3048875" y="3200825"/>
              <a:ext cx="57175" cy="68175"/>
            </a:xfrm>
            <a:custGeom>
              <a:avLst/>
              <a:gdLst/>
              <a:ahLst/>
              <a:cxnLst/>
              <a:rect l="l" t="t" r="r" b="b"/>
              <a:pathLst>
                <a:path w="2287" h="2727" extrusionOk="0">
                  <a:moveTo>
                    <a:pt x="2215" y="0"/>
                  </a:moveTo>
                  <a:cubicBezTo>
                    <a:pt x="2180" y="0"/>
                    <a:pt x="2156" y="12"/>
                    <a:pt x="2120" y="36"/>
                  </a:cubicBezTo>
                  <a:lnTo>
                    <a:pt x="1" y="2727"/>
                  </a:lnTo>
                  <a:lnTo>
                    <a:pt x="358" y="2727"/>
                  </a:lnTo>
                  <a:lnTo>
                    <a:pt x="2287" y="286"/>
                  </a:lnTo>
                  <a:cubicBezTo>
                    <a:pt x="2275" y="250"/>
                    <a:pt x="2251" y="203"/>
                    <a:pt x="2239" y="179"/>
                  </a:cubicBezTo>
                  <a:cubicBezTo>
                    <a:pt x="2227" y="119"/>
                    <a:pt x="2215" y="60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117925" y="2833225"/>
              <a:ext cx="56300" cy="351550"/>
            </a:xfrm>
            <a:custGeom>
              <a:avLst/>
              <a:gdLst/>
              <a:ahLst/>
              <a:cxnLst/>
              <a:rect l="l" t="t" r="r" b="b"/>
              <a:pathLst>
                <a:path w="2252" h="14062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2216" y="12"/>
                    <a:pt x="2204" y="36"/>
                    <a:pt x="2168" y="36"/>
                  </a:cubicBezTo>
                  <a:cubicBezTo>
                    <a:pt x="2140" y="50"/>
                    <a:pt x="2113" y="57"/>
                    <a:pt x="2088" y="57"/>
                  </a:cubicBezTo>
                  <a:cubicBezTo>
                    <a:pt x="2050" y="57"/>
                    <a:pt x="2013" y="41"/>
                    <a:pt x="1977" y="12"/>
                  </a:cubicBezTo>
                  <a:lnTo>
                    <a:pt x="1" y="14026"/>
                  </a:lnTo>
                  <a:cubicBezTo>
                    <a:pt x="72" y="14038"/>
                    <a:pt x="180" y="14049"/>
                    <a:pt x="275" y="14061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174200" y="2826975"/>
              <a:ext cx="144675" cy="8050"/>
            </a:xfrm>
            <a:custGeom>
              <a:avLst/>
              <a:gdLst/>
              <a:ahLst/>
              <a:cxnLst/>
              <a:rect l="l" t="t" r="r" b="b"/>
              <a:pathLst>
                <a:path w="5787" h="322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12"/>
                    <a:pt x="48" y="24"/>
                    <a:pt x="60" y="36"/>
                  </a:cubicBezTo>
                  <a:cubicBezTo>
                    <a:pt x="72" y="119"/>
                    <a:pt x="60" y="203"/>
                    <a:pt x="0" y="262"/>
                  </a:cubicBezTo>
                  <a:lnTo>
                    <a:pt x="5763" y="322"/>
                  </a:lnTo>
                  <a:cubicBezTo>
                    <a:pt x="5739" y="226"/>
                    <a:pt x="5763" y="131"/>
                    <a:pt x="5787" y="6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128650" y="3208250"/>
              <a:ext cx="68500" cy="60175"/>
            </a:xfrm>
            <a:custGeom>
              <a:avLst/>
              <a:gdLst/>
              <a:ahLst/>
              <a:cxnLst/>
              <a:rect l="l" t="t" r="r" b="b"/>
              <a:pathLst>
                <a:path w="2740" h="2407" extrusionOk="0">
                  <a:moveTo>
                    <a:pt x="203" y="1"/>
                  </a:moveTo>
                  <a:cubicBezTo>
                    <a:pt x="155" y="72"/>
                    <a:pt x="96" y="144"/>
                    <a:pt x="1" y="191"/>
                  </a:cubicBezTo>
                  <a:lnTo>
                    <a:pt x="2346" y="2406"/>
                  </a:lnTo>
                  <a:lnTo>
                    <a:pt x="2739" y="240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202775" y="3124925"/>
              <a:ext cx="147350" cy="144075"/>
            </a:xfrm>
            <a:custGeom>
              <a:avLst/>
              <a:gdLst/>
              <a:ahLst/>
              <a:cxnLst/>
              <a:rect l="l" t="t" r="r" b="b"/>
              <a:pathLst>
                <a:path w="5894" h="5763" extrusionOk="0">
                  <a:moveTo>
                    <a:pt x="5703" y="0"/>
                  </a:moveTo>
                  <a:lnTo>
                    <a:pt x="0" y="5763"/>
                  </a:lnTo>
                  <a:lnTo>
                    <a:pt x="393" y="5763"/>
                  </a:lnTo>
                  <a:lnTo>
                    <a:pt x="5894" y="191"/>
                  </a:lnTo>
                  <a:cubicBezTo>
                    <a:pt x="5822" y="143"/>
                    <a:pt x="5751" y="84"/>
                    <a:pt x="57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67375" y="2941850"/>
              <a:ext cx="161950" cy="165825"/>
            </a:xfrm>
            <a:custGeom>
              <a:avLst/>
              <a:gdLst/>
              <a:ahLst/>
              <a:cxnLst/>
              <a:rect l="l" t="t" r="r" b="b"/>
              <a:pathLst>
                <a:path w="6478" h="6633" extrusionOk="0">
                  <a:moveTo>
                    <a:pt x="6311" y="1"/>
                  </a:moveTo>
                  <a:lnTo>
                    <a:pt x="0" y="6442"/>
                  </a:lnTo>
                  <a:cubicBezTo>
                    <a:pt x="72" y="6490"/>
                    <a:pt x="131" y="6561"/>
                    <a:pt x="191" y="6633"/>
                  </a:cubicBezTo>
                  <a:lnTo>
                    <a:pt x="6477" y="203"/>
                  </a:lnTo>
                  <a:cubicBezTo>
                    <a:pt x="6466" y="191"/>
                    <a:pt x="6466" y="156"/>
                    <a:pt x="6466" y="144"/>
                  </a:cubicBezTo>
                  <a:cubicBezTo>
                    <a:pt x="6382" y="132"/>
                    <a:pt x="6323" y="72"/>
                    <a:pt x="631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356050" y="3130875"/>
              <a:ext cx="23850" cy="137550"/>
            </a:xfrm>
            <a:custGeom>
              <a:avLst/>
              <a:gdLst/>
              <a:ahLst/>
              <a:cxnLst/>
              <a:rect l="l" t="t" r="r" b="b"/>
              <a:pathLst>
                <a:path w="954" h="5502" extrusionOk="0">
                  <a:moveTo>
                    <a:pt x="287" y="0"/>
                  </a:moveTo>
                  <a:cubicBezTo>
                    <a:pt x="231" y="28"/>
                    <a:pt x="175" y="40"/>
                    <a:pt x="119" y="40"/>
                  </a:cubicBezTo>
                  <a:cubicBezTo>
                    <a:pt x="80" y="40"/>
                    <a:pt x="40" y="34"/>
                    <a:pt x="1" y="24"/>
                  </a:cubicBezTo>
                  <a:lnTo>
                    <a:pt x="1" y="24"/>
                  </a:lnTo>
                  <a:lnTo>
                    <a:pt x="668" y="5501"/>
                  </a:lnTo>
                  <a:lnTo>
                    <a:pt x="953" y="550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310225" y="2699575"/>
              <a:ext cx="19975" cy="123550"/>
            </a:xfrm>
            <a:custGeom>
              <a:avLst/>
              <a:gdLst/>
              <a:ahLst/>
              <a:cxnLst/>
              <a:rect l="l" t="t" r="r" b="b"/>
              <a:pathLst>
                <a:path w="799" h="4942" extrusionOk="0">
                  <a:moveTo>
                    <a:pt x="274" y="0"/>
                  </a:moveTo>
                  <a:cubicBezTo>
                    <a:pt x="262" y="0"/>
                    <a:pt x="239" y="12"/>
                    <a:pt x="227" y="12"/>
                  </a:cubicBezTo>
                  <a:cubicBezTo>
                    <a:pt x="155" y="48"/>
                    <a:pt x="84" y="48"/>
                    <a:pt x="0" y="48"/>
                  </a:cubicBezTo>
                  <a:lnTo>
                    <a:pt x="524" y="4941"/>
                  </a:lnTo>
                  <a:cubicBezTo>
                    <a:pt x="536" y="4929"/>
                    <a:pt x="572" y="4918"/>
                    <a:pt x="584" y="4918"/>
                  </a:cubicBezTo>
                  <a:cubicBezTo>
                    <a:pt x="629" y="4895"/>
                    <a:pt x="679" y="4887"/>
                    <a:pt x="725" y="4887"/>
                  </a:cubicBezTo>
                  <a:cubicBezTo>
                    <a:pt x="751" y="4887"/>
                    <a:pt x="776" y="4889"/>
                    <a:pt x="798" y="489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38500" y="2828750"/>
              <a:ext cx="94675" cy="9550"/>
            </a:xfrm>
            <a:custGeom>
              <a:avLst/>
              <a:gdLst/>
              <a:ahLst/>
              <a:cxnLst/>
              <a:rect l="l" t="t" r="r" b="b"/>
              <a:pathLst>
                <a:path w="3787" h="382" extrusionOk="0">
                  <a:moveTo>
                    <a:pt x="1" y="1"/>
                  </a:moveTo>
                  <a:cubicBezTo>
                    <a:pt x="1" y="12"/>
                    <a:pt x="24" y="12"/>
                    <a:pt x="24" y="24"/>
                  </a:cubicBezTo>
                  <a:cubicBezTo>
                    <a:pt x="48" y="120"/>
                    <a:pt x="48" y="191"/>
                    <a:pt x="36" y="286"/>
                  </a:cubicBezTo>
                  <a:lnTo>
                    <a:pt x="3787" y="382"/>
                  </a:lnTo>
                  <a:cubicBezTo>
                    <a:pt x="3775" y="370"/>
                    <a:pt x="3775" y="358"/>
                    <a:pt x="3775" y="346"/>
                  </a:cubicBezTo>
                  <a:cubicBezTo>
                    <a:pt x="3739" y="251"/>
                    <a:pt x="3739" y="179"/>
                    <a:pt x="375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531375" y="2913875"/>
              <a:ext cx="22050" cy="23850"/>
            </a:xfrm>
            <a:custGeom>
              <a:avLst/>
              <a:gdLst/>
              <a:ahLst/>
              <a:cxnLst/>
              <a:rect l="l" t="t" r="r" b="b"/>
              <a:pathLst>
                <a:path w="882" h="954" extrusionOk="0">
                  <a:moveTo>
                    <a:pt x="882" y="1"/>
                  </a:moveTo>
                  <a:lnTo>
                    <a:pt x="1" y="787"/>
                  </a:lnTo>
                  <a:cubicBezTo>
                    <a:pt x="84" y="787"/>
                    <a:pt x="179" y="846"/>
                    <a:pt x="227" y="953"/>
                  </a:cubicBezTo>
                  <a:lnTo>
                    <a:pt x="882" y="37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319750" y="2693325"/>
              <a:ext cx="118200" cy="135750"/>
            </a:xfrm>
            <a:custGeom>
              <a:avLst/>
              <a:gdLst/>
              <a:ahLst/>
              <a:cxnLst/>
              <a:rect l="l" t="t" r="r" b="b"/>
              <a:pathLst>
                <a:path w="4728" h="5430" extrusionOk="0">
                  <a:moveTo>
                    <a:pt x="191" y="0"/>
                  </a:moveTo>
                  <a:cubicBezTo>
                    <a:pt x="143" y="72"/>
                    <a:pt x="72" y="143"/>
                    <a:pt x="0" y="191"/>
                  </a:cubicBezTo>
                  <a:lnTo>
                    <a:pt x="4537" y="5429"/>
                  </a:lnTo>
                  <a:cubicBezTo>
                    <a:pt x="4584" y="5346"/>
                    <a:pt x="4644" y="5287"/>
                    <a:pt x="4727" y="523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446250" y="2840650"/>
              <a:ext cx="82775" cy="98250"/>
            </a:xfrm>
            <a:custGeom>
              <a:avLst/>
              <a:gdLst/>
              <a:ahLst/>
              <a:cxnLst/>
              <a:rect l="l" t="t" r="r" b="b"/>
              <a:pathLst>
                <a:path w="3311" h="3930" extrusionOk="0">
                  <a:moveTo>
                    <a:pt x="215" y="1"/>
                  </a:moveTo>
                  <a:cubicBezTo>
                    <a:pt x="179" y="60"/>
                    <a:pt x="96" y="120"/>
                    <a:pt x="12" y="144"/>
                  </a:cubicBezTo>
                  <a:lnTo>
                    <a:pt x="1" y="144"/>
                  </a:lnTo>
                  <a:lnTo>
                    <a:pt x="3132" y="3930"/>
                  </a:lnTo>
                  <a:cubicBezTo>
                    <a:pt x="3156" y="3835"/>
                    <a:pt x="3215" y="3751"/>
                    <a:pt x="3311" y="371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9"/>
            <p:cNvSpPr/>
            <p:nvPr/>
          </p:nvSpPr>
          <p:spPr>
            <a:xfrm>
              <a:off x="3528700" y="2944550"/>
              <a:ext cx="24725" cy="46750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274" y="0"/>
                  </a:moveTo>
                  <a:cubicBezTo>
                    <a:pt x="239" y="24"/>
                    <a:pt x="215" y="36"/>
                    <a:pt x="167" y="60"/>
                  </a:cubicBezTo>
                  <a:cubicBezTo>
                    <a:pt x="138" y="66"/>
                    <a:pt x="108" y="69"/>
                    <a:pt x="79" y="69"/>
                  </a:cubicBezTo>
                  <a:cubicBezTo>
                    <a:pt x="51" y="69"/>
                    <a:pt x="24" y="66"/>
                    <a:pt x="1" y="60"/>
                  </a:cubicBezTo>
                  <a:lnTo>
                    <a:pt x="1" y="60"/>
                  </a:lnTo>
                  <a:cubicBezTo>
                    <a:pt x="1" y="72"/>
                    <a:pt x="1" y="95"/>
                    <a:pt x="13" y="119"/>
                  </a:cubicBezTo>
                  <a:lnTo>
                    <a:pt x="989" y="1869"/>
                  </a:lnTo>
                  <a:lnTo>
                    <a:pt x="989" y="131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9"/>
            <p:cNvSpPr/>
            <p:nvPr/>
          </p:nvSpPr>
          <p:spPr>
            <a:xfrm>
              <a:off x="3292950" y="2669025"/>
              <a:ext cx="34550" cy="31750"/>
            </a:xfrm>
            <a:custGeom>
              <a:avLst/>
              <a:gdLst/>
              <a:ahLst/>
              <a:cxnLst/>
              <a:rect l="l" t="t" r="r" b="b"/>
              <a:pathLst>
                <a:path w="1382" h="1270" extrusionOk="0">
                  <a:moveTo>
                    <a:pt x="694" y="1"/>
                  </a:moveTo>
                  <a:cubicBezTo>
                    <a:pt x="629" y="1"/>
                    <a:pt x="564" y="11"/>
                    <a:pt x="501" y="32"/>
                  </a:cubicBezTo>
                  <a:cubicBezTo>
                    <a:pt x="179" y="151"/>
                    <a:pt x="1" y="508"/>
                    <a:pt x="96" y="841"/>
                  </a:cubicBezTo>
                  <a:cubicBezTo>
                    <a:pt x="191" y="1091"/>
                    <a:pt x="429" y="1258"/>
                    <a:pt x="680" y="1270"/>
                  </a:cubicBezTo>
                  <a:cubicBezTo>
                    <a:pt x="751" y="1270"/>
                    <a:pt x="822" y="1270"/>
                    <a:pt x="906" y="1234"/>
                  </a:cubicBezTo>
                  <a:cubicBezTo>
                    <a:pt x="953" y="1234"/>
                    <a:pt x="965" y="1222"/>
                    <a:pt x="965" y="1222"/>
                  </a:cubicBezTo>
                  <a:lnTo>
                    <a:pt x="1049" y="1175"/>
                  </a:lnTo>
                  <a:cubicBezTo>
                    <a:pt x="1132" y="1139"/>
                    <a:pt x="1203" y="1056"/>
                    <a:pt x="1251" y="984"/>
                  </a:cubicBezTo>
                  <a:cubicBezTo>
                    <a:pt x="1346" y="841"/>
                    <a:pt x="1382" y="627"/>
                    <a:pt x="1311" y="436"/>
                  </a:cubicBezTo>
                  <a:cubicBezTo>
                    <a:pt x="1215" y="169"/>
                    <a:pt x="958" y="1"/>
                    <a:pt x="6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103950" y="3184550"/>
              <a:ext cx="32475" cy="31650"/>
            </a:xfrm>
            <a:custGeom>
              <a:avLst/>
              <a:gdLst/>
              <a:ahLst/>
              <a:cxnLst/>
              <a:rect l="l" t="t" r="r" b="b"/>
              <a:pathLst>
                <a:path w="1299" h="1266" extrusionOk="0">
                  <a:moveTo>
                    <a:pt x="669" y="1"/>
                  </a:moveTo>
                  <a:cubicBezTo>
                    <a:pt x="631" y="1"/>
                    <a:pt x="594" y="3"/>
                    <a:pt x="560" y="8"/>
                  </a:cubicBezTo>
                  <a:cubicBezTo>
                    <a:pt x="512" y="8"/>
                    <a:pt x="489" y="20"/>
                    <a:pt x="441" y="44"/>
                  </a:cubicBezTo>
                  <a:cubicBezTo>
                    <a:pt x="179" y="127"/>
                    <a:pt x="0" y="401"/>
                    <a:pt x="12" y="663"/>
                  </a:cubicBezTo>
                  <a:cubicBezTo>
                    <a:pt x="12" y="723"/>
                    <a:pt x="24" y="782"/>
                    <a:pt x="36" y="842"/>
                  </a:cubicBezTo>
                  <a:cubicBezTo>
                    <a:pt x="60" y="854"/>
                    <a:pt x="72" y="901"/>
                    <a:pt x="84" y="937"/>
                  </a:cubicBezTo>
                  <a:cubicBezTo>
                    <a:pt x="204" y="1141"/>
                    <a:pt x="419" y="1266"/>
                    <a:pt x="649" y="1266"/>
                  </a:cubicBezTo>
                  <a:cubicBezTo>
                    <a:pt x="714" y="1266"/>
                    <a:pt x="780" y="1256"/>
                    <a:pt x="846" y="1235"/>
                  </a:cubicBezTo>
                  <a:cubicBezTo>
                    <a:pt x="905" y="1211"/>
                    <a:pt x="953" y="1187"/>
                    <a:pt x="989" y="1151"/>
                  </a:cubicBezTo>
                  <a:cubicBezTo>
                    <a:pt x="1072" y="1092"/>
                    <a:pt x="1143" y="1032"/>
                    <a:pt x="1191" y="961"/>
                  </a:cubicBezTo>
                  <a:cubicBezTo>
                    <a:pt x="1274" y="818"/>
                    <a:pt x="1298" y="616"/>
                    <a:pt x="1239" y="425"/>
                  </a:cubicBezTo>
                  <a:cubicBezTo>
                    <a:pt x="1167" y="235"/>
                    <a:pt x="1024" y="80"/>
                    <a:pt x="834" y="20"/>
                  </a:cubicBezTo>
                  <a:cubicBezTo>
                    <a:pt x="778" y="6"/>
                    <a:pt x="722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340000" y="3100100"/>
              <a:ext cx="35125" cy="32400"/>
            </a:xfrm>
            <a:custGeom>
              <a:avLst/>
              <a:gdLst/>
              <a:ahLst/>
              <a:cxnLst/>
              <a:rect l="l" t="t" r="r" b="b"/>
              <a:pathLst>
                <a:path w="1405" h="1296" extrusionOk="0">
                  <a:moveTo>
                    <a:pt x="710" y="1"/>
                  </a:moveTo>
                  <a:cubicBezTo>
                    <a:pt x="644" y="1"/>
                    <a:pt x="575" y="14"/>
                    <a:pt x="512" y="41"/>
                  </a:cubicBezTo>
                  <a:lnTo>
                    <a:pt x="500" y="41"/>
                  </a:lnTo>
                  <a:cubicBezTo>
                    <a:pt x="167" y="172"/>
                    <a:pt x="0" y="517"/>
                    <a:pt x="107" y="838"/>
                  </a:cubicBezTo>
                  <a:cubicBezTo>
                    <a:pt x="119" y="898"/>
                    <a:pt x="155" y="946"/>
                    <a:pt x="179" y="1005"/>
                  </a:cubicBezTo>
                  <a:cubicBezTo>
                    <a:pt x="238" y="1077"/>
                    <a:pt x="298" y="1136"/>
                    <a:pt x="393" y="1196"/>
                  </a:cubicBezTo>
                  <a:cubicBezTo>
                    <a:pt x="464" y="1243"/>
                    <a:pt x="560" y="1267"/>
                    <a:pt x="631" y="1291"/>
                  </a:cubicBezTo>
                  <a:cubicBezTo>
                    <a:pt x="652" y="1294"/>
                    <a:pt x="673" y="1295"/>
                    <a:pt x="695" y="1295"/>
                  </a:cubicBezTo>
                  <a:cubicBezTo>
                    <a:pt x="761" y="1295"/>
                    <a:pt x="831" y="1282"/>
                    <a:pt x="893" y="1255"/>
                  </a:cubicBezTo>
                  <a:cubicBezTo>
                    <a:pt x="1226" y="1136"/>
                    <a:pt x="1405" y="779"/>
                    <a:pt x="1298" y="457"/>
                  </a:cubicBezTo>
                  <a:cubicBezTo>
                    <a:pt x="1286" y="410"/>
                    <a:pt x="1274" y="362"/>
                    <a:pt x="1238" y="338"/>
                  </a:cubicBezTo>
                  <a:cubicBezTo>
                    <a:pt x="1226" y="231"/>
                    <a:pt x="1155" y="160"/>
                    <a:pt x="1072" y="112"/>
                  </a:cubicBezTo>
                  <a:cubicBezTo>
                    <a:pt x="988" y="53"/>
                    <a:pt x="881" y="5"/>
                    <a:pt x="774" y="5"/>
                  </a:cubicBezTo>
                  <a:cubicBezTo>
                    <a:pt x="753" y="2"/>
                    <a:pt x="732" y="1"/>
                    <a:pt x="7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3163775" y="28243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1" y="0"/>
                  </a:moveTo>
                  <a:cubicBezTo>
                    <a:pt x="228" y="0"/>
                    <a:pt x="204" y="3"/>
                    <a:pt x="179" y="9"/>
                  </a:cubicBezTo>
                  <a:cubicBezTo>
                    <a:pt x="60" y="56"/>
                    <a:pt x="1" y="176"/>
                    <a:pt x="36" y="295"/>
                  </a:cubicBezTo>
                  <a:cubicBezTo>
                    <a:pt x="60" y="330"/>
                    <a:pt x="84" y="378"/>
                    <a:pt x="132" y="402"/>
                  </a:cubicBezTo>
                  <a:cubicBezTo>
                    <a:pt x="168" y="416"/>
                    <a:pt x="205" y="427"/>
                    <a:pt x="245" y="427"/>
                  </a:cubicBezTo>
                  <a:cubicBezTo>
                    <a:pt x="269" y="427"/>
                    <a:pt x="295" y="423"/>
                    <a:pt x="322" y="414"/>
                  </a:cubicBezTo>
                  <a:cubicBezTo>
                    <a:pt x="358" y="390"/>
                    <a:pt x="382" y="378"/>
                    <a:pt x="405" y="366"/>
                  </a:cubicBezTo>
                  <a:cubicBezTo>
                    <a:pt x="465" y="307"/>
                    <a:pt x="489" y="223"/>
                    <a:pt x="465" y="140"/>
                  </a:cubicBezTo>
                  <a:cubicBezTo>
                    <a:pt x="465" y="128"/>
                    <a:pt x="441" y="116"/>
                    <a:pt x="429" y="104"/>
                  </a:cubicBezTo>
                  <a:cubicBezTo>
                    <a:pt x="384" y="31"/>
                    <a:pt x="324" y="0"/>
                    <a:pt x="25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431975" y="2823200"/>
              <a:ext cx="22625" cy="21500"/>
            </a:xfrm>
            <a:custGeom>
              <a:avLst/>
              <a:gdLst/>
              <a:ahLst/>
              <a:cxnLst/>
              <a:rect l="l" t="t" r="r" b="b"/>
              <a:pathLst>
                <a:path w="905" h="860" extrusionOk="0">
                  <a:moveTo>
                    <a:pt x="452" y="1"/>
                  </a:moveTo>
                  <a:cubicBezTo>
                    <a:pt x="401" y="1"/>
                    <a:pt x="349" y="11"/>
                    <a:pt x="298" y="32"/>
                  </a:cubicBezTo>
                  <a:cubicBezTo>
                    <a:pt x="274" y="44"/>
                    <a:pt x="250" y="44"/>
                    <a:pt x="238" y="56"/>
                  </a:cubicBezTo>
                  <a:cubicBezTo>
                    <a:pt x="155" y="80"/>
                    <a:pt x="95" y="163"/>
                    <a:pt x="48" y="234"/>
                  </a:cubicBezTo>
                  <a:cubicBezTo>
                    <a:pt x="36" y="270"/>
                    <a:pt x="36" y="294"/>
                    <a:pt x="12" y="330"/>
                  </a:cubicBezTo>
                  <a:cubicBezTo>
                    <a:pt x="0" y="401"/>
                    <a:pt x="0" y="484"/>
                    <a:pt x="36" y="568"/>
                  </a:cubicBezTo>
                  <a:cubicBezTo>
                    <a:pt x="36" y="580"/>
                    <a:pt x="48" y="580"/>
                    <a:pt x="48" y="592"/>
                  </a:cubicBezTo>
                  <a:cubicBezTo>
                    <a:pt x="105" y="764"/>
                    <a:pt x="270" y="859"/>
                    <a:pt x="444" y="859"/>
                  </a:cubicBezTo>
                  <a:cubicBezTo>
                    <a:pt x="486" y="859"/>
                    <a:pt x="529" y="853"/>
                    <a:pt x="572" y="842"/>
                  </a:cubicBezTo>
                  <a:lnTo>
                    <a:pt x="583" y="842"/>
                  </a:lnTo>
                  <a:cubicBezTo>
                    <a:pt x="667" y="818"/>
                    <a:pt x="750" y="770"/>
                    <a:pt x="786" y="699"/>
                  </a:cubicBezTo>
                  <a:cubicBezTo>
                    <a:pt x="881" y="592"/>
                    <a:pt x="905" y="425"/>
                    <a:pt x="845" y="294"/>
                  </a:cubicBezTo>
                  <a:cubicBezTo>
                    <a:pt x="790" y="119"/>
                    <a:pt x="628" y="1"/>
                    <a:pt x="4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3317375" y="2821475"/>
              <a:ext cx="22350" cy="22125"/>
            </a:xfrm>
            <a:custGeom>
              <a:avLst/>
              <a:gdLst/>
              <a:ahLst/>
              <a:cxnLst/>
              <a:rect l="l" t="t" r="r" b="b"/>
              <a:pathLst>
                <a:path w="894" h="885" extrusionOk="0">
                  <a:moveTo>
                    <a:pt x="455" y="1"/>
                  </a:moveTo>
                  <a:cubicBezTo>
                    <a:pt x="405" y="1"/>
                    <a:pt x="348" y="9"/>
                    <a:pt x="298" y="18"/>
                  </a:cubicBezTo>
                  <a:cubicBezTo>
                    <a:pt x="274" y="30"/>
                    <a:pt x="250" y="30"/>
                    <a:pt x="238" y="53"/>
                  </a:cubicBezTo>
                  <a:cubicBezTo>
                    <a:pt x="155" y="89"/>
                    <a:pt x="95" y="172"/>
                    <a:pt x="48" y="256"/>
                  </a:cubicBezTo>
                  <a:cubicBezTo>
                    <a:pt x="12" y="351"/>
                    <a:pt x="0" y="446"/>
                    <a:pt x="12" y="542"/>
                  </a:cubicBezTo>
                  <a:cubicBezTo>
                    <a:pt x="12" y="553"/>
                    <a:pt x="12" y="577"/>
                    <a:pt x="36" y="589"/>
                  </a:cubicBezTo>
                  <a:cubicBezTo>
                    <a:pt x="72" y="732"/>
                    <a:pt x="191" y="827"/>
                    <a:pt x="334" y="863"/>
                  </a:cubicBezTo>
                  <a:cubicBezTo>
                    <a:pt x="368" y="878"/>
                    <a:pt x="405" y="885"/>
                    <a:pt x="443" y="885"/>
                  </a:cubicBezTo>
                  <a:cubicBezTo>
                    <a:pt x="495" y="885"/>
                    <a:pt x="547" y="872"/>
                    <a:pt x="595" y="851"/>
                  </a:cubicBezTo>
                  <a:lnTo>
                    <a:pt x="607" y="851"/>
                  </a:lnTo>
                  <a:cubicBezTo>
                    <a:pt x="750" y="804"/>
                    <a:pt x="846" y="684"/>
                    <a:pt x="881" y="553"/>
                  </a:cubicBezTo>
                  <a:cubicBezTo>
                    <a:pt x="893" y="482"/>
                    <a:pt x="893" y="387"/>
                    <a:pt x="869" y="303"/>
                  </a:cubicBezTo>
                  <a:cubicBezTo>
                    <a:pt x="869" y="292"/>
                    <a:pt x="846" y="292"/>
                    <a:pt x="846" y="268"/>
                  </a:cubicBezTo>
                  <a:cubicBezTo>
                    <a:pt x="786" y="125"/>
                    <a:pt x="655" y="18"/>
                    <a:pt x="512" y="6"/>
                  </a:cubicBezTo>
                  <a:cubicBezTo>
                    <a:pt x="495" y="2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196225" y="3268725"/>
              <a:ext cx="925" cy="275"/>
            </a:xfrm>
            <a:custGeom>
              <a:avLst/>
              <a:gdLst/>
              <a:ahLst/>
              <a:cxnLst/>
              <a:rect l="l" t="t" r="r" b="b"/>
              <a:pathLst>
                <a:path w="37" h="11" extrusionOk="0">
                  <a:moveTo>
                    <a:pt x="24" y="0"/>
                  </a:moveTo>
                  <a:cubicBezTo>
                    <a:pt x="16" y="0"/>
                    <a:pt x="8" y="11"/>
                    <a:pt x="0" y="11"/>
                  </a:cubicBezTo>
                  <a:lnTo>
                    <a:pt x="36" y="11"/>
                  </a:ln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524525" y="2933525"/>
              <a:ext cx="14025" cy="12750"/>
            </a:xfrm>
            <a:custGeom>
              <a:avLst/>
              <a:gdLst/>
              <a:ahLst/>
              <a:cxnLst/>
              <a:rect l="l" t="t" r="r" b="b"/>
              <a:pathLst>
                <a:path w="561" h="510" extrusionOk="0">
                  <a:moveTo>
                    <a:pt x="287" y="1"/>
                  </a:moveTo>
                  <a:cubicBezTo>
                    <a:pt x="263" y="1"/>
                    <a:pt x="227" y="1"/>
                    <a:pt x="203" y="24"/>
                  </a:cubicBezTo>
                  <a:cubicBezTo>
                    <a:pt x="84" y="48"/>
                    <a:pt x="1" y="120"/>
                    <a:pt x="1" y="227"/>
                  </a:cubicBezTo>
                  <a:cubicBezTo>
                    <a:pt x="1" y="262"/>
                    <a:pt x="1" y="298"/>
                    <a:pt x="25" y="334"/>
                  </a:cubicBezTo>
                  <a:cubicBezTo>
                    <a:pt x="49" y="405"/>
                    <a:pt x="108" y="465"/>
                    <a:pt x="180" y="501"/>
                  </a:cubicBezTo>
                  <a:cubicBezTo>
                    <a:pt x="203" y="507"/>
                    <a:pt x="230" y="510"/>
                    <a:pt x="258" y="510"/>
                  </a:cubicBezTo>
                  <a:cubicBezTo>
                    <a:pt x="287" y="510"/>
                    <a:pt x="316" y="507"/>
                    <a:pt x="346" y="501"/>
                  </a:cubicBezTo>
                  <a:cubicBezTo>
                    <a:pt x="394" y="477"/>
                    <a:pt x="418" y="465"/>
                    <a:pt x="453" y="441"/>
                  </a:cubicBezTo>
                  <a:cubicBezTo>
                    <a:pt x="525" y="382"/>
                    <a:pt x="561" y="274"/>
                    <a:pt x="513" y="179"/>
                  </a:cubicBezTo>
                  <a:lnTo>
                    <a:pt x="513" y="167"/>
                  </a:lnTo>
                  <a:cubicBezTo>
                    <a:pt x="465" y="60"/>
                    <a:pt x="382" y="1"/>
                    <a:pt x="2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3325700" y="2843050"/>
              <a:ext cx="34250" cy="258075"/>
            </a:xfrm>
            <a:custGeom>
              <a:avLst/>
              <a:gdLst/>
              <a:ahLst/>
              <a:cxnLst/>
              <a:rect l="l" t="t" r="r" b="b"/>
              <a:pathLst>
                <a:path w="1370" h="10323" extrusionOk="0">
                  <a:moveTo>
                    <a:pt x="262" y="0"/>
                  </a:moveTo>
                  <a:cubicBezTo>
                    <a:pt x="210" y="23"/>
                    <a:pt x="152" y="31"/>
                    <a:pt x="96" y="31"/>
                  </a:cubicBezTo>
                  <a:cubicBezTo>
                    <a:pt x="63" y="31"/>
                    <a:pt x="31" y="28"/>
                    <a:pt x="1" y="24"/>
                  </a:cubicBezTo>
                  <a:lnTo>
                    <a:pt x="1" y="24"/>
                  </a:lnTo>
                  <a:lnTo>
                    <a:pt x="1096" y="10323"/>
                  </a:lnTo>
                  <a:cubicBezTo>
                    <a:pt x="1167" y="10296"/>
                    <a:pt x="1232" y="10283"/>
                    <a:pt x="1300" y="10283"/>
                  </a:cubicBezTo>
                  <a:cubicBezTo>
                    <a:pt x="1323" y="10283"/>
                    <a:pt x="1346" y="10284"/>
                    <a:pt x="1370" y="1028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19"/>
          <p:cNvGrpSpPr/>
          <p:nvPr/>
        </p:nvGrpSpPr>
        <p:grpSpPr>
          <a:xfrm rot="10800000" flipH="1">
            <a:off x="8192366" y="7"/>
            <a:ext cx="951632" cy="1131613"/>
            <a:chOff x="3048875" y="2669025"/>
            <a:chExt cx="504550" cy="599975"/>
          </a:xfrm>
        </p:grpSpPr>
        <p:sp>
          <p:nvSpPr>
            <p:cNvPr id="2459" name="Google Shape;2459;p19"/>
            <p:cNvSpPr/>
            <p:nvPr/>
          </p:nvSpPr>
          <p:spPr>
            <a:xfrm>
              <a:off x="3048875" y="3200825"/>
              <a:ext cx="57175" cy="68175"/>
            </a:xfrm>
            <a:custGeom>
              <a:avLst/>
              <a:gdLst/>
              <a:ahLst/>
              <a:cxnLst/>
              <a:rect l="l" t="t" r="r" b="b"/>
              <a:pathLst>
                <a:path w="2287" h="2727" extrusionOk="0">
                  <a:moveTo>
                    <a:pt x="2215" y="0"/>
                  </a:moveTo>
                  <a:cubicBezTo>
                    <a:pt x="2180" y="0"/>
                    <a:pt x="2156" y="12"/>
                    <a:pt x="2120" y="36"/>
                  </a:cubicBezTo>
                  <a:lnTo>
                    <a:pt x="1" y="2727"/>
                  </a:lnTo>
                  <a:lnTo>
                    <a:pt x="358" y="2727"/>
                  </a:lnTo>
                  <a:lnTo>
                    <a:pt x="2287" y="286"/>
                  </a:lnTo>
                  <a:cubicBezTo>
                    <a:pt x="2275" y="250"/>
                    <a:pt x="2251" y="203"/>
                    <a:pt x="2239" y="179"/>
                  </a:cubicBezTo>
                  <a:cubicBezTo>
                    <a:pt x="2227" y="119"/>
                    <a:pt x="2215" y="60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>
              <a:off x="3117925" y="2833225"/>
              <a:ext cx="56300" cy="351550"/>
            </a:xfrm>
            <a:custGeom>
              <a:avLst/>
              <a:gdLst/>
              <a:ahLst/>
              <a:cxnLst/>
              <a:rect l="l" t="t" r="r" b="b"/>
              <a:pathLst>
                <a:path w="2252" h="14062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2216" y="12"/>
                    <a:pt x="2204" y="36"/>
                    <a:pt x="2168" y="36"/>
                  </a:cubicBezTo>
                  <a:cubicBezTo>
                    <a:pt x="2140" y="50"/>
                    <a:pt x="2113" y="57"/>
                    <a:pt x="2088" y="57"/>
                  </a:cubicBezTo>
                  <a:cubicBezTo>
                    <a:pt x="2050" y="57"/>
                    <a:pt x="2013" y="41"/>
                    <a:pt x="1977" y="12"/>
                  </a:cubicBezTo>
                  <a:lnTo>
                    <a:pt x="1" y="14026"/>
                  </a:lnTo>
                  <a:cubicBezTo>
                    <a:pt x="72" y="14038"/>
                    <a:pt x="180" y="14049"/>
                    <a:pt x="275" y="14061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3174200" y="2826975"/>
              <a:ext cx="144675" cy="8050"/>
            </a:xfrm>
            <a:custGeom>
              <a:avLst/>
              <a:gdLst/>
              <a:ahLst/>
              <a:cxnLst/>
              <a:rect l="l" t="t" r="r" b="b"/>
              <a:pathLst>
                <a:path w="5787" h="322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12"/>
                    <a:pt x="48" y="24"/>
                    <a:pt x="60" y="36"/>
                  </a:cubicBezTo>
                  <a:cubicBezTo>
                    <a:pt x="72" y="119"/>
                    <a:pt x="60" y="203"/>
                    <a:pt x="0" y="262"/>
                  </a:cubicBezTo>
                  <a:lnTo>
                    <a:pt x="5763" y="322"/>
                  </a:lnTo>
                  <a:cubicBezTo>
                    <a:pt x="5739" y="226"/>
                    <a:pt x="5763" y="131"/>
                    <a:pt x="5787" y="6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3128650" y="3208250"/>
              <a:ext cx="68500" cy="60175"/>
            </a:xfrm>
            <a:custGeom>
              <a:avLst/>
              <a:gdLst/>
              <a:ahLst/>
              <a:cxnLst/>
              <a:rect l="l" t="t" r="r" b="b"/>
              <a:pathLst>
                <a:path w="2740" h="2407" extrusionOk="0">
                  <a:moveTo>
                    <a:pt x="203" y="1"/>
                  </a:moveTo>
                  <a:cubicBezTo>
                    <a:pt x="155" y="72"/>
                    <a:pt x="96" y="144"/>
                    <a:pt x="1" y="191"/>
                  </a:cubicBezTo>
                  <a:lnTo>
                    <a:pt x="2346" y="2406"/>
                  </a:lnTo>
                  <a:lnTo>
                    <a:pt x="2739" y="240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3202775" y="3124925"/>
              <a:ext cx="147350" cy="144075"/>
            </a:xfrm>
            <a:custGeom>
              <a:avLst/>
              <a:gdLst/>
              <a:ahLst/>
              <a:cxnLst/>
              <a:rect l="l" t="t" r="r" b="b"/>
              <a:pathLst>
                <a:path w="5894" h="5763" extrusionOk="0">
                  <a:moveTo>
                    <a:pt x="5703" y="0"/>
                  </a:moveTo>
                  <a:lnTo>
                    <a:pt x="0" y="5763"/>
                  </a:lnTo>
                  <a:lnTo>
                    <a:pt x="393" y="5763"/>
                  </a:lnTo>
                  <a:lnTo>
                    <a:pt x="5894" y="191"/>
                  </a:lnTo>
                  <a:cubicBezTo>
                    <a:pt x="5822" y="143"/>
                    <a:pt x="5751" y="84"/>
                    <a:pt x="57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3367375" y="2941850"/>
              <a:ext cx="161950" cy="165825"/>
            </a:xfrm>
            <a:custGeom>
              <a:avLst/>
              <a:gdLst/>
              <a:ahLst/>
              <a:cxnLst/>
              <a:rect l="l" t="t" r="r" b="b"/>
              <a:pathLst>
                <a:path w="6478" h="6633" extrusionOk="0">
                  <a:moveTo>
                    <a:pt x="6311" y="1"/>
                  </a:moveTo>
                  <a:lnTo>
                    <a:pt x="0" y="6442"/>
                  </a:lnTo>
                  <a:cubicBezTo>
                    <a:pt x="72" y="6490"/>
                    <a:pt x="131" y="6561"/>
                    <a:pt x="191" y="6633"/>
                  </a:cubicBezTo>
                  <a:lnTo>
                    <a:pt x="6477" y="203"/>
                  </a:lnTo>
                  <a:cubicBezTo>
                    <a:pt x="6466" y="191"/>
                    <a:pt x="6466" y="156"/>
                    <a:pt x="6466" y="144"/>
                  </a:cubicBezTo>
                  <a:cubicBezTo>
                    <a:pt x="6382" y="132"/>
                    <a:pt x="6323" y="72"/>
                    <a:pt x="631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>
              <a:off x="3356050" y="3130875"/>
              <a:ext cx="23850" cy="137550"/>
            </a:xfrm>
            <a:custGeom>
              <a:avLst/>
              <a:gdLst/>
              <a:ahLst/>
              <a:cxnLst/>
              <a:rect l="l" t="t" r="r" b="b"/>
              <a:pathLst>
                <a:path w="954" h="5502" extrusionOk="0">
                  <a:moveTo>
                    <a:pt x="287" y="0"/>
                  </a:moveTo>
                  <a:cubicBezTo>
                    <a:pt x="231" y="28"/>
                    <a:pt x="175" y="40"/>
                    <a:pt x="119" y="40"/>
                  </a:cubicBezTo>
                  <a:cubicBezTo>
                    <a:pt x="80" y="40"/>
                    <a:pt x="40" y="34"/>
                    <a:pt x="1" y="24"/>
                  </a:cubicBezTo>
                  <a:lnTo>
                    <a:pt x="1" y="24"/>
                  </a:lnTo>
                  <a:lnTo>
                    <a:pt x="668" y="5501"/>
                  </a:lnTo>
                  <a:lnTo>
                    <a:pt x="953" y="550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3310225" y="2699575"/>
              <a:ext cx="19975" cy="123550"/>
            </a:xfrm>
            <a:custGeom>
              <a:avLst/>
              <a:gdLst/>
              <a:ahLst/>
              <a:cxnLst/>
              <a:rect l="l" t="t" r="r" b="b"/>
              <a:pathLst>
                <a:path w="799" h="4942" extrusionOk="0">
                  <a:moveTo>
                    <a:pt x="274" y="0"/>
                  </a:moveTo>
                  <a:cubicBezTo>
                    <a:pt x="262" y="0"/>
                    <a:pt x="239" y="12"/>
                    <a:pt x="227" y="12"/>
                  </a:cubicBezTo>
                  <a:cubicBezTo>
                    <a:pt x="155" y="48"/>
                    <a:pt x="84" y="48"/>
                    <a:pt x="0" y="48"/>
                  </a:cubicBezTo>
                  <a:lnTo>
                    <a:pt x="524" y="4941"/>
                  </a:lnTo>
                  <a:cubicBezTo>
                    <a:pt x="536" y="4929"/>
                    <a:pt x="572" y="4918"/>
                    <a:pt x="584" y="4918"/>
                  </a:cubicBezTo>
                  <a:cubicBezTo>
                    <a:pt x="629" y="4895"/>
                    <a:pt x="679" y="4887"/>
                    <a:pt x="725" y="4887"/>
                  </a:cubicBezTo>
                  <a:cubicBezTo>
                    <a:pt x="751" y="4887"/>
                    <a:pt x="776" y="4889"/>
                    <a:pt x="798" y="489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9"/>
            <p:cNvSpPr/>
            <p:nvPr/>
          </p:nvSpPr>
          <p:spPr>
            <a:xfrm>
              <a:off x="3338500" y="2828750"/>
              <a:ext cx="94675" cy="9550"/>
            </a:xfrm>
            <a:custGeom>
              <a:avLst/>
              <a:gdLst/>
              <a:ahLst/>
              <a:cxnLst/>
              <a:rect l="l" t="t" r="r" b="b"/>
              <a:pathLst>
                <a:path w="3787" h="382" extrusionOk="0">
                  <a:moveTo>
                    <a:pt x="1" y="1"/>
                  </a:moveTo>
                  <a:cubicBezTo>
                    <a:pt x="1" y="12"/>
                    <a:pt x="24" y="12"/>
                    <a:pt x="24" y="24"/>
                  </a:cubicBezTo>
                  <a:cubicBezTo>
                    <a:pt x="48" y="120"/>
                    <a:pt x="48" y="191"/>
                    <a:pt x="36" y="286"/>
                  </a:cubicBezTo>
                  <a:lnTo>
                    <a:pt x="3787" y="382"/>
                  </a:lnTo>
                  <a:cubicBezTo>
                    <a:pt x="3775" y="370"/>
                    <a:pt x="3775" y="358"/>
                    <a:pt x="3775" y="346"/>
                  </a:cubicBezTo>
                  <a:cubicBezTo>
                    <a:pt x="3739" y="251"/>
                    <a:pt x="3739" y="179"/>
                    <a:pt x="375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9"/>
            <p:cNvSpPr/>
            <p:nvPr/>
          </p:nvSpPr>
          <p:spPr>
            <a:xfrm>
              <a:off x="3531375" y="2913875"/>
              <a:ext cx="22050" cy="23850"/>
            </a:xfrm>
            <a:custGeom>
              <a:avLst/>
              <a:gdLst/>
              <a:ahLst/>
              <a:cxnLst/>
              <a:rect l="l" t="t" r="r" b="b"/>
              <a:pathLst>
                <a:path w="882" h="954" extrusionOk="0">
                  <a:moveTo>
                    <a:pt x="882" y="1"/>
                  </a:moveTo>
                  <a:lnTo>
                    <a:pt x="1" y="787"/>
                  </a:lnTo>
                  <a:cubicBezTo>
                    <a:pt x="84" y="787"/>
                    <a:pt x="179" y="846"/>
                    <a:pt x="227" y="953"/>
                  </a:cubicBezTo>
                  <a:lnTo>
                    <a:pt x="882" y="37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>
              <a:off x="3319750" y="2693325"/>
              <a:ext cx="118200" cy="135750"/>
            </a:xfrm>
            <a:custGeom>
              <a:avLst/>
              <a:gdLst/>
              <a:ahLst/>
              <a:cxnLst/>
              <a:rect l="l" t="t" r="r" b="b"/>
              <a:pathLst>
                <a:path w="4728" h="5430" extrusionOk="0">
                  <a:moveTo>
                    <a:pt x="191" y="0"/>
                  </a:moveTo>
                  <a:cubicBezTo>
                    <a:pt x="143" y="72"/>
                    <a:pt x="72" y="143"/>
                    <a:pt x="0" y="191"/>
                  </a:cubicBezTo>
                  <a:lnTo>
                    <a:pt x="4537" y="5429"/>
                  </a:lnTo>
                  <a:cubicBezTo>
                    <a:pt x="4584" y="5346"/>
                    <a:pt x="4644" y="5287"/>
                    <a:pt x="4727" y="523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>
              <a:off x="3446250" y="2840650"/>
              <a:ext cx="82775" cy="98250"/>
            </a:xfrm>
            <a:custGeom>
              <a:avLst/>
              <a:gdLst/>
              <a:ahLst/>
              <a:cxnLst/>
              <a:rect l="l" t="t" r="r" b="b"/>
              <a:pathLst>
                <a:path w="3311" h="3930" extrusionOk="0">
                  <a:moveTo>
                    <a:pt x="215" y="1"/>
                  </a:moveTo>
                  <a:cubicBezTo>
                    <a:pt x="179" y="60"/>
                    <a:pt x="96" y="120"/>
                    <a:pt x="12" y="144"/>
                  </a:cubicBezTo>
                  <a:lnTo>
                    <a:pt x="1" y="144"/>
                  </a:lnTo>
                  <a:lnTo>
                    <a:pt x="3132" y="3930"/>
                  </a:lnTo>
                  <a:cubicBezTo>
                    <a:pt x="3156" y="3835"/>
                    <a:pt x="3215" y="3751"/>
                    <a:pt x="3311" y="371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>
              <a:off x="3528700" y="2944550"/>
              <a:ext cx="24725" cy="46750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274" y="0"/>
                  </a:moveTo>
                  <a:cubicBezTo>
                    <a:pt x="239" y="24"/>
                    <a:pt x="215" y="36"/>
                    <a:pt x="167" y="60"/>
                  </a:cubicBezTo>
                  <a:cubicBezTo>
                    <a:pt x="138" y="66"/>
                    <a:pt x="108" y="69"/>
                    <a:pt x="79" y="69"/>
                  </a:cubicBezTo>
                  <a:cubicBezTo>
                    <a:pt x="51" y="69"/>
                    <a:pt x="24" y="66"/>
                    <a:pt x="1" y="60"/>
                  </a:cubicBezTo>
                  <a:lnTo>
                    <a:pt x="1" y="60"/>
                  </a:lnTo>
                  <a:cubicBezTo>
                    <a:pt x="1" y="72"/>
                    <a:pt x="1" y="95"/>
                    <a:pt x="13" y="119"/>
                  </a:cubicBezTo>
                  <a:lnTo>
                    <a:pt x="989" y="1869"/>
                  </a:lnTo>
                  <a:lnTo>
                    <a:pt x="989" y="131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>
              <a:off x="3292950" y="2669025"/>
              <a:ext cx="34550" cy="31750"/>
            </a:xfrm>
            <a:custGeom>
              <a:avLst/>
              <a:gdLst/>
              <a:ahLst/>
              <a:cxnLst/>
              <a:rect l="l" t="t" r="r" b="b"/>
              <a:pathLst>
                <a:path w="1382" h="1270" extrusionOk="0">
                  <a:moveTo>
                    <a:pt x="694" y="1"/>
                  </a:moveTo>
                  <a:cubicBezTo>
                    <a:pt x="629" y="1"/>
                    <a:pt x="564" y="11"/>
                    <a:pt x="501" y="32"/>
                  </a:cubicBezTo>
                  <a:cubicBezTo>
                    <a:pt x="179" y="151"/>
                    <a:pt x="1" y="508"/>
                    <a:pt x="96" y="841"/>
                  </a:cubicBezTo>
                  <a:cubicBezTo>
                    <a:pt x="191" y="1091"/>
                    <a:pt x="429" y="1258"/>
                    <a:pt x="680" y="1270"/>
                  </a:cubicBezTo>
                  <a:cubicBezTo>
                    <a:pt x="751" y="1270"/>
                    <a:pt x="822" y="1270"/>
                    <a:pt x="906" y="1234"/>
                  </a:cubicBezTo>
                  <a:cubicBezTo>
                    <a:pt x="953" y="1234"/>
                    <a:pt x="965" y="1222"/>
                    <a:pt x="965" y="1222"/>
                  </a:cubicBezTo>
                  <a:lnTo>
                    <a:pt x="1049" y="1175"/>
                  </a:lnTo>
                  <a:cubicBezTo>
                    <a:pt x="1132" y="1139"/>
                    <a:pt x="1203" y="1056"/>
                    <a:pt x="1251" y="984"/>
                  </a:cubicBezTo>
                  <a:cubicBezTo>
                    <a:pt x="1346" y="841"/>
                    <a:pt x="1382" y="627"/>
                    <a:pt x="1311" y="436"/>
                  </a:cubicBezTo>
                  <a:cubicBezTo>
                    <a:pt x="1215" y="169"/>
                    <a:pt x="958" y="1"/>
                    <a:pt x="6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>
              <a:off x="3103950" y="3184550"/>
              <a:ext cx="32475" cy="31650"/>
            </a:xfrm>
            <a:custGeom>
              <a:avLst/>
              <a:gdLst/>
              <a:ahLst/>
              <a:cxnLst/>
              <a:rect l="l" t="t" r="r" b="b"/>
              <a:pathLst>
                <a:path w="1299" h="1266" extrusionOk="0">
                  <a:moveTo>
                    <a:pt x="669" y="1"/>
                  </a:moveTo>
                  <a:cubicBezTo>
                    <a:pt x="631" y="1"/>
                    <a:pt x="594" y="3"/>
                    <a:pt x="560" y="8"/>
                  </a:cubicBezTo>
                  <a:cubicBezTo>
                    <a:pt x="512" y="8"/>
                    <a:pt x="489" y="20"/>
                    <a:pt x="441" y="44"/>
                  </a:cubicBezTo>
                  <a:cubicBezTo>
                    <a:pt x="179" y="127"/>
                    <a:pt x="0" y="401"/>
                    <a:pt x="12" y="663"/>
                  </a:cubicBezTo>
                  <a:cubicBezTo>
                    <a:pt x="12" y="723"/>
                    <a:pt x="24" y="782"/>
                    <a:pt x="36" y="842"/>
                  </a:cubicBezTo>
                  <a:cubicBezTo>
                    <a:pt x="60" y="854"/>
                    <a:pt x="72" y="901"/>
                    <a:pt x="84" y="937"/>
                  </a:cubicBezTo>
                  <a:cubicBezTo>
                    <a:pt x="204" y="1141"/>
                    <a:pt x="419" y="1266"/>
                    <a:pt x="649" y="1266"/>
                  </a:cubicBezTo>
                  <a:cubicBezTo>
                    <a:pt x="714" y="1266"/>
                    <a:pt x="780" y="1256"/>
                    <a:pt x="846" y="1235"/>
                  </a:cubicBezTo>
                  <a:cubicBezTo>
                    <a:pt x="905" y="1211"/>
                    <a:pt x="953" y="1187"/>
                    <a:pt x="989" y="1151"/>
                  </a:cubicBezTo>
                  <a:cubicBezTo>
                    <a:pt x="1072" y="1092"/>
                    <a:pt x="1143" y="1032"/>
                    <a:pt x="1191" y="961"/>
                  </a:cubicBezTo>
                  <a:cubicBezTo>
                    <a:pt x="1274" y="818"/>
                    <a:pt x="1298" y="616"/>
                    <a:pt x="1239" y="425"/>
                  </a:cubicBezTo>
                  <a:cubicBezTo>
                    <a:pt x="1167" y="235"/>
                    <a:pt x="1024" y="80"/>
                    <a:pt x="834" y="20"/>
                  </a:cubicBezTo>
                  <a:cubicBezTo>
                    <a:pt x="778" y="6"/>
                    <a:pt x="722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>
              <a:off x="3340000" y="3100100"/>
              <a:ext cx="35125" cy="32400"/>
            </a:xfrm>
            <a:custGeom>
              <a:avLst/>
              <a:gdLst/>
              <a:ahLst/>
              <a:cxnLst/>
              <a:rect l="l" t="t" r="r" b="b"/>
              <a:pathLst>
                <a:path w="1405" h="1296" extrusionOk="0">
                  <a:moveTo>
                    <a:pt x="710" y="1"/>
                  </a:moveTo>
                  <a:cubicBezTo>
                    <a:pt x="644" y="1"/>
                    <a:pt x="575" y="14"/>
                    <a:pt x="512" y="41"/>
                  </a:cubicBezTo>
                  <a:lnTo>
                    <a:pt x="500" y="41"/>
                  </a:lnTo>
                  <a:cubicBezTo>
                    <a:pt x="167" y="172"/>
                    <a:pt x="0" y="517"/>
                    <a:pt x="107" y="838"/>
                  </a:cubicBezTo>
                  <a:cubicBezTo>
                    <a:pt x="119" y="898"/>
                    <a:pt x="155" y="946"/>
                    <a:pt x="179" y="1005"/>
                  </a:cubicBezTo>
                  <a:cubicBezTo>
                    <a:pt x="238" y="1077"/>
                    <a:pt x="298" y="1136"/>
                    <a:pt x="393" y="1196"/>
                  </a:cubicBezTo>
                  <a:cubicBezTo>
                    <a:pt x="464" y="1243"/>
                    <a:pt x="560" y="1267"/>
                    <a:pt x="631" y="1291"/>
                  </a:cubicBezTo>
                  <a:cubicBezTo>
                    <a:pt x="652" y="1294"/>
                    <a:pt x="673" y="1295"/>
                    <a:pt x="695" y="1295"/>
                  </a:cubicBezTo>
                  <a:cubicBezTo>
                    <a:pt x="761" y="1295"/>
                    <a:pt x="831" y="1282"/>
                    <a:pt x="893" y="1255"/>
                  </a:cubicBezTo>
                  <a:cubicBezTo>
                    <a:pt x="1226" y="1136"/>
                    <a:pt x="1405" y="779"/>
                    <a:pt x="1298" y="457"/>
                  </a:cubicBezTo>
                  <a:cubicBezTo>
                    <a:pt x="1286" y="410"/>
                    <a:pt x="1274" y="362"/>
                    <a:pt x="1238" y="338"/>
                  </a:cubicBezTo>
                  <a:cubicBezTo>
                    <a:pt x="1226" y="231"/>
                    <a:pt x="1155" y="160"/>
                    <a:pt x="1072" y="112"/>
                  </a:cubicBezTo>
                  <a:cubicBezTo>
                    <a:pt x="988" y="53"/>
                    <a:pt x="881" y="5"/>
                    <a:pt x="774" y="5"/>
                  </a:cubicBezTo>
                  <a:cubicBezTo>
                    <a:pt x="753" y="2"/>
                    <a:pt x="732" y="1"/>
                    <a:pt x="7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>
              <a:off x="3163775" y="28243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1" y="0"/>
                  </a:moveTo>
                  <a:cubicBezTo>
                    <a:pt x="228" y="0"/>
                    <a:pt x="204" y="3"/>
                    <a:pt x="179" y="9"/>
                  </a:cubicBezTo>
                  <a:cubicBezTo>
                    <a:pt x="60" y="56"/>
                    <a:pt x="1" y="176"/>
                    <a:pt x="36" y="295"/>
                  </a:cubicBezTo>
                  <a:cubicBezTo>
                    <a:pt x="60" y="330"/>
                    <a:pt x="84" y="378"/>
                    <a:pt x="132" y="402"/>
                  </a:cubicBezTo>
                  <a:cubicBezTo>
                    <a:pt x="168" y="416"/>
                    <a:pt x="205" y="427"/>
                    <a:pt x="245" y="427"/>
                  </a:cubicBezTo>
                  <a:cubicBezTo>
                    <a:pt x="269" y="427"/>
                    <a:pt x="295" y="423"/>
                    <a:pt x="322" y="414"/>
                  </a:cubicBezTo>
                  <a:cubicBezTo>
                    <a:pt x="358" y="390"/>
                    <a:pt x="382" y="378"/>
                    <a:pt x="405" y="366"/>
                  </a:cubicBezTo>
                  <a:cubicBezTo>
                    <a:pt x="465" y="307"/>
                    <a:pt x="489" y="223"/>
                    <a:pt x="465" y="140"/>
                  </a:cubicBezTo>
                  <a:cubicBezTo>
                    <a:pt x="465" y="128"/>
                    <a:pt x="441" y="116"/>
                    <a:pt x="429" y="104"/>
                  </a:cubicBezTo>
                  <a:cubicBezTo>
                    <a:pt x="384" y="31"/>
                    <a:pt x="324" y="0"/>
                    <a:pt x="25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>
              <a:off x="3431975" y="2823200"/>
              <a:ext cx="22625" cy="21500"/>
            </a:xfrm>
            <a:custGeom>
              <a:avLst/>
              <a:gdLst/>
              <a:ahLst/>
              <a:cxnLst/>
              <a:rect l="l" t="t" r="r" b="b"/>
              <a:pathLst>
                <a:path w="905" h="860" extrusionOk="0">
                  <a:moveTo>
                    <a:pt x="452" y="1"/>
                  </a:moveTo>
                  <a:cubicBezTo>
                    <a:pt x="401" y="1"/>
                    <a:pt x="349" y="11"/>
                    <a:pt x="298" y="32"/>
                  </a:cubicBezTo>
                  <a:cubicBezTo>
                    <a:pt x="274" y="44"/>
                    <a:pt x="250" y="44"/>
                    <a:pt x="238" y="56"/>
                  </a:cubicBezTo>
                  <a:cubicBezTo>
                    <a:pt x="155" y="80"/>
                    <a:pt x="95" y="163"/>
                    <a:pt x="48" y="234"/>
                  </a:cubicBezTo>
                  <a:cubicBezTo>
                    <a:pt x="36" y="270"/>
                    <a:pt x="36" y="294"/>
                    <a:pt x="12" y="330"/>
                  </a:cubicBezTo>
                  <a:cubicBezTo>
                    <a:pt x="0" y="401"/>
                    <a:pt x="0" y="484"/>
                    <a:pt x="36" y="568"/>
                  </a:cubicBezTo>
                  <a:cubicBezTo>
                    <a:pt x="36" y="580"/>
                    <a:pt x="48" y="580"/>
                    <a:pt x="48" y="592"/>
                  </a:cubicBezTo>
                  <a:cubicBezTo>
                    <a:pt x="105" y="764"/>
                    <a:pt x="270" y="859"/>
                    <a:pt x="444" y="859"/>
                  </a:cubicBezTo>
                  <a:cubicBezTo>
                    <a:pt x="486" y="859"/>
                    <a:pt x="529" y="853"/>
                    <a:pt x="572" y="842"/>
                  </a:cubicBezTo>
                  <a:lnTo>
                    <a:pt x="583" y="842"/>
                  </a:lnTo>
                  <a:cubicBezTo>
                    <a:pt x="667" y="818"/>
                    <a:pt x="750" y="770"/>
                    <a:pt x="786" y="699"/>
                  </a:cubicBezTo>
                  <a:cubicBezTo>
                    <a:pt x="881" y="592"/>
                    <a:pt x="905" y="425"/>
                    <a:pt x="845" y="294"/>
                  </a:cubicBezTo>
                  <a:cubicBezTo>
                    <a:pt x="790" y="119"/>
                    <a:pt x="628" y="1"/>
                    <a:pt x="4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>
              <a:off x="3317375" y="2821475"/>
              <a:ext cx="22350" cy="22125"/>
            </a:xfrm>
            <a:custGeom>
              <a:avLst/>
              <a:gdLst/>
              <a:ahLst/>
              <a:cxnLst/>
              <a:rect l="l" t="t" r="r" b="b"/>
              <a:pathLst>
                <a:path w="894" h="885" extrusionOk="0">
                  <a:moveTo>
                    <a:pt x="455" y="1"/>
                  </a:moveTo>
                  <a:cubicBezTo>
                    <a:pt x="405" y="1"/>
                    <a:pt x="348" y="9"/>
                    <a:pt x="298" y="18"/>
                  </a:cubicBezTo>
                  <a:cubicBezTo>
                    <a:pt x="274" y="30"/>
                    <a:pt x="250" y="30"/>
                    <a:pt x="238" y="53"/>
                  </a:cubicBezTo>
                  <a:cubicBezTo>
                    <a:pt x="155" y="89"/>
                    <a:pt x="95" y="172"/>
                    <a:pt x="48" y="256"/>
                  </a:cubicBezTo>
                  <a:cubicBezTo>
                    <a:pt x="12" y="351"/>
                    <a:pt x="0" y="446"/>
                    <a:pt x="12" y="542"/>
                  </a:cubicBezTo>
                  <a:cubicBezTo>
                    <a:pt x="12" y="553"/>
                    <a:pt x="12" y="577"/>
                    <a:pt x="36" y="589"/>
                  </a:cubicBezTo>
                  <a:cubicBezTo>
                    <a:pt x="72" y="732"/>
                    <a:pt x="191" y="827"/>
                    <a:pt x="334" y="863"/>
                  </a:cubicBezTo>
                  <a:cubicBezTo>
                    <a:pt x="368" y="878"/>
                    <a:pt x="405" y="885"/>
                    <a:pt x="443" y="885"/>
                  </a:cubicBezTo>
                  <a:cubicBezTo>
                    <a:pt x="495" y="885"/>
                    <a:pt x="547" y="872"/>
                    <a:pt x="595" y="851"/>
                  </a:cubicBezTo>
                  <a:lnTo>
                    <a:pt x="607" y="851"/>
                  </a:lnTo>
                  <a:cubicBezTo>
                    <a:pt x="750" y="804"/>
                    <a:pt x="846" y="684"/>
                    <a:pt x="881" y="553"/>
                  </a:cubicBezTo>
                  <a:cubicBezTo>
                    <a:pt x="893" y="482"/>
                    <a:pt x="893" y="387"/>
                    <a:pt x="869" y="303"/>
                  </a:cubicBezTo>
                  <a:cubicBezTo>
                    <a:pt x="869" y="292"/>
                    <a:pt x="846" y="292"/>
                    <a:pt x="846" y="268"/>
                  </a:cubicBezTo>
                  <a:cubicBezTo>
                    <a:pt x="786" y="125"/>
                    <a:pt x="655" y="18"/>
                    <a:pt x="512" y="6"/>
                  </a:cubicBezTo>
                  <a:cubicBezTo>
                    <a:pt x="495" y="2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>
              <a:off x="3196225" y="3268725"/>
              <a:ext cx="925" cy="275"/>
            </a:xfrm>
            <a:custGeom>
              <a:avLst/>
              <a:gdLst/>
              <a:ahLst/>
              <a:cxnLst/>
              <a:rect l="l" t="t" r="r" b="b"/>
              <a:pathLst>
                <a:path w="37" h="11" extrusionOk="0">
                  <a:moveTo>
                    <a:pt x="24" y="0"/>
                  </a:moveTo>
                  <a:cubicBezTo>
                    <a:pt x="16" y="0"/>
                    <a:pt x="8" y="11"/>
                    <a:pt x="0" y="11"/>
                  </a:cubicBezTo>
                  <a:lnTo>
                    <a:pt x="36" y="11"/>
                  </a:ln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>
              <a:off x="3524525" y="2933525"/>
              <a:ext cx="14025" cy="12750"/>
            </a:xfrm>
            <a:custGeom>
              <a:avLst/>
              <a:gdLst/>
              <a:ahLst/>
              <a:cxnLst/>
              <a:rect l="l" t="t" r="r" b="b"/>
              <a:pathLst>
                <a:path w="561" h="510" extrusionOk="0">
                  <a:moveTo>
                    <a:pt x="287" y="1"/>
                  </a:moveTo>
                  <a:cubicBezTo>
                    <a:pt x="263" y="1"/>
                    <a:pt x="227" y="1"/>
                    <a:pt x="203" y="24"/>
                  </a:cubicBezTo>
                  <a:cubicBezTo>
                    <a:pt x="84" y="48"/>
                    <a:pt x="1" y="120"/>
                    <a:pt x="1" y="227"/>
                  </a:cubicBezTo>
                  <a:cubicBezTo>
                    <a:pt x="1" y="262"/>
                    <a:pt x="1" y="298"/>
                    <a:pt x="25" y="334"/>
                  </a:cubicBezTo>
                  <a:cubicBezTo>
                    <a:pt x="49" y="405"/>
                    <a:pt x="108" y="465"/>
                    <a:pt x="180" y="501"/>
                  </a:cubicBezTo>
                  <a:cubicBezTo>
                    <a:pt x="203" y="507"/>
                    <a:pt x="230" y="510"/>
                    <a:pt x="258" y="510"/>
                  </a:cubicBezTo>
                  <a:cubicBezTo>
                    <a:pt x="287" y="510"/>
                    <a:pt x="316" y="507"/>
                    <a:pt x="346" y="501"/>
                  </a:cubicBezTo>
                  <a:cubicBezTo>
                    <a:pt x="394" y="477"/>
                    <a:pt x="418" y="465"/>
                    <a:pt x="453" y="441"/>
                  </a:cubicBezTo>
                  <a:cubicBezTo>
                    <a:pt x="525" y="382"/>
                    <a:pt x="561" y="274"/>
                    <a:pt x="513" y="179"/>
                  </a:cubicBezTo>
                  <a:lnTo>
                    <a:pt x="513" y="167"/>
                  </a:lnTo>
                  <a:cubicBezTo>
                    <a:pt x="465" y="60"/>
                    <a:pt x="382" y="1"/>
                    <a:pt x="2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>
              <a:off x="3325700" y="2843050"/>
              <a:ext cx="34250" cy="258075"/>
            </a:xfrm>
            <a:custGeom>
              <a:avLst/>
              <a:gdLst/>
              <a:ahLst/>
              <a:cxnLst/>
              <a:rect l="l" t="t" r="r" b="b"/>
              <a:pathLst>
                <a:path w="1370" h="10323" extrusionOk="0">
                  <a:moveTo>
                    <a:pt x="262" y="0"/>
                  </a:moveTo>
                  <a:cubicBezTo>
                    <a:pt x="210" y="23"/>
                    <a:pt x="152" y="31"/>
                    <a:pt x="96" y="31"/>
                  </a:cubicBezTo>
                  <a:cubicBezTo>
                    <a:pt x="63" y="31"/>
                    <a:pt x="31" y="28"/>
                    <a:pt x="1" y="24"/>
                  </a:cubicBezTo>
                  <a:lnTo>
                    <a:pt x="1" y="24"/>
                  </a:lnTo>
                  <a:lnTo>
                    <a:pt x="1096" y="10323"/>
                  </a:lnTo>
                  <a:cubicBezTo>
                    <a:pt x="1167" y="10296"/>
                    <a:pt x="1232" y="10283"/>
                    <a:pt x="1300" y="10283"/>
                  </a:cubicBezTo>
                  <a:cubicBezTo>
                    <a:pt x="1323" y="10283"/>
                    <a:pt x="1346" y="10284"/>
                    <a:pt x="1370" y="1028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19"/>
          <p:cNvSpPr txBox="1">
            <a:spLocks noGrp="1"/>
          </p:cNvSpPr>
          <p:nvPr>
            <p:ph type="subTitle" idx="1"/>
          </p:nvPr>
        </p:nvSpPr>
        <p:spPr>
          <a:xfrm>
            <a:off x="720000" y="1104400"/>
            <a:ext cx="7704000" cy="3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82" name="Google Shape;248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4" name="Google Shape;2484;p20"/>
          <p:cNvGrpSpPr/>
          <p:nvPr/>
        </p:nvGrpSpPr>
        <p:grpSpPr>
          <a:xfrm>
            <a:off x="4" y="16"/>
            <a:ext cx="1377452" cy="2398039"/>
            <a:chOff x="1083450" y="1318750"/>
            <a:chExt cx="624525" cy="1087250"/>
          </a:xfrm>
        </p:grpSpPr>
        <p:sp>
          <p:nvSpPr>
            <p:cNvPr id="2485" name="Google Shape;2485;p20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2" name="Google Shape;2522;p20"/>
          <p:cNvGrpSpPr/>
          <p:nvPr/>
        </p:nvGrpSpPr>
        <p:grpSpPr>
          <a:xfrm flipH="1">
            <a:off x="7766704" y="16"/>
            <a:ext cx="1377452" cy="2398039"/>
            <a:chOff x="1083450" y="1318750"/>
            <a:chExt cx="624525" cy="1087250"/>
          </a:xfrm>
        </p:grpSpPr>
        <p:sp>
          <p:nvSpPr>
            <p:cNvPr id="2523" name="Google Shape;2523;p20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0" name="Google Shape;2560;p20"/>
          <p:cNvGrpSpPr/>
          <p:nvPr/>
        </p:nvGrpSpPr>
        <p:grpSpPr>
          <a:xfrm>
            <a:off x="31" y="4274145"/>
            <a:ext cx="3353245" cy="869408"/>
            <a:chOff x="2582150" y="3714800"/>
            <a:chExt cx="2689050" cy="697200"/>
          </a:xfrm>
        </p:grpSpPr>
        <p:sp>
          <p:nvSpPr>
            <p:cNvPr id="2561" name="Google Shape;2561;p20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0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0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0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0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0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0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0"/>
          <p:cNvGrpSpPr/>
          <p:nvPr/>
        </p:nvGrpSpPr>
        <p:grpSpPr>
          <a:xfrm flipH="1">
            <a:off x="5790906" y="4274145"/>
            <a:ext cx="3353245" cy="869408"/>
            <a:chOff x="2582150" y="3714800"/>
            <a:chExt cx="2689050" cy="697200"/>
          </a:xfrm>
        </p:grpSpPr>
        <p:sp>
          <p:nvSpPr>
            <p:cNvPr id="2622" name="Google Shape;2622;p20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2" name="Google Shape;268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3" name="Google Shape;2683;p20"/>
          <p:cNvSpPr txBox="1">
            <a:spLocks noGrp="1"/>
          </p:cNvSpPr>
          <p:nvPr>
            <p:ph type="title" idx="2"/>
          </p:nvPr>
        </p:nvSpPr>
        <p:spPr>
          <a:xfrm>
            <a:off x="844350" y="2622275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84" name="Google Shape;2684;p20"/>
          <p:cNvSpPr txBox="1">
            <a:spLocks noGrp="1"/>
          </p:cNvSpPr>
          <p:nvPr>
            <p:ph type="subTitle" idx="1"/>
          </p:nvPr>
        </p:nvSpPr>
        <p:spPr>
          <a:xfrm>
            <a:off x="844300" y="2947400"/>
            <a:ext cx="2361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5" name="Google Shape;2685;p20"/>
          <p:cNvSpPr txBox="1">
            <a:spLocks noGrp="1"/>
          </p:cNvSpPr>
          <p:nvPr>
            <p:ph type="title" idx="3"/>
          </p:nvPr>
        </p:nvSpPr>
        <p:spPr>
          <a:xfrm>
            <a:off x="3391125" y="2622275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86" name="Google Shape;2686;p20"/>
          <p:cNvSpPr txBox="1">
            <a:spLocks noGrp="1"/>
          </p:cNvSpPr>
          <p:nvPr>
            <p:ph type="subTitle" idx="4"/>
          </p:nvPr>
        </p:nvSpPr>
        <p:spPr>
          <a:xfrm>
            <a:off x="3391052" y="2947400"/>
            <a:ext cx="2361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20"/>
          <p:cNvSpPr txBox="1">
            <a:spLocks noGrp="1"/>
          </p:cNvSpPr>
          <p:nvPr>
            <p:ph type="title" idx="5"/>
          </p:nvPr>
        </p:nvSpPr>
        <p:spPr>
          <a:xfrm>
            <a:off x="5937850" y="2622275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88" name="Google Shape;2688;p20"/>
          <p:cNvSpPr txBox="1">
            <a:spLocks noGrp="1"/>
          </p:cNvSpPr>
          <p:nvPr>
            <p:ph type="subTitle" idx="6"/>
          </p:nvPr>
        </p:nvSpPr>
        <p:spPr>
          <a:xfrm>
            <a:off x="5937804" y="2947400"/>
            <a:ext cx="2361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0" name="Google Shape;2690;p21"/>
          <p:cNvGrpSpPr/>
          <p:nvPr/>
        </p:nvGrpSpPr>
        <p:grpSpPr>
          <a:xfrm>
            <a:off x="5568927" y="-63"/>
            <a:ext cx="3574601" cy="869376"/>
            <a:chOff x="3877250" y="939525"/>
            <a:chExt cx="2541125" cy="618025"/>
          </a:xfrm>
        </p:grpSpPr>
        <p:sp>
          <p:nvSpPr>
            <p:cNvPr id="2691" name="Google Shape;2691;p21"/>
            <p:cNvSpPr/>
            <p:nvPr/>
          </p:nvSpPr>
          <p:spPr>
            <a:xfrm>
              <a:off x="4697300" y="939825"/>
              <a:ext cx="57475" cy="13725"/>
            </a:xfrm>
            <a:custGeom>
              <a:avLst/>
              <a:gdLst/>
              <a:ahLst/>
              <a:cxnLst/>
              <a:rect l="l" t="t" r="r" b="b"/>
              <a:pathLst>
                <a:path w="2299" h="549" extrusionOk="0">
                  <a:moveTo>
                    <a:pt x="1" y="1"/>
                  </a:moveTo>
                  <a:lnTo>
                    <a:pt x="2298" y="548"/>
                  </a:lnTo>
                  <a:lnTo>
                    <a:pt x="2251" y="263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1"/>
            <p:cNvSpPr/>
            <p:nvPr/>
          </p:nvSpPr>
          <p:spPr>
            <a:xfrm>
              <a:off x="4760400" y="947875"/>
              <a:ext cx="126525" cy="36025"/>
            </a:xfrm>
            <a:custGeom>
              <a:avLst/>
              <a:gdLst/>
              <a:ahLst/>
              <a:cxnLst/>
              <a:rect l="l" t="t" r="r" b="b"/>
              <a:pathLst>
                <a:path w="5061" h="1441" extrusionOk="0">
                  <a:moveTo>
                    <a:pt x="1" y="0"/>
                  </a:moveTo>
                  <a:lnTo>
                    <a:pt x="36" y="286"/>
                  </a:lnTo>
                  <a:lnTo>
                    <a:pt x="4977" y="1441"/>
                  </a:lnTo>
                  <a:cubicBezTo>
                    <a:pt x="4977" y="1357"/>
                    <a:pt x="5001" y="1262"/>
                    <a:pt x="5061" y="1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1"/>
            <p:cNvSpPr/>
            <p:nvPr/>
          </p:nvSpPr>
          <p:spPr>
            <a:xfrm>
              <a:off x="3888875" y="939825"/>
              <a:ext cx="51500" cy="75925"/>
            </a:xfrm>
            <a:custGeom>
              <a:avLst/>
              <a:gdLst/>
              <a:ahLst/>
              <a:cxnLst/>
              <a:rect l="l" t="t" r="r" b="b"/>
              <a:pathLst>
                <a:path w="2060" h="3037" extrusionOk="0">
                  <a:moveTo>
                    <a:pt x="1762" y="1"/>
                  </a:moveTo>
                  <a:lnTo>
                    <a:pt x="0" y="2989"/>
                  </a:lnTo>
                  <a:cubicBezTo>
                    <a:pt x="72" y="2989"/>
                    <a:pt x="155" y="3001"/>
                    <a:pt x="214" y="3037"/>
                  </a:cubicBezTo>
                  <a:lnTo>
                    <a:pt x="310" y="2953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1"/>
            <p:cNvSpPr/>
            <p:nvPr/>
          </p:nvSpPr>
          <p:spPr>
            <a:xfrm>
              <a:off x="4222250" y="939825"/>
              <a:ext cx="22050" cy="8950"/>
            </a:xfrm>
            <a:custGeom>
              <a:avLst/>
              <a:gdLst/>
              <a:ahLst/>
              <a:cxnLst/>
              <a:rect l="l" t="t" r="r" b="b"/>
              <a:pathLst>
                <a:path w="882" h="358" extrusionOk="0">
                  <a:moveTo>
                    <a:pt x="0" y="1"/>
                  </a:moveTo>
                  <a:lnTo>
                    <a:pt x="834" y="358"/>
                  </a:lnTo>
                  <a:cubicBezTo>
                    <a:pt x="822" y="334"/>
                    <a:pt x="822" y="310"/>
                    <a:pt x="822" y="298"/>
                  </a:cubicBezTo>
                  <a:cubicBezTo>
                    <a:pt x="810" y="215"/>
                    <a:pt x="822" y="144"/>
                    <a:pt x="881" y="9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1"/>
            <p:cNvSpPr/>
            <p:nvPr/>
          </p:nvSpPr>
          <p:spPr>
            <a:xfrm>
              <a:off x="3894225" y="942800"/>
              <a:ext cx="103300" cy="77725"/>
            </a:xfrm>
            <a:custGeom>
              <a:avLst/>
              <a:gdLst/>
              <a:ahLst/>
              <a:cxnLst/>
              <a:rect l="l" t="t" r="r" b="b"/>
              <a:pathLst>
                <a:path w="4132" h="3109" extrusionOk="0">
                  <a:moveTo>
                    <a:pt x="3941" y="1"/>
                  </a:moveTo>
                  <a:lnTo>
                    <a:pt x="96" y="2834"/>
                  </a:lnTo>
                  <a:lnTo>
                    <a:pt x="0" y="2918"/>
                  </a:lnTo>
                  <a:cubicBezTo>
                    <a:pt x="72" y="2953"/>
                    <a:pt x="131" y="3013"/>
                    <a:pt x="155" y="3108"/>
                  </a:cubicBezTo>
                  <a:lnTo>
                    <a:pt x="4132" y="155"/>
                  </a:lnTo>
                  <a:cubicBezTo>
                    <a:pt x="4108" y="132"/>
                    <a:pt x="4072" y="84"/>
                    <a:pt x="4049" y="36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1"/>
            <p:cNvSpPr/>
            <p:nvPr/>
          </p:nvSpPr>
          <p:spPr>
            <a:xfrm>
              <a:off x="4006450" y="946075"/>
              <a:ext cx="190525" cy="100350"/>
            </a:xfrm>
            <a:custGeom>
              <a:avLst/>
              <a:gdLst/>
              <a:ahLst/>
              <a:cxnLst/>
              <a:rect l="l" t="t" r="r" b="b"/>
              <a:pathLst>
                <a:path w="7621" h="4014" extrusionOk="0">
                  <a:moveTo>
                    <a:pt x="250" y="1"/>
                  </a:moveTo>
                  <a:cubicBezTo>
                    <a:pt x="191" y="72"/>
                    <a:pt x="107" y="132"/>
                    <a:pt x="0" y="155"/>
                  </a:cubicBezTo>
                  <a:lnTo>
                    <a:pt x="7525" y="4001"/>
                  </a:lnTo>
                  <a:cubicBezTo>
                    <a:pt x="7561" y="4013"/>
                    <a:pt x="7596" y="4013"/>
                    <a:pt x="7620" y="4013"/>
                  </a:cubicBezTo>
                  <a:cubicBezTo>
                    <a:pt x="7608" y="3977"/>
                    <a:pt x="7584" y="3906"/>
                    <a:pt x="7573" y="3846"/>
                  </a:cubicBezTo>
                  <a:cubicBezTo>
                    <a:pt x="7596" y="3799"/>
                    <a:pt x="7596" y="3763"/>
                    <a:pt x="7596" y="373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1"/>
            <p:cNvSpPr/>
            <p:nvPr/>
          </p:nvSpPr>
          <p:spPr>
            <a:xfrm>
              <a:off x="3987100" y="939825"/>
              <a:ext cx="8350" cy="4500"/>
            </a:xfrm>
            <a:custGeom>
              <a:avLst/>
              <a:gdLst/>
              <a:ahLst/>
              <a:cxnLst/>
              <a:rect l="l" t="t" r="r" b="b"/>
              <a:pathLst>
                <a:path w="334" h="180" extrusionOk="0">
                  <a:moveTo>
                    <a:pt x="0" y="1"/>
                  </a:moveTo>
                  <a:lnTo>
                    <a:pt x="226" y="120"/>
                  </a:lnTo>
                  <a:lnTo>
                    <a:pt x="334" y="179"/>
                  </a:lnTo>
                  <a:cubicBezTo>
                    <a:pt x="310" y="132"/>
                    <a:pt x="298" y="84"/>
                    <a:pt x="298" y="36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1"/>
            <p:cNvSpPr/>
            <p:nvPr/>
          </p:nvSpPr>
          <p:spPr>
            <a:xfrm>
              <a:off x="4215100" y="1051750"/>
              <a:ext cx="184275" cy="282800"/>
            </a:xfrm>
            <a:custGeom>
              <a:avLst/>
              <a:gdLst/>
              <a:ahLst/>
              <a:cxnLst/>
              <a:rect l="l" t="t" r="r" b="b"/>
              <a:pathLst>
                <a:path w="7371" h="11312" extrusionOk="0">
                  <a:moveTo>
                    <a:pt x="227" y="0"/>
                  </a:moveTo>
                  <a:cubicBezTo>
                    <a:pt x="167" y="60"/>
                    <a:pt x="96" y="108"/>
                    <a:pt x="0" y="119"/>
                  </a:cubicBezTo>
                  <a:lnTo>
                    <a:pt x="7120" y="11311"/>
                  </a:lnTo>
                  <a:cubicBezTo>
                    <a:pt x="7168" y="11264"/>
                    <a:pt x="7228" y="11216"/>
                    <a:pt x="7287" y="11216"/>
                  </a:cubicBezTo>
                  <a:cubicBezTo>
                    <a:pt x="7311" y="11216"/>
                    <a:pt x="7347" y="11216"/>
                    <a:pt x="7370" y="1124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1"/>
            <p:cNvSpPr/>
            <p:nvPr/>
          </p:nvSpPr>
          <p:spPr>
            <a:xfrm>
              <a:off x="4399650" y="1275000"/>
              <a:ext cx="125925" cy="62825"/>
            </a:xfrm>
            <a:custGeom>
              <a:avLst/>
              <a:gdLst/>
              <a:ahLst/>
              <a:cxnLst/>
              <a:rect l="l" t="t" r="r" b="b"/>
              <a:pathLst>
                <a:path w="5037" h="2513" extrusionOk="0">
                  <a:moveTo>
                    <a:pt x="4906" y="0"/>
                  </a:moveTo>
                  <a:lnTo>
                    <a:pt x="0" y="2286"/>
                  </a:lnTo>
                  <a:cubicBezTo>
                    <a:pt x="84" y="2322"/>
                    <a:pt x="119" y="2381"/>
                    <a:pt x="143" y="2465"/>
                  </a:cubicBezTo>
                  <a:lnTo>
                    <a:pt x="143" y="2512"/>
                  </a:lnTo>
                  <a:lnTo>
                    <a:pt x="5037" y="226"/>
                  </a:lnTo>
                  <a:cubicBezTo>
                    <a:pt x="4977" y="155"/>
                    <a:pt x="4918" y="83"/>
                    <a:pt x="490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1"/>
            <p:cNvSpPr/>
            <p:nvPr/>
          </p:nvSpPr>
          <p:spPr>
            <a:xfrm>
              <a:off x="4213300" y="950850"/>
              <a:ext cx="37250" cy="77700"/>
            </a:xfrm>
            <a:custGeom>
              <a:avLst/>
              <a:gdLst/>
              <a:ahLst/>
              <a:cxnLst/>
              <a:rect l="l" t="t" r="r" b="b"/>
              <a:pathLst>
                <a:path w="1490" h="3108" extrusionOk="0">
                  <a:moveTo>
                    <a:pt x="1227" y="0"/>
                  </a:moveTo>
                  <a:lnTo>
                    <a:pt x="1" y="3012"/>
                  </a:lnTo>
                  <a:cubicBezTo>
                    <a:pt x="96" y="3024"/>
                    <a:pt x="168" y="3048"/>
                    <a:pt x="239" y="3108"/>
                  </a:cubicBezTo>
                  <a:lnTo>
                    <a:pt x="1489" y="48"/>
                  </a:lnTo>
                  <a:lnTo>
                    <a:pt x="1489" y="48"/>
                  </a:lnTo>
                  <a:cubicBezTo>
                    <a:pt x="1477" y="60"/>
                    <a:pt x="1442" y="60"/>
                    <a:pt x="1418" y="60"/>
                  </a:cubicBezTo>
                  <a:cubicBezTo>
                    <a:pt x="1406" y="62"/>
                    <a:pt x="1394" y="63"/>
                    <a:pt x="1382" y="63"/>
                  </a:cubicBezTo>
                  <a:cubicBezTo>
                    <a:pt x="1326" y="63"/>
                    <a:pt x="1277" y="40"/>
                    <a:pt x="122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1"/>
            <p:cNvSpPr/>
            <p:nvPr/>
          </p:nvSpPr>
          <p:spPr>
            <a:xfrm>
              <a:off x="4248425" y="939825"/>
              <a:ext cx="7475" cy="3600"/>
            </a:xfrm>
            <a:custGeom>
              <a:avLst/>
              <a:gdLst/>
              <a:ahLst/>
              <a:cxnLst/>
              <a:rect l="l" t="t" r="r" b="b"/>
              <a:pathLst>
                <a:path w="299" h="144" extrusionOk="0">
                  <a:moveTo>
                    <a:pt x="13" y="1"/>
                  </a:moveTo>
                  <a:lnTo>
                    <a:pt x="1" y="24"/>
                  </a:lnTo>
                  <a:cubicBezTo>
                    <a:pt x="84" y="36"/>
                    <a:pt x="156" y="72"/>
                    <a:pt x="203" y="144"/>
                  </a:cubicBezTo>
                  <a:cubicBezTo>
                    <a:pt x="215" y="132"/>
                    <a:pt x="239" y="132"/>
                    <a:pt x="251" y="132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1"/>
            <p:cNvSpPr/>
            <p:nvPr/>
          </p:nvSpPr>
          <p:spPr>
            <a:xfrm>
              <a:off x="4253500" y="942650"/>
              <a:ext cx="181900" cy="74600"/>
            </a:xfrm>
            <a:custGeom>
              <a:avLst/>
              <a:gdLst/>
              <a:ahLst/>
              <a:cxnLst/>
              <a:rect l="l" t="t" r="r" b="b"/>
              <a:pathLst>
                <a:path w="7276" h="2984" extrusionOk="0">
                  <a:moveTo>
                    <a:pt x="84" y="1"/>
                  </a:moveTo>
                  <a:cubicBezTo>
                    <a:pt x="72" y="1"/>
                    <a:pt x="60" y="7"/>
                    <a:pt x="48" y="19"/>
                  </a:cubicBezTo>
                  <a:cubicBezTo>
                    <a:pt x="12" y="19"/>
                    <a:pt x="0" y="19"/>
                    <a:pt x="0" y="31"/>
                  </a:cubicBezTo>
                  <a:cubicBezTo>
                    <a:pt x="12" y="66"/>
                    <a:pt x="36" y="90"/>
                    <a:pt x="36" y="138"/>
                  </a:cubicBezTo>
                  <a:cubicBezTo>
                    <a:pt x="36" y="185"/>
                    <a:pt x="36" y="221"/>
                    <a:pt x="12" y="257"/>
                  </a:cubicBezTo>
                  <a:lnTo>
                    <a:pt x="36" y="257"/>
                  </a:lnTo>
                  <a:lnTo>
                    <a:pt x="7180" y="2983"/>
                  </a:lnTo>
                  <a:cubicBezTo>
                    <a:pt x="7192" y="2888"/>
                    <a:pt x="7216" y="2817"/>
                    <a:pt x="7275" y="2745"/>
                  </a:cubicBezTo>
                  <a:lnTo>
                    <a:pt x="119" y="19"/>
                  </a:lnTo>
                  <a:cubicBezTo>
                    <a:pt x="107" y="7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1"/>
            <p:cNvSpPr/>
            <p:nvPr/>
          </p:nvSpPr>
          <p:spPr>
            <a:xfrm>
              <a:off x="4459775" y="1021675"/>
              <a:ext cx="198850" cy="82475"/>
            </a:xfrm>
            <a:custGeom>
              <a:avLst/>
              <a:gdLst/>
              <a:ahLst/>
              <a:cxnLst/>
              <a:rect l="l" t="t" r="r" b="b"/>
              <a:pathLst>
                <a:path w="7954" h="3299" extrusionOk="0">
                  <a:moveTo>
                    <a:pt x="84" y="1"/>
                  </a:moveTo>
                  <a:cubicBezTo>
                    <a:pt x="72" y="84"/>
                    <a:pt x="36" y="156"/>
                    <a:pt x="0" y="239"/>
                  </a:cubicBezTo>
                  <a:lnTo>
                    <a:pt x="7882" y="3299"/>
                  </a:lnTo>
                  <a:cubicBezTo>
                    <a:pt x="7882" y="3227"/>
                    <a:pt x="7894" y="3156"/>
                    <a:pt x="7954" y="3108"/>
                  </a:cubicBezTo>
                  <a:cubicBezTo>
                    <a:pt x="7954" y="3096"/>
                    <a:pt x="7942" y="3073"/>
                    <a:pt x="7942" y="3049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1"/>
            <p:cNvSpPr/>
            <p:nvPr/>
          </p:nvSpPr>
          <p:spPr>
            <a:xfrm>
              <a:off x="4418400" y="939825"/>
              <a:ext cx="27100" cy="67300"/>
            </a:xfrm>
            <a:custGeom>
              <a:avLst/>
              <a:gdLst/>
              <a:ahLst/>
              <a:cxnLst/>
              <a:rect l="l" t="t" r="r" b="b"/>
              <a:pathLst>
                <a:path w="1084" h="2692" extrusionOk="0">
                  <a:moveTo>
                    <a:pt x="0" y="1"/>
                  </a:moveTo>
                  <a:lnTo>
                    <a:pt x="846" y="2691"/>
                  </a:lnTo>
                  <a:cubicBezTo>
                    <a:pt x="917" y="2644"/>
                    <a:pt x="1001" y="2620"/>
                    <a:pt x="1084" y="2596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1"/>
            <p:cNvSpPr/>
            <p:nvPr/>
          </p:nvSpPr>
          <p:spPr>
            <a:xfrm>
              <a:off x="4448750" y="1033600"/>
              <a:ext cx="82475" cy="232175"/>
            </a:xfrm>
            <a:custGeom>
              <a:avLst/>
              <a:gdLst/>
              <a:ahLst/>
              <a:cxnLst/>
              <a:rect l="l" t="t" r="r" b="b"/>
              <a:pathLst>
                <a:path w="3299" h="9287" extrusionOk="0">
                  <a:moveTo>
                    <a:pt x="239" y="0"/>
                  </a:moveTo>
                  <a:cubicBezTo>
                    <a:pt x="168" y="12"/>
                    <a:pt x="84" y="36"/>
                    <a:pt x="1" y="60"/>
                  </a:cubicBezTo>
                  <a:lnTo>
                    <a:pt x="3061" y="9287"/>
                  </a:lnTo>
                  <a:cubicBezTo>
                    <a:pt x="3120" y="9239"/>
                    <a:pt x="3192" y="9192"/>
                    <a:pt x="3275" y="9192"/>
                  </a:cubicBezTo>
                  <a:lnTo>
                    <a:pt x="3299" y="9192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1"/>
            <p:cNvSpPr/>
            <p:nvPr/>
          </p:nvSpPr>
          <p:spPr>
            <a:xfrm>
              <a:off x="4530625" y="1282125"/>
              <a:ext cx="42875" cy="110750"/>
            </a:xfrm>
            <a:custGeom>
              <a:avLst/>
              <a:gdLst/>
              <a:ahLst/>
              <a:cxnLst/>
              <a:rect l="l" t="t" r="r" b="b"/>
              <a:pathLst>
                <a:path w="1715" h="4430" extrusionOk="0">
                  <a:moveTo>
                    <a:pt x="262" y="1"/>
                  </a:moveTo>
                  <a:cubicBezTo>
                    <a:pt x="202" y="25"/>
                    <a:pt x="143" y="60"/>
                    <a:pt x="83" y="60"/>
                  </a:cubicBezTo>
                  <a:lnTo>
                    <a:pt x="0" y="60"/>
                  </a:lnTo>
                  <a:lnTo>
                    <a:pt x="1465" y="4430"/>
                  </a:lnTo>
                  <a:cubicBezTo>
                    <a:pt x="1524" y="4406"/>
                    <a:pt x="1595" y="4370"/>
                    <a:pt x="1667" y="4370"/>
                  </a:cubicBezTo>
                  <a:lnTo>
                    <a:pt x="1715" y="4370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1"/>
            <p:cNvSpPr/>
            <p:nvPr/>
          </p:nvSpPr>
          <p:spPr>
            <a:xfrm>
              <a:off x="4539550" y="1228550"/>
              <a:ext cx="81275" cy="44675"/>
            </a:xfrm>
            <a:custGeom>
              <a:avLst/>
              <a:gdLst/>
              <a:ahLst/>
              <a:cxnLst/>
              <a:rect l="l" t="t" r="r" b="b"/>
              <a:pathLst>
                <a:path w="3251" h="1787" extrusionOk="0">
                  <a:moveTo>
                    <a:pt x="3155" y="1"/>
                  </a:moveTo>
                  <a:lnTo>
                    <a:pt x="0" y="1548"/>
                  </a:lnTo>
                  <a:cubicBezTo>
                    <a:pt x="48" y="1584"/>
                    <a:pt x="95" y="1668"/>
                    <a:pt x="95" y="1751"/>
                  </a:cubicBezTo>
                  <a:lnTo>
                    <a:pt x="95" y="1787"/>
                  </a:lnTo>
                  <a:lnTo>
                    <a:pt x="3251" y="239"/>
                  </a:lnTo>
                  <a:cubicBezTo>
                    <a:pt x="3203" y="179"/>
                    <a:pt x="3179" y="96"/>
                    <a:pt x="3155" y="25"/>
                  </a:cubicBezTo>
                  <a:lnTo>
                    <a:pt x="31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1"/>
            <p:cNvSpPr/>
            <p:nvPr/>
          </p:nvSpPr>
          <p:spPr>
            <a:xfrm>
              <a:off x="4665450" y="1102950"/>
              <a:ext cx="99750" cy="35750"/>
            </a:xfrm>
            <a:custGeom>
              <a:avLst/>
              <a:gdLst/>
              <a:ahLst/>
              <a:cxnLst/>
              <a:rect l="l" t="t" r="r" b="b"/>
              <a:pathLst>
                <a:path w="3990" h="1430" extrusionOk="0">
                  <a:moveTo>
                    <a:pt x="132" y="0"/>
                  </a:moveTo>
                  <a:cubicBezTo>
                    <a:pt x="132" y="107"/>
                    <a:pt x="84" y="203"/>
                    <a:pt x="1" y="226"/>
                  </a:cubicBezTo>
                  <a:lnTo>
                    <a:pt x="3906" y="1429"/>
                  </a:lnTo>
                  <a:cubicBezTo>
                    <a:pt x="3930" y="1346"/>
                    <a:pt x="3953" y="1274"/>
                    <a:pt x="3989" y="1179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1"/>
            <p:cNvSpPr/>
            <p:nvPr/>
          </p:nvSpPr>
          <p:spPr>
            <a:xfrm>
              <a:off x="4576150" y="1236000"/>
              <a:ext cx="52125" cy="157775"/>
            </a:xfrm>
            <a:custGeom>
              <a:avLst/>
              <a:gdLst/>
              <a:ahLst/>
              <a:cxnLst/>
              <a:rect l="l" t="t" r="r" b="b"/>
              <a:pathLst>
                <a:path w="2085" h="6311" extrusionOk="0">
                  <a:moveTo>
                    <a:pt x="1846" y="0"/>
                  </a:moveTo>
                  <a:lnTo>
                    <a:pt x="1" y="6215"/>
                  </a:lnTo>
                  <a:cubicBezTo>
                    <a:pt x="84" y="6227"/>
                    <a:pt x="167" y="6263"/>
                    <a:pt x="239" y="6311"/>
                  </a:cubicBezTo>
                  <a:lnTo>
                    <a:pt x="2084" y="84"/>
                  </a:lnTo>
                  <a:cubicBezTo>
                    <a:pt x="1989" y="84"/>
                    <a:pt x="1906" y="36"/>
                    <a:pt x="18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1"/>
            <p:cNvSpPr/>
            <p:nvPr/>
          </p:nvSpPr>
          <p:spPr>
            <a:xfrm>
              <a:off x="4627050" y="1106525"/>
              <a:ext cx="36050" cy="112225"/>
            </a:xfrm>
            <a:custGeom>
              <a:avLst/>
              <a:gdLst/>
              <a:ahLst/>
              <a:cxnLst/>
              <a:rect l="l" t="t" r="r" b="b"/>
              <a:pathLst>
                <a:path w="1442" h="4489" extrusionOk="0">
                  <a:moveTo>
                    <a:pt x="1227" y="0"/>
                  </a:moveTo>
                  <a:lnTo>
                    <a:pt x="1" y="4441"/>
                  </a:lnTo>
                  <a:lnTo>
                    <a:pt x="13" y="4441"/>
                  </a:lnTo>
                  <a:cubicBezTo>
                    <a:pt x="35" y="4438"/>
                    <a:pt x="56" y="4437"/>
                    <a:pt x="76" y="4437"/>
                  </a:cubicBezTo>
                  <a:cubicBezTo>
                    <a:pt x="142" y="4437"/>
                    <a:pt x="196" y="4452"/>
                    <a:pt x="251" y="4489"/>
                  </a:cubicBezTo>
                  <a:lnTo>
                    <a:pt x="1441" y="107"/>
                  </a:lnTo>
                  <a:lnTo>
                    <a:pt x="1441" y="107"/>
                  </a:lnTo>
                  <a:cubicBezTo>
                    <a:pt x="1427" y="111"/>
                    <a:pt x="1412" y="113"/>
                    <a:pt x="1397" y="113"/>
                  </a:cubicBezTo>
                  <a:cubicBezTo>
                    <a:pt x="1327" y="113"/>
                    <a:pt x="1257" y="69"/>
                    <a:pt x="122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1"/>
            <p:cNvSpPr/>
            <p:nvPr/>
          </p:nvSpPr>
          <p:spPr>
            <a:xfrm>
              <a:off x="4658600" y="939825"/>
              <a:ext cx="18475" cy="159275"/>
            </a:xfrm>
            <a:custGeom>
              <a:avLst/>
              <a:gdLst/>
              <a:ahLst/>
              <a:cxnLst/>
              <a:rect l="l" t="t" r="r" b="b"/>
              <a:pathLst>
                <a:path w="739" h="6371" extrusionOk="0">
                  <a:moveTo>
                    <a:pt x="477" y="1"/>
                  </a:moveTo>
                  <a:lnTo>
                    <a:pt x="1" y="6311"/>
                  </a:lnTo>
                  <a:cubicBezTo>
                    <a:pt x="1" y="6323"/>
                    <a:pt x="1" y="6347"/>
                    <a:pt x="13" y="6370"/>
                  </a:cubicBezTo>
                  <a:cubicBezTo>
                    <a:pt x="48" y="6335"/>
                    <a:pt x="96" y="6323"/>
                    <a:pt x="156" y="6311"/>
                  </a:cubicBezTo>
                  <a:cubicBezTo>
                    <a:pt x="191" y="6311"/>
                    <a:pt x="227" y="6311"/>
                    <a:pt x="263" y="6323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1"/>
            <p:cNvSpPr/>
            <p:nvPr/>
          </p:nvSpPr>
          <p:spPr>
            <a:xfrm>
              <a:off x="4752075" y="939825"/>
              <a:ext cx="37225" cy="176550"/>
            </a:xfrm>
            <a:custGeom>
              <a:avLst/>
              <a:gdLst/>
              <a:ahLst/>
              <a:cxnLst/>
              <a:rect l="l" t="t" r="r" b="b"/>
              <a:pathLst>
                <a:path w="1489" h="7062" extrusionOk="0">
                  <a:moveTo>
                    <a:pt x="0" y="1"/>
                  </a:moveTo>
                  <a:lnTo>
                    <a:pt x="48" y="263"/>
                  </a:lnTo>
                  <a:lnTo>
                    <a:pt x="96" y="548"/>
                  </a:lnTo>
                  <a:lnTo>
                    <a:pt x="1215" y="7061"/>
                  </a:lnTo>
                  <a:cubicBezTo>
                    <a:pt x="1310" y="7037"/>
                    <a:pt x="1393" y="7025"/>
                    <a:pt x="1489" y="7002"/>
                  </a:cubicBezTo>
                  <a:lnTo>
                    <a:pt x="369" y="608"/>
                  </a:lnTo>
                  <a:lnTo>
                    <a:pt x="334" y="32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1"/>
            <p:cNvSpPr/>
            <p:nvPr/>
          </p:nvSpPr>
          <p:spPr>
            <a:xfrm>
              <a:off x="4804450" y="989825"/>
              <a:ext cx="88725" cy="131000"/>
            </a:xfrm>
            <a:custGeom>
              <a:avLst/>
              <a:gdLst/>
              <a:ahLst/>
              <a:cxnLst/>
              <a:rect l="l" t="t" r="r" b="b"/>
              <a:pathLst>
                <a:path w="3549" h="5240" extrusionOk="0">
                  <a:moveTo>
                    <a:pt x="3323" y="1"/>
                  </a:moveTo>
                  <a:lnTo>
                    <a:pt x="1" y="5109"/>
                  </a:lnTo>
                  <a:cubicBezTo>
                    <a:pt x="84" y="5144"/>
                    <a:pt x="156" y="5192"/>
                    <a:pt x="227" y="5240"/>
                  </a:cubicBezTo>
                  <a:lnTo>
                    <a:pt x="3549" y="144"/>
                  </a:lnTo>
                  <a:cubicBezTo>
                    <a:pt x="3454" y="120"/>
                    <a:pt x="3382" y="84"/>
                    <a:pt x="332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1"/>
            <p:cNvSpPr/>
            <p:nvPr/>
          </p:nvSpPr>
          <p:spPr>
            <a:xfrm>
              <a:off x="4897925" y="939825"/>
              <a:ext cx="29775" cy="37525"/>
            </a:xfrm>
            <a:custGeom>
              <a:avLst/>
              <a:gdLst/>
              <a:ahLst/>
              <a:cxnLst/>
              <a:rect l="l" t="t" r="r" b="b"/>
              <a:pathLst>
                <a:path w="1191" h="1501" extrusionOk="0">
                  <a:moveTo>
                    <a:pt x="881" y="1"/>
                  </a:moveTo>
                  <a:lnTo>
                    <a:pt x="0" y="1346"/>
                  </a:lnTo>
                  <a:cubicBezTo>
                    <a:pt x="96" y="1382"/>
                    <a:pt x="167" y="1429"/>
                    <a:pt x="227" y="1501"/>
                  </a:cubicBezTo>
                  <a:lnTo>
                    <a:pt x="1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1"/>
            <p:cNvSpPr/>
            <p:nvPr/>
          </p:nvSpPr>
          <p:spPr>
            <a:xfrm>
              <a:off x="4904775" y="979125"/>
              <a:ext cx="209875" cy="36925"/>
            </a:xfrm>
            <a:custGeom>
              <a:avLst/>
              <a:gdLst/>
              <a:ahLst/>
              <a:cxnLst/>
              <a:rect l="l" t="t" r="r" b="b"/>
              <a:pathLst>
                <a:path w="8395" h="1477" extrusionOk="0">
                  <a:moveTo>
                    <a:pt x="0" y="0"/>
                  </a:moveTo>
                  <a:cubicBezTo>
                    <a:pt x="12" y="48"/>
                    <a:pt x="24" y="96"/>
                    <a:pt x="24" y="131"/>
                  </a:cubicBezTo>
                  <a:lnTo>
                    <a:pt x="24" y="250"/>
                  </a:lnTo>
                  <a:lnTo>
                    <a:pt x="8394" y="1477"/>
                  </a:lnTo>
                  <a:lnTo>
                    <a:pt x="7870" y="113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1"/>
            <p:cNvSpPr/>
            <p:nvPr/>
          </p:nvSpPr>
          <p:spPr>
            <a:xfrm>
              <a:off x="5115500" y="939825"/>
              <a:ext cx="73850" cy="73250"/>
            </a:xfrm>
            <a:custGeom>
              <a:avLst/>
              <a:gdLst/>
              <a:ahLst/>
              <a:cxnLst/>
              <a:rect l="l" t="t" r="r" b="b"/>
              <a:pathLst>
                <a:path w="2954" h="2930" extrusionOk="0">
                  <a:moveTo>
                    <a:pt x="2608" y="1"/>
                  </a:moveTo>
                  <a:lnTo>
                    <a:pt x="1" y="2775"/>
                  </a:lnTo>
                  <a:lnTo>
                    <a:pt x="227" y="2930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1"/>
            <p:cNvSpPr/>
            <p:nvPr/>
          </p:nvSpPr>
          <p:spPr>
            <a:xfrm>
              <a:off x="4996450" y="939825"/>
              <a:ext cx="347975" cy="224175"/>
            </a:xfrm>
            <a:custGeom>
              <a:avLst/>
              <a:gdLst/>
              <a:ahLst/>
              <a:cxnLst/>
              <a:rect l="l" t="t" r="r" b="b"/>
              <a:pathLst>
                <a:path w="13919" h="8967" extrusionOk="0">
                  <a:moveTo>
                    <a:pt x="0" y="1"/>
                  </a:moveTo>
                  <a:lnTo>
                    <a:pt x="4203" y="2715"/>
                  </a:lnTo>
                  <a:lnTo>
                    <a:pt x="4715" y="3061"/>
                  </a:lnTo>
                  <a:lnTo>
                    <a:pt x="13835" y="8966"/>
                  </a:lnTo>
                  <a:cubicBezTo>
                    <a:pt x="13847" y="8907"/>
                    <a:pt x="13871" y="8871"/>
                    <a:pt x="13919" y="8835"/>
                  </a:cubicBezTo>
                  <a:lnTo>
                    <a:pt x="13776" y="8633"/>
                  </a:lnTo>
                  <a:lnTo>
                    <a:pt x="4977" y="2918"/>
                  </a:lnTo>
                  <a:lnTo>
                    <a:pt x="4751" y="276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1"/>
            <p:cNvSpPr/>
            <p:nvPr/>
          </p:nvSpPr>
          <p:spPr>
            <a:xfrm>
              <a:off x="5192300" y="939825"/>
              <a:ext cx="157775" cy="220900"/>
            </a:xfrm>
            <a:custGeom>
              <a:avLst/>
              <a:gdLst/>
              <a:ahLst/>
              <a:cxnLst/>
              <a:rect l="l" t="t" r="r" b="b"/>
              <a:pathLst>
                <a:path w="6311" h="8836" extrusionOk="0">
                  <a:moveTo>
                    <a:pt x="1" y="1"/>
                  </a:moveTo>
                  <a:lnTo>
                    <a:pt x="5942" y="8633"/>
                  </a:lnTo>
                  <a:lnTo>
                    <a:pt x="6073" y="8835"/>
                  </a:lnTo>
                  <a:cubicBezTo>
                    <a:pt x="6132" y="8764"/>
                    <a:pt x="6216" y="8716"/>
                    <a:pt x="6311" y="8704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1"/>
            <p:cNvSpPr/>
            <p:nvPr/>
          </p:nvSpPr>
          <p:spPr>
            <a:xfrm>
              <a:off x="5357500" y="995500"/>
              <a:ext cx="208675" cy="168500"/>
            </a:xfrm>
            <a:custGeom>
              <a:avLst/>
              <a:gdLst/>
              <a:ahLst/>
              <a:cxnLst/>
              <a:rect l="l" t="t" r="r" b="b"/>
              <a:pathLst>
                <a:path w="8347" h="6740" extrusionOk="0">
                  <a:moveTo>
                    <a:pt x="8168" y="0"/>
                  </a:moveTo>
                  <a:lnTo>
                    <a:pt x="1" y="6537"/>
                  </a:lnTo>
                  <a:cubicBezTo>
                    <a:pt x="72" y="6584"/>
                    <a:pt x="132" y="6656"/>
                    <a:pt x="155" y="6739"/>
                  </a:cubicBezTo>
                  <a:lnTo>
                    <a:pt x="8347" y="191"/>
                  </a:lnTo>
                  <a:cubicBezTo>
                    <a:pt x="8275" y="131"/>
                    <a:pt x="8216" y="72"/>
                    <a:pt x="8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1"/>
            <p:cNvSpPr/>
            <p:nvPr/>
          </p:nvSpPr>
          <p:spPr>
            <a:xfrm>
              <a:off x="5531925" y="939825"/>
              <a:ext cx="36650" cy="39025"/>
            </a:xfrm>
            <a:custGeom>
              <a:avLst/>
              <a:gdLst/>
              <a:ahLst/>
              <a:cxnLst/>
              <a:rect l="l" t="t" r="r" b="b"/>
              <a:pathLst>
                <a:path w="1466" h="1561" extrusionOk="0">
                  <a:moveTo>
                    <a:pt x="1" y="1"/>
                  </a:moveTo>
                  <a:lnTo>
                    <a:pt x="1251" y="1560"/>
                  </a:lnTo>
                  <a:cubicBezTo>
                    <a:pt x="1298" y="1501"/>
                    <a:pt x="1370" y="1453"/>
                    <a:pt x="1465" y="1406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1"/>
            <p:cNvSpPr/>
            <p:nvPr/>
          </p:nvSpPr>
          <p:spPr>
            <a:xfrm>
              <a:off x="5412275" y="940125"/>
              <a:ext cx="30075" cy="14900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0" y="1"/>
                  </a:moveTo>
                  <a:lnTo>
                    <a:pt x="1084" y="596"/>
                  </a:lnTo>
                  <a:cubicBezTo>
                    <a:pt x="1108" y="489"/>
                    <a:pt x="1143" y="417"/>
                    <a:pt x="1203" y="358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1"/>
            <p:cNvSpPr/>
            <p:nvPr/>
          </p:nvSpPr>
          <p:spPr>
            <a:xfrm>
              <a:off x="5448000" y="94012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extrusionOk="0">
                  <a:moveTo>
                    <a:pt x="36" y="1"/>
                  </a:moveTo>
                  <a:lnTo>
                    <a:pt x="0" y="251"/>
                  </a:lnTo>
                  <a:cubicBezTo>
                    <a:pt x="12" y="251"/>
                    <a:pt x="24" y="251"/>
                    <a:pt x="36" y="239"/>
                  </a:cubicBezTo>
                  <a:cubicBezTo>
                    <a:pt x="58" y="235"/>
                    <a:pt x="80" y="234"/>
                    <a:pt x="100" y="234"/>
                  </a:cubicBezTo>
                  <a:cubicBezTo>
                    <a:pt x="157" y="234"/>
                    <a:pt x="207" y="245"/>
                    <a:pt x="250" y="262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1"/>
            <p:cNvSpPr/>
            <p:nvPr/>
          </p:nvSpPr>
          <p:spPr>
            <a:xfrm>
              <a:off x="5654850" y="939825"/>
              <a:ext cx="128625" cy="201250"/>
            </a:xfrm>
            <a:custGeom>
              <a:avLst/>
              <a:gdLst/>
              <a:ahLst/>
              <a:cxnLst/>
              <a:rect l="l" t="t" r="r" b="b"/>
              <a:pathLst>
                <a:path w="5145" h="8050" extrusionOk="0">
                  <a:moveTo>
                    <a:pt x="1" y="1"/>
                  </a:moveTo>
                  <a:lnTo>
                    <a:pt x="4978" y="8049"/>
                  </a:lnTo>
                  <a:cubicBezTo>
                    <a:pt x="5025" y="8002"/>
                    <a:pt x="5085" y="7954"/>
                    <a:pt x="5144" y="7906"/>
                  </a:cubicBezTo>
                  <a:lnTo>
                    <a:pt x="5097" y="777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1"/>
            <p:cNvSpPr/>
            <p:nvPr/>
          </p:nvSpPr>
          <p:spPr>
            <a:xfrm>
              <a:off x="5575375" y="939825"/>
              <a:ext cx="14925" cy="36050"/>
            </a:xfrm>
            <a:custGeom>
              <a:avLst/>
              <a:gdLst/>
              <a:ahLst/>
              <a:cxnLst/>
              <a:rect l="l" t="t" r="r" b="b"/>
              <a:pathLst>
                <a:path w="597" h="1442" extrusionOk="0">
                  <a:moveTo>
                    <a:pt x="346" y="1"/>
                  </a:moveTo>
                  <a:lnTo>
                    <a:pt x="1" y="1370"/>
                  </a:lnTo>
                  <a:cubicBezTo>
                    <a:pt x="96" y="1370"/>
                    <a:pt x="180" y="1394"/>
                    <a:pt x="239" y="1441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1"/>
            <p:cNvSpPr/>
            <p:nvPr/>
          </p:nvSpPr>
          <p:spPr>
            <a:xfrm>
              <a:off x="5742075" y="939825"/>
              <a:ext cx="47350" cy="198275"/>
            </a:xfrm>
            <a:custGeom>
              <a:avLst/>
              <a:gdLst/>
              <a:ahLst/>
              <a:cxnLst/>
              <a:rect l="l" t="t" r="r" b="b"/>
              <a:pathLst>
                <a:path w="1894" h="7931" extrusionOk="0">
                  <a:moveTo>
                    <a:pt x="0" y="1"/>
                  </a:moveTo>
                  <a:lnTo>
                    <a:pt x="1608" y="7775"/>
                  </a:lnTo>
                  <a:lnTo>
                    <a:pt x="1644" y="7930"/>
                  </a:lnTo>
                  <a:cubicBezTo>
                    <a:pt x="1715" y="7894"/>
                    <a:pt x="1775" y="7871"/>
                    <a:pt x="1870" y="7871"/>
                  </a:cubicBezTo>
                  <a:lnTo>
                    <a:pt x="1894" y="787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1"/>
            <p:cNvSpPr/>
            <p:nvPr/>
          </p:nvSpPr>
          <p:spPr>
            <a:xfrm>
              <a:off x="5789400" y="1164550"/>
              <a:ext cx="90525" cy="353650"/>
            </a:xfrm>
            <a:custGeom>
              <a:avLst/>
              <a:gdLst/>
              <a:ahLst/>
              <a:cxnLst/>
              <a:rect l="l" t="t" r="r" b="b"/>
              <a:pathLst>
                <a:path w="3621" h="14146" extrusionOk="0">
                  <a:moveTo>
                    <a:pt x="251" y="1"/>
                  </a:moveTo>
                  <a:cubicBezTo>
                    <a:pt x="215" y="13"/>
                    <a:pt x="155" y="25"/>
                    <a:pt x="96" y="37"/>
                  </a:cubicBezTo>
                  <a:lnTo>
                    <a:pt x="1" y="37"/>
                  </a:lnTo>
                  <a:lnTo>
                    <a:pt x="3370" y="14145"/>
                  </a:lnTo>
                  <a:cubicBezTo>
                    <a:pt x="3441" y="14122"/>
                    <a:pt x="3513" y="14110"/>
                    <a:pt x="3584" y="14086"/>
                  </a:cubicBezTo>
                  <a:lnTo>
                    <a:pt x="3620" y="1408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1"/>
            <p:cNvSpPr/>
            <p:nvPr/>
          </p:nvSpPr>
          <p:spPr>
            <a:xfrm>
              <a:off x="6017400" y="939525"/>
              <a:ext cx="8075" cy="4500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1" y="1"/>
                  </a:moveTo>
                  <a:lnTo>
                    <a:pt x="108" y="179"/>
                  </a:lnTo>
                  <a:cubicBezTo>
                    <a:pt x="156" y="144"/>
                    <a:pt x="203" y="96"/>
                    <a:pt x="239" y="72"/>
                  </a:cubicBezTo>
                  <a:cubicBezTo>
                    <a:pt x="275" y="48"/>
                    <a:pt x="298" y="36"/>
                    <a:pt x="322" y="2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1"/>
            <p:cNvSpPr/>
            <p:nvPr/>
          </p:nvSpPr>
          <p:spPr>
            <a:xfrm>
              <a:off x="5798625" y="956500"/>
              <a:ext cx="225350" cy="187850"/>
            </a:xfrm>
            <a:custGeom>
              <a:avLst/>
              <a:gdLst/>
              <a:ahLst/>
              <a:cxnLst/>
              <a:rect l="l" t="t" r="r" b="b"/>
              <a:pathLst>
                <a:path w="9014" h="7514" extrusionOk="0">
                  <a:moveTo>
                    <a:pt x="8835" y="0"/>
                  </a:moveTo>
                  <a:lnTo>
                    <a:pt x="1" y="7299"/>
                  </a:lnTo>
                  <a:cubicBezTo>
                    <a:pt x="84" y="7370"/>
                    <a:pt x="144" y="7442"/>
                    <a:pt x="167" y="7513"/>
                  </a:cubicBezTo>
                  <a:lnTo>
                    <a:pt x="9014" y="191"/>
                  </a:lnTo>
                  <a:cubicBezTo>
                    <a:pt x="8954" y="167"/>
                    <a:pt x="8895" y="96"/>
                    <a:pt x="8847" y="24"/>
                  </a:cubicBezTo>
                  <a:cubicBezTo>
                    <a:pt x="8847" y="12"/>
                    <a:pt x="8835" y="12"/>
                    <a:pt x="88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1"/>
            <p:cNvSpPr/>
            <p:nvPr/>
          </p:nvSpPr>
          <p:spPr>
            <a:xfrm>
              <a:off x="6031700" y="959775"/>
              <a:ext cx="71750" cy="111650"/>
            </a:xfrm>
            <a:custGeom>
              <a:avLst/>
              <a:gdLst/>
              <a:ahLst/>
              <a:cxnLst/>
              <a:rect l="l" t="t" r="r" b="b"/>
              <a:pathLst>
                <a:path w="2870" h="4466" extrusionOk="0">
                  <a:moveTo>
                    <a:pt x="238" y="0"/>
                  </a:moveTo>
                  <a:cubicBezTo>
                    <a:pt x="226" y="12"/>
                    <a:pt x="191" y="36"/>
                    <a:pt x="155" y="60"/>
                  </a:cubicBezTo>
                  <a:cubicBezTo>
                    <a:pt x="107" y="72"/>
                    <a:pt x="60" y="96"/>
                    <a:pt x="0" y="108"/>
                  </a:cubicBezTo>
                  <a:lnTo>
                    <a:pt x="2691" y="4465"/>
                  </a:lnTo>
                  <a:cubicBezTo>
                    <a:pt x="2739" y="4394"/>
                    <a:pt x="2798" y="4322"/>
                    <a:pt x="2870" y="4263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1"/>
            <p:cNvSpPr/>
            <p:nvPr/>
          </p:nvSpPr>
          <p:spPr>
            <a:xfrm>
              <a:off x="6036450" y="939825"/>
              <a:ext cx="12825" cy="7475"/>
            </a:xfrm>
            <a:custGeom>
              <a:avLst/>
              <a:gdLst/>
              <a:ahLst/>
              <a:cxnLst/>
              <a:rect l="l" t="t" r="r" b="b"/>
              <a:pathLst>
                <a:path w="513" h="299" extrusionOk="0">
                  <a:moveTo>
                    <a:pt x="108" y="1"/>
                  </a:moveTo>
                  <a:lnTo>
                    <a:pt x="1" y="84"/>
                  </a:lnTo>
                  <a:cubicBezTo>
                    <a:pt x="48" y="120"/>
                    <a:pt x="96" y="155"/>
                    <a:pt x="120" y="203"/>
                  </a:cubicBezTo>
                  <a:lnTo>
                    <a:pt x="167" y="298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1"/>
            <p:cNvSpPr/>
            <p:nvPr/>
          </p:nvSpPr>
          <p:spPr>
            <a:xfrm>
              <a:off x="5965325" y="1184200"/>
              <a:ext cx="453050" cy="198075"/>
            </a:xfrm>
            <a:custGeom>
              <a:avLst/>
              <a:gdLst/>
              <a:ahLst/>
              <a:cxnLst/>
              <a:rect l="l" t="t" r="r" b="b"/>
              <a:pathLst>
                <a:path w="18122" h="7923" extrusionOk="0">
                  <a:moveTo>
                    <a:pt x="18121" y="1"/>
                  </a:moveTo>
                  <a:lnTo>
                    <a:pt x="143" y="7633"/>
                  </a:lnTo>
                  <a:lnTo>
                    <a:pt x="0" y="7883"/>
                  </a:lnTo>
                  <a:cubicBezTo>
                    <a:pt x="27" y="7909"/>
                    <a:pt x="67" y="7923"/>
                    <a:pt x="106" y="7923"/>
                  </a:cubicBezTo>
                  <a:cubicBezTo>
                    <a:pt x="118" y="7923"/>
                    <a:pt x="131" y="7921"/>
                    <a:pt x="143" y="7918"/>
                  </a:cubicBezTo>
                  <a:lnTo>
                    <a:pt x="18121" y="286"/>
                  </a:lnTo>
                  <a:lnTo>
                    <a:pt x="1812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1"/>
            <p:cNvSpPr/>
            <p:nvPr/>
          </p:nvSpPr>
          <p:spPr>
            <a:xfrm>
              <a:off x="6126650" y="939825"/>
              <a:ext cx="68775" cy="119975"/>
            </a:xfrm>
            <a:custGeom>
              <a:avLst/>
              <a:gdLst/>
              <a:ahLst/>
              <a:cxnLst/>
              <a:rect l="l" t="t" r="r" b="b"/>
              <a:pathLst>
                <a:path w="2751" h="4799" extrusionOk="0">
                  <a:moveTo>
                    <a:pt x="2465" y="1"/>
                  </a:moveTo>
                  <a:lnTo>
                    <a:pt x="0" y="4739"/>
                  </a:lnTo>
                  <a:cubicBezTo>
                    <a:pt x="84" y="4763"/>
                    <a:pt x="179" y="4775"/>
                    <a:pt x="250" y="4799"/>
                  </a:cubicBezTo>
                  <a:lnTo>
                    <a:pt x="27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1"/>
            <p:cNvSpPr/>
            <p:nvPr/>
          </p:nvSpPr>
          <p:spPr>
            <a:xfrm>
              <a:off x="5887625" y="1106525"/>
              <a:ext cx="218800" cy="414050"/>
            </a:xfrm>
            <a:custGeom>
              <a:avLst/>
              <a:gdLst/>
              <a:ahLst/>
              <a:cxnLst/>
              <a:rect l="l" t="t" r="r" b="b"/>
              <a:pathLst>
                <a:path w="8752" h="16562" extrusionOk="0">
                  <a:moveTo>
                    <a:pt x="8561" y="0"/>
                  </a:moveTo>
                  <a:lnTo>
                    <a:pt x="1" y="16443"/>
                  </a:lnTo>
                  <a:cubicBezTo>
                    <a:pt x="96" y="16466"/>
                    <a:pt x="167" y="16502"/>
                    <a:pt x="227" y="16562"/>
                  </a:cubicBezTo>
                  <a:lnTo>
                    <a:pt x="3132" y="10990"/>
                  </a:lnTo>
                  <a:lnTo>
                    <a:pt x="3263" y="10740"/>
                  </a:lnTo>
                  <a:lnTo>
                    <a:pt x="8752" y="179"/>
                  </a:lnTo>
                  <a:cubicBezTo>
                    <a:pt x="8680" y="131"/>
                    <a:pt x="8621" y="72"/>
                    <a:pt x="856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1"/>
            <p:cNvSpPr/>
            <p:nvPr/>
          </p:nvSpPr>
          <p:spPr>
            <a:xfrm>
              <a:off x="4762775" y="11147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1166" y="0"/>
                  </a:moveTo>
                  <a:cubicBezTo>
                    <a:pt x="1130" y="0"/>
                    <a:pt x="1095" y="2"/>
                    <a:pt x="1061" y="7"/>
                  </a:cubicBezTo>
                  <a:cubicBezTo>
                    <a:pt x="977" y="18"/>
                    <a:pt x="882" y="42"/>
                    <a:pt x="811" y="66"/>
                  </a:cubicBezTo>
                  <a:cubicBezTo>
                    <a:pt x="477" y="173"/>
                    <a:pt x="227" y="423"/>
                    <a:pt x="96" y="721"/>
                  </a:cubicBezTo>
                  <a:cubicBezTo>
                    <a:pt x="60" y="804"/>
                    <a:pt x="37" y="888"/>
                    <a:pt x="25" y="983"/>
                  </a:cubicBezTo>
                  <a:cubicBezTo>
                    <a:pt x="1" y="1078"/>
                    <a:pt x="1" y="1185"/>
                    <a:pt x="1" y="1292"/>
                  </a:cubicBezTo>
                  <a:cubicBezTo>
                    <a:pt x="78" y="1890"/>
                    <a:pt x="568" y="2324"/>
                    <a:pt x="1144" y="2324"/>
                  </a:cubicBezTo>
                  <a:cubicBezTo>
                    <a:pt x="1187" y="2324"/>
                    <a:pt x="1231" y="2321"/>
                    <a:pt x="1275" y="2316"/>
                  </a:cubicBezTo>
                  <a:cubicBezTo>
                    <a:pt x="1906" y="2245"/>
                    <a:pt x="2370" y="1673"/>
                    <a:pt x="2299" y="1054"/>
                  </a:cubicBezTo>
                  <a:cubicBezTo>
                    <a:pt x="2263" y="721"/>
                    <a:pt x="2108" y="459"/>
                    <a:pt x="1870" y="268"/>
                  </a:cubicBezTo>
                  <a:cubicBezTo>
                    <a:pt x="1787" y="209"/>
                    <a:pt x="1727" y="161"/>
                    <a:pt x="1644" y="126"/>
                  </a:cubicBezTo>
                  <a:cubicBezTo>
                    <a:pt x="1506" y="47"/>
                    <a:pt x="1335" y="0"/>
                    <a:pt x="11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1"/>
            <p:cNvSpPr/>
            <p:nvPr/>
          </p:nvSpPr>
          <p:spPr>
            <a:xfrm>
              <a:off x="4558600" y="1391375"/>
              <a:ext cx="30975" cy="29875"/>
            </a:xfrm>
            <a:custGeom>
              <a:avLst/>
              <a:gdLst/>
              <a:ahLst/>
              <a:cxnLst/>
              <a:rect l="l" t="t" r="r" b="b"/>
              <a:pathLst>
                <a:path w="1239" h="1195" extrusionOk="0">
                  <a:moveTo>
                    <a:pt x="548" y="0"/>
                  </a:moveTo>
                  <a:cubicBezTo>
                    <a:pt x="476" y="12"/>
                    <a:pt x="405" y="36"/>
                    <a:pt x="346" y="60"/>
                  </a:cubicBezTo>
                  <a:cubicBezTo>
                    <a:pt x="131" y="167"/>
                    <a:pt x="0" y="405"/>
                    <a:pt x="12" y="655"/>
                  </a:cubicBezTo>
                  <a:cubicBezTo>
                    <a:pt x="57" y="966"/>
                    <a:pt x="308" y="1195"/>
                    <a:pt x="603" y="1195"/>
                  </a:cubicBezTo>
                  <a:cubicBezTo>
                    <a:pt x="624" y="1195"/>
                    <a:pt x="646" y="1193"/>
                    <a:pt x="667" y="1191"/>
                  </a:cubicBezTo>
                  <a:cubicBezTo>
                    <a:pt x="1000" y="1167"/>
                    <a:pt x="1238" y="870"/>
                    <a:pt x="1203" y="536"/>
                  </a:cubicBezTo>
                  <a:cubicBezTo>
                    <a:pt x="1191" y="346"/>
                    <a:pt x="1084" y="191"/>
                    <a:pt x="941" y="108"/>
                  </a:cubicBezTo>
                  <a:cubicBezTo>
                    <a:pt x="869" y="60"/>
                    <a:pt x="786" y="36"/>
                    <a:pt x="703" y="12"/>
                  </a:cubicBezTo>
                  <a:cubicBezTo>
                    <a:pt x="667" y="0"/>
                    <a:pt x="643" y="0"/>
                    <a:pt x="59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1"/>
            <p:cNvSpPr/>
            <p:nvPr/>
          </p:nvSpPr>
          <p:spPr>
            <a:xfrm>
              <a:off x="4196350" y="1025325"/>
              <a:ext cx="30075" cy="30150"/>
            </a:xfrm>
            <a:custGeom>
              <a:avLst/>
              <a:gdLst/>
              <a:ahLst/>
              <a:cxnLst/>
              <a:rect l="l" t="t" r="r" b="b"/>
              <a:pathLst>
                <a:path w="1203" h="1206" extrusionOk="0">
                  <a:moveTo>
                    <a:pt x="622" y="1"/>
                  </a:moveTo>
                  <a:cubicBezTo>
                    <a:pt x="596" y="1"/>
                    <a:pt x="566" y="4"/>
                    <a:pt x="536" y="10"/>
                  </a:cubicBezTo>
                  <a:cubicBezTo>
                    <a:pt x="238" y="45"/>
                    <a:pt x="24" y="283"/>
                    <a:pt x="0" y="569"/>
                  </a:cubicBezTo>
                  <a:lnTo>
                    <a:pt x="0" y="664"/>
                  </a:lnTo>
                  <a:cubicBezTo>
                    <a:pt x="0" y="724"/>
                    <a:pt x="12" y="772"/>
                    <a:pt x="36" y="831"/>
                  </a:cubicBezTo>
                  <a:cubicBezTo>
                    <a:pt x="123" y="1048"/>
                    <a:pt x="337" y="1205"/>
                    <a:pt x="581" y="1205"/>
                  </a:cubicBezTo>
                  <a:cubicBezTo>
                    <a:pt x="606" y="1205"/>
                    <a:pt x="630" y="1204"/>
                    <a:pt x="655" y="1200"/>
                  </a:cubicBezTo>
                  <a:cubicBezTo>
                    <a:pt x="679" y="1200"/>
                    <a:pt x="727" y="1188"/>
                    <a:pt x="750" y="1188"/>
                  </a:cubicBezTo>
                  <a:cubicBezTo>
                    <a:pt x="846" y="1165"/>
                    <a:pt x="917" y="1117"/>
                    <a:pt x="977" y="1069"/>
                  </a:cubicBezTo>
                  <a:cubicBezTo>
                    <a:pt x="1131" y="938"/>
                    <a:pt x="1203" y="748"/>
                    <a:pt x="1191" y="545"/>
                  </a:cubicBezTo>
                  <a:cubicBezTo>
                    <a:pt x="1167" y="367"/>
                    <a:pt x="1072" y="224"/>
                    <a:pt x="929" y="117"/>
                  </a:cubicBezTo>
                  <a:cubicBezTo>
                    <a:pt x="858" y="69"/>
                    <a:pt x="786" y="33"/>
                    <a:pt x="691" y="10"/>
                  </a:cubicBezTo>
                  <a:cubicBezTo>
                    <a:pt x="673" y="4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1"/>
            <p:cNvSpPr/>
            <p:nvPr/>
          </p:nvSpPr>
          <p:spPr>
            <a:xfrm>
              <a:off x="4432100" y="1005225"/>
              <a:ext cx="30075" cy="29900"/>
            </a:xfrm>
            <a:custGeom>
              <a:avLst/>
              <a:gdLst/>
              <a:ahLst/>
              <a:cxnLst/>
              <a:rect l="l" t="t" r="r" b="b"/>
              <a:pathLst>
                <a:path w="1203" h="1196" extrusionOk="0">
                  <a:moveTo>
                    <a:pt x="614" y="0"/>
                  </a:moveTo>
                  <a:cubicBezTo>
                    <a:pt x="592" y="0"/>
                    <a:pt x="570" y="2"/>
                    <a:pt x="548" y="4"/>
                  </a:cubicBezTo>
                  <a:cubicBezTo>
                    <a:pt x="464" y="16"/>
                    <a:pt x="369" y="40"/>
                    <a:pt x="310" y="87"/>
                  </a:cubicBezTo>
                  <a:cubicBezTo>
                    <a:pt x="238" y="135"/>
                    <a:pt x="179" y="195"/>
                    <a:pt x="131" y="254"/>
                  </a:cubicBezTo>
                  <a:cubicBezTo>
                    <a:pt x="83" y="325"/>
                    <a:pt x="48" y="397"/>
                    <a:pt x="24" y="492"/>
                  </a:cubicBezTo>
                  <a:cubicBezTo>
                    <a:pt x="12" y="540"/>
                    <a:pt x="0" y="599"/>
                    <a:pt x="12" y="659"/>
                  </a:cubicBezTo>
                  <a:cubicBezTo>
                    <a:pt x="47" y="961"/>
                    <a:pt x="309" y="1195"/>
                    <a:pt x="631" y="1195"/>
                  </a:cubicBezTo>
                  <a:cubicBezTo>
                    <a:pt x="639" y="1195"/>
                    <a:pt x="647" y="1195"/>
                    <a:pt x="655" y="1195"/>
                  </a:cubicBezTo>
                  <a:lnTo>
                    <a:pt x="667" y="1195"/>
                  </a:lnTo>
                  <a:cubicBezTo>
                    <a:pt x="762" y="1171"/>
                    <a:pt x="834" y="1159"/>
                    <a:pt x="905" y="1111"/>
                  </a:cubicBezTo>
                  <a:cubicBezTo>
                    <a:pt x="1000" y="1076"/>
                    <a:pt x="1072" y="992"/>
                    <a:pt x="1119" y="909"/>
                  </a:cubicBezTo>
                  <a:cubicBezTo>
                    <a:pt x="1155" y="837"/>
                    <a:pt x="1191" y="754"/>
                    <a:pt x="1203" y="671"/>
                  </a:cubicBezTo>
                  <a:lnTo>
                    <a:pt x="1203" y="540"/>
                  </a:lnTo>
                  <a:cubicBezTo>
                    <a:pt x="1180" y="229"/>
                    <a:pt x="920" y="0"/>
                    <a:pt x="61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1"/>
            <p:cNvSpPr/>
            <p:nvPr/>
          </p:nvSpPr>
          <p:spPr>
            <a:xfrm>
              <a:off x="4392800" y="1332150"/>
              <a:ext cx="9850" cy="10525"/>
            </a:xfrm>
            <a:custGeom>
              <a:avLst/>
              <a:gdLst/>
              <a:ahLst/>
              <a:cxnLst/>
              <a:rect l="l" t="t" r="r" b="b"/>
              <a:pathLst>
                <a:path w="394" h="421" extrusionOk="0">
                  <a:moveTo>
                    <a:pt x="179" y="0"/>
                  </a:moveTo>
                  <a:cubicBezTo>
                    <a:pt x="96" y="0"/>
                    <a:pt x="60" y="48"/>
                    <a:pt x="24" y="107"/>
                  </a:cubicBezTo>
                  <a:cubicBezTo>
                    <a:pt x="12" y="131"/>
                    <a:pt x="0" y="179"/>
                    <a:pt x="0" y="238"/>
                  </a:cubicBezTo>
                  <a:cubicBezTo>
                    <a:pt x="11" y="343"/>
                    <a:pt x="77" y="421"/>
                    <a:pt x="175" y="421"/>
                  </a:cubicBezTo>
                  <a:cubicBezTo>
                    <a:pt x="188" y="421"/>
                    <a:pt x="201" y="420"/>
                    <a:pt x="215" y="417"/>
                  </a:cubicBezTo>
                  <a:cubicBezTo>
                    <a:pt x="322" y="405"/>
                    <a:pt x="381" y="333"/>
                    <a:pt x="393" y="238"/>
                  </a:cubicBezTo>
                  <a:lnTo>
                    <a:pt x="393" y="191"/>
                  </a:lnTo>
                  <a:cubicBezTo>
                    <a:pt x="393" y="107"/>
                    <a:pt x="334" y="36"/>
                    <a:pt x="262" y="24"/>
                  </a:cubicBezTo>
                  <a:cubicBezTo>
                    <a:pt x="239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1"/>
            <p:cNvSpPr/>
            <p:nvPr/>
          </p:nvSpPr>
          <p:spPr>
            <a:xfrm>
              <a:off x="5860550" y="1516575"/>
              <a:ext cx="42275" cy="40975"/>
            </a:xfrm>
            <a:custGeom>
              <a:avLst/>
              <a:gdLst/>
              <a:ahLst/>
              <a:cxnLst/>
              <a:rect l="l" t="t" r="r" b="b"/>
              <a:pathLst>
                <a:path w="1691" h="1639" extrusionOk="0">
                  <a:moveTo>
                    <a:pt x="853" y="0"/>
                  </a:moveTo>
                  <a:cubicBezTo>
                    <a:pt x="827" y="0"/>
                    <a:pt x="801" y="2"/>
                    <a:pt x="774" y="5"/>
                  </a:cubicBezTo>
                  <a:lnTo>
                    <a:pt x="762" y="5"/>
                  </a:lnTo>
                  <a:cubicBezTo>
                    <a:pt x="679" y="29"/>
                    <a:pt x="595" y="41"/>
                    <a:pt x="536" y="64"/>
                  </a:cubicBezTo>
                  <a:cubicBezTo>
                    <a:pt x="203" y="207"/>
                    <a:pt x="0" y="541"/>
                    <a:pt x="24" y="898"/>
                  </a:cubicBezTo>
                  <a:cubicBezTo>
                    <a:pt x="69" y="1327"/>
                    <a:pt x="436" y="1639"/>
                    <a:pt x="850" y="1639"/>
                  </a:cubicBezTo>
                  <a:cubicBezTo>
                    <a:pt x="872" y="1639"/>
                    <a:pt x="895" y="1638"/>
                    <a:pt x="917" y="1636"/>
                  </a:cubicBezTo>
                  <a:cubicBezTo>
                    <a:pt x="1369" y="1588"/>
                    <a:pt x="1691" y="1184"/>
                    <a:pt x="1655" y="743"/>
                  </a:cubicBezTo>
                  <a:cubicBezTo>
                    <a:pt x="1619" y="505"/>
                    <a:pt x="1500" y="291"/>
                    <a:pt x="1310" y="160"/>
                  </a:cubicBezTo>
                  <a:cubicBezTo>
                    <a:pt x="1238" y="112"/>
                    <a:pt x="1155" y="64"/>
                    <a:pt x="1084" y="41"/>
                  </a:cubicBezTo>
                  <a:cubicBezTo>
                    <a:pt x="1003" y="14"/>
                    <a:pt x="930" y="0"/>
                    <a:pt x="8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1"/>
            <p:cNvSpPr/>
            <p:nvPr/>
          </p:nvSpPr>
          <p:spPr>
            <a:xfrm>
              <a:off x="5775700" y="1136275"/>
              <a:ext cx="29800" cy="28900"/>
            </a:xfrm>
            <a:custGeom>
              <a:avLst/>
              <a:gdLst/>
              <a:ahLst/>
              <a:cxnLst/>
              <a:rect l="l" t="t" r="r" b="b"/>
              <a:pathLst>
                <a:path w="1192" h="1156" extrusionOk="0">
                  <a:moveTo>
                    <a:pt x="537" y="1"/>
                  </a:moveTo>
                  <a:cubicBezTo>
                    <a:pt x="465" y="1"/>
                    <a:pt x="382" y="25"/>
                    <a:pt x="322" y="60"/>
                  </a:cubicBezTo>
                  <a:cubicBezTo>
                    <a:pt x="263" y="84"/>
                    <a:pt x="203" y="132"/>
                    <a:pt x="168" y="191"/>
                  </a:cubicBezTo>
                  <a:cubicBezTo>
                    <a:pt x="60" y="310"/>
                    <a:pt x="1" y="453"/>
                    <a:pt x="25" y="632"/>
                  </a:cubicBezTo>
                  <a:cubicBezTo>
                    <a:pt x="60" y="918"/>
                    <a:pt x="299" y="1144"/>
                    <a:pt x="560" y="1156"/>
                  </a:cubicBezTo>
                  <a:lnTo>
                    <a:pt x="656" y="1156"/>
                  </a:lnTo>
                  <a:cubicBezTo>
                    <a:pt x="680" y="1156"/>
                    <a:pt x="739" y="1144"/>
                    <a:pt x="799" y="1108"/>
                  </a:cubicBezTo>
                  <a:cubicBezTo>
                    <a:pt x="1025" y="1025"/>
                    <a:pt x="1192" y="787"/>
                    <a:pt x="1156" y="513"/>
                  </a:cubicBezTo>
                  <a:cubicBezTo>
                    <a:pt x="1156" y="441"/>
                    <a:pt x="1132" y="370"/>
                    <a:pt x="1096" y="310"/>
                  </a:cubicBezTo>
                  <a:cubicBezTo>
                    <a:pt x="1061" y="227"/>
                    <a:pt x="1013" y="156"/>
                    <a:pt x="941" y="108"/>
                  </a:cubicBezTo>
                  <a:cubicBezTo>
                    <a:pt x="834" y="36"/>
                    <a:pt x="703" y="1"/>
                    <a:pt x="56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1"/>
            <p:cNvSpPr/>
            <p:nvPr/>
          </p:nvSpPr>
          <p:spPr>
            <a:xfrm>
              <a:off x="5559325" y="973750"/>
              <a:ext cx="30375" cy="28950"/>
            </a:xfrm>
            <a:custGeom>
              <a:avLst/>
              <a:gdLst/>
              <a:ahLst/>
              <a:cxnLst/>
              <a:rect l="l" t="t" r="r" b="b"/>
              <a:pathLst>
                <a:path w="1215" h="1158" extrusionOk="0">
                  <a:moveTo>
                    <a:pt x="679" y="1"/>
                  </a:moveTo>
                  <a:lnTo>
                    <a:pt x="548" y="13"/>
                  </a:lnTo>
                  <a:cubicBezTo>
                    <a:pt x="488" y="13"/>
                    <a:pt x="429" y="25"/>
                    <a:pt x="369" y="49"/>
                  </a:cubicBezTo>
                  <a:cubicBezTo>
                    <a:pt x="286" y="84"/>
                    <a:pt x="214" y="144"/>
                    <a:pt x="155" y="203"/>
                  </a:cubicBezTo>
                  <a:cubicBezTo>
                    <a:pt x="48" y="322"/>
                    <a:pt x="0" y="465"/>
                    <a:pt x="24" y="632"/>
                  </a:cubicBezTo>
                  <a:cubicBezTo>
                    <a:pt x="36" y="727"/>
                    <a:pt x="48" y="799"/>
                    <a:pt x="95" y="858"/>
                  </a:cubicBezTo>
                  <a:cubicBezTo>
                    <a:pt x="143" y="930"/>
                    <a:pt x="202" y="989"/>
                    <a:pt x="274" y="1049"/>
                  </a:cubicBezTo>
                  <a:cubicBezTo>
                    <a:pt x="370" y="1113"/>
                    <a:pt x="485" y="1158"/>
                    <a:pt x="611" y="1158"/>
                  </a:cubicBezTo>
                  <a:cubicBezTo>
                    <a:pt x="626" y="1158"/>
                    <a:pt x="640" y="1157"/>
                    <a:pt x="655" y="1156"/>
                  </a:cubicBezTo>
                  <a:cubicBezTo>
                    <a:pt x="976" y="1120"/>
                    <a:pt x="1214" y="834"/>
                    <a:pt x="1179" y="525"/>
                  </a:cubicBezTo>
                  <a:cubicBezTo>
                    <a:pt x="1167" y="334"/>
                    <a:pt x="1060" y="191"/>
                    <a:pt x="917" y="84"/>
                  </a:cubicBezTo>
                  <a:cubicBezTo>
                    <a:pt x="833" y="37"/>
                    <a:pt x="750" y="1"/>
                    <a:pt x="67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1"/>
            <p:cNvSpPr/>
            <p:nvPr/>
          </p:nvSpPr>
          <p:spPr>
            <a:xfrm>
              <a:off x="4618425" y="1217425"/>
              <a:ext cx="22050" cy="20375"/>
            </a:xfrm>
            <a:custGeom>
              <a:avLst/>
              <a:gdLst/>
              <a:ahLst/>
              <a:cxnLst/>
              <a:rect l="l" t="t" r="r" b="b"/>
              <a:pathLst>
                <a:path w="882" h="815" extrusionOk="0">
                  <a:moveTo>
                    <a:pt x="442" y="1"/>
                  </a:moveTo>
                  <a:cubicBezTo>
                    <a:pt x="422" y="1"/>
                    <a:pt x="402" y="2"/>
                    <a:pt x="381" y="5"/>
                  </a:cubicBezTo>
                  <a:lnTo>
                    <a:pt x="358" y="5"/>
                  </a:lnTo>
                  <a:cubicBezTo>
                    <a:pt x="155" y="41"/>
                    <a:pt x="0" y="219"/>
                    <a:pt x="24" y="422"/>
                  </a:cubicBezTo>
                  <a:lnTo>
                    <a:pt x="24" y="458"/>
                  </a:lnTo>
                  <a:cubicBezTo>
                    <a:pt x="36" y="541"/>
                    <a:pt x="60" y="600"/>
                    <a:pt x="108" y="660"/>
                  </a:cubicBezTo>
                  <a:cubicBezTo>
                    <a:pt x="119" y="684"/>
                    <a:pt x="143" y="708"/>
                    <a:pt x="167" y="720"/>
                  </a:cubicBezTo>
                  <a:cubicBezTo>
                    <a:pt x="227" y="779"/>
                    <a:pt x="322" y="815"/>
                    <a:pt x="405" y="815"/>
                  </a:cubicBezTo>
                  <a:lnTo>
                    <a:pt x="477" y="815"/>
                  </a:lnTo>
                  <a:cubicBezTo>
                    <a:pt x="703" y="803"/>
                    <a:pt x="881" y="589"/>
                    <a:pt x="858" y="362"/>
                  </a:cubicBezTo>
                  <a:cubicBezTo>
                    <a:pt x="834" y="219"/>
                    <a:pt x="750" y="100"/>
                    <a:pt x="643" y="41"/>
                  </a:cubicBezTo>
                  <a:cubicBezTo>
                    <a:pt x="563" y="14"/>
                    <a:pt x="503" y="1"/>
                    <a:pt x="44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1"/>
            <p:cNvSpPr/>
            <p:nvPr/>
          </p:nvSpPr>
          <p:spPr>
            <a:xfrm>
              <a:off x="5439650" y="946275"/>
              <a:ext cx="21175" cy="20375"/>
            </a:xfrm>
            <a:custGeom>
              <a:avLst/>
              <a:gdLst/>
              <a:ahLst/>
              <a:cxnLst/>
              <a:rect l="l" t="t" r="r" b="b"/>
              <a:pathLst>
                <a:path w="847" h="815" extrusionOk="0">
                  <a:moveTo>
                    <a:pt x="430" y="0"/>
                  </a:moveTo>
                  <a:cubicBezTo>
                    <a:pt x="411" y="0"/>
                    <a:pt x="391" y="2"/>
                    <a:pt x="370" y="5"/>
                  </a:cubicBezTo>
                  <a:cubicBezTo>
                    <a:pt x="358" y="5"/>
                    <a:pt x="346" y="5"/>
                    <a:pt x="334" y="16"/>
                  </a:cubicBezTo>
                  <a:cubicBezTo>
                    <a:pt x="239" y="40"/>
                    <a:pt x="179" y="76"/>
                    <a:pt x="120" y="136"/>
                  </a:cubicBezTo>
                  <a:cubicBezTo>
                    <a:pt x="60" y="195"/>
                    <a:pt x="13" y="290"/>
                    <a:pt x="13" y="374"/>
                  </a:cubicBezTo>
                  <a:cubicBezTo>
                    <a:pt x="11" y="372"/>
                    <a:pt x="10" y="371"/>
                    <a:pt x="8" y="371"/>
                  </a:cubicBezTo>
                  <a:cubicBezTo>
                    <a:pt x="1" y="371"/>
                    <a:pt x="1" y="402"/>
                    <a:pt x="1" y="433"/>
                  </a:cubicBezTo>
                  <a:cubicBezTo>
                    <a:pt x="35" y="652"/>
                    <a:pt x="214" y="815"/>
                    <a:pt x="430" y="815"/>
                  </a:cubicBezTo>
                  <a:cubicBezTo>
                    <a:pt x="438" y="815"/>
                    <a:pt x="446" y="815"/>
                    <a:pt x="453" y="814"/>
                  </a:cubicBezTo>
                  <a:cubicBezTo>
                    <a:pt x="667" y="790"/>
                    <a:pt x="846" y="588"/>
                    <a:pt x="822" y="362"/>
                  </a:cubicBezTo>
                  <a:cubicBezTo>
                    <a:pt x="810" y="219"/>
                    <a:pt x="715" y="100"/>
                    <a:pt x="584" y="40"/>
                  </a:cubicBezTo>
                  <a:cubicBezTo>
                    <a:pt x="539" y="14"/>
                    <a:pt x="488" y="0"/>
                    <a:pt x="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1"/>
            <p:cNvSpPr/>
            <p:nvPr/>
          </p:nvSpPr>
          <p:spPr>
            <a:xfrm>
              <a:off x="5341125" y="1157350"/>
              <a:ext cx="21450" cy="20100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36" y="0"/>
                  </a:moveTo>
                  <a:cubicBezTo>
                    <a:pt x="418" y="0"/>
                    <a:pt x="400" y="1"/>
                    <a:pt x="382" y="3"/>
                  </a:cubicBezTo>
                  <a:lnTo>
                    <a:pt x="346" y="3"/>
                  </a:lnTo>
                  <a:cubicBezTo>
                    <a:pt x="251" y="15"/>
                    <a:pt x="179" y="63"/>
                    <a:pt x="120" y="122"/>
                  </a:cubicBezTo>
                  <a:lnTo>
                    <a:pt x="25" y="253"/>
                  </a:lnTo>
                  <a:cubicBezTo>
                    <a:pt x="13" y="313"/>
                    <a:pt x="1" y="372"/>
                    <a:pt x="13" y="432"/>
                  </a:cubicBezTo>
                  <a:cubicBezTo>
                    <a:pt x="46" y="643"/>
                    <a:pt x="215" y="803"/>
                    <a:pt x="422" y="803"/>
                  </a:cubicBezTo>
                  <a:cubicBezTo>
                    <a:pt x="436" y="803"/>
                    <a:pt x="451" y="802"/>
                    <a:pt x="465" y="801"/>
                  </a:cubicBezTo>
                  <a:cubicBezTo>
                    <a:pt x="679" y="789"/>
                    <a:pt x="858" y="587"/>
                    <a:pt x="834" y="360"/>
                  </a:cubicBezTo>
                  <a:cubicBezTo>
                    <a:pt x="834" y="325"/>
                    <a:pt x="822" y="301"/>
                    <a:pt x="798" y="253"/>
                  </a:cubicBezTo>
                  <a:cubicBezTo>
                    <a:pt x="787" y="182"/>
                    <a:pt x="727" y="110"/>
                    <a:pt x="656" y="63"/>
                  </a:cubicBezTo>
                  <a:cubicBezTo>
                    <a:pt x="596" y="23"/>
                    <a:pt x="521" y="0"/>
                    <a:pt x="4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1"/>
            <p:cNvSpPr/>
            <p:nvPr/>
          </p:nvSpPr>
          <p:spPr>
            <a:xfrm>
              <a:off x="4884825" y="973175"/>
              <a:ext cx="20850" cy="20850"/>
            </a:xfrm>
            <a:custGeom>
              <a:avLst/>
              <a:gdLst/>
              <a:ahLst/>
              <a:cxnLst/>
              <a:rect l="l" t="t" r="r" b="b"/>
              <a:pathLst>
                <a:path w="834" h="834" extrusionOk="0">
                  <a:moveTo>
                    <a:pt x="381" y="0"/>
                  </a:moveTo>
                  <a:cubicBezTo>
                    <a:pt x="239" y="12"/>
                    <a:pt x="143" y="72"/>
                    <a:pt x="84" y="179"/>
                  </a:cubicBezTo>
                  <a:cubicBezTo>
                    <a:pt x="36" y="250"/>
                    <a:pt x="0" y="345"/>
                    <a:pt x="0" y="429"/>
                  </a:cubicBezTo>
                  <a:lnTo>
                    <a:pt x="0" y="464"/>
                  </a:lnTo>
                  <a:cubicBezTo>
                    <a:pt x="24" y="548"/>
                    <a:pt x="48" y="631"/>
                    <a:pt x="108" y="691"/>
                  </a:cubicBezTo>
                  <a:cubicBezTo>
                    <a:pt x="167" y="762"/>
                    <a:pt x="239" y="810"/>
                    <a:pt x="334" y="822"/>
                  </a:cubicBezTo>
                  <a:cubicBezTo>
                    <a:pt x="381" y="834"/>
                    <a:pt x="417" y="834"/>
                    <a:pt x="465" y="834"/>
                  </a:cubicBezTo>
                  <a:cubicBezTo>
                    <a:pt x="655" y="822"/>
                    <a:pt x="798" y="691"/>
                    <a:pt x="822" y="512"/>
                  </a:cubicBezTo>
                  <a:cubicBezTo>
                    <a:pt x="822" y="464"/>
                    <a:pt x="834" y="417"/>
                    <a:pt x="822" y="369"/>
                  </a:cubicBezTo>
                  <a:cubicBezTo>
                    <a:pt x="822" y="334"/>
                    <a:pt x="810" y="286"/>
                    <a:pt x="798" y="238"/>
                  </a:cubicBezTo>
                  <a:cubicBezTo>
                    <a:pt x="774" y="214"/>
                    <a:pt x="762" y="179"/>
                    <a:pt x="751" y="167"/>
                  </a:cubicBezTo>
                  <a:cubicBezTo>
                    <a:pt x="691" y="95"/>
                    <a:pt x="620" y="48"/>
                    <a:pt x="536" y="12"/>
                  </a:cubicBezTo>
                  <a:cubicBezTo>
                    <a:pt x="501" y="0"/>
                    <a:pt x="441" y="0"/>
                    <a:pt x="38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1"/>
            <p:cNvSpPr/>
            <p:nvPr/>
          </p:nvSpPr>
          <p:spPr>
            <a:xfrm>
              <a:off x="3994525" y="940125"/>
              <a:ext cx="20575" cy="10200"/>
            </a:xfrm>
            <a:custGeom>
              <a:avLst/>
              <a:gdLst/>
              <a:ahLst/>
              <a:cxnLst/>
              <a:rect l="l" t="t" r="r" b="b"/>
              <a:pathLst>
                <a:path w="823" h="408" extrusionOk="0">
                  <a:moveTo>
                    <a:pt x="1" y="1"/>
                  </a:moveTo>
                  <a:lnTo>
                    <a:pt x="1" y="48"/>
                  </a:lnTo>
                  <a:cubicBezTo>
                    <a:pt x="1" y="84"/>
                    <a:pt x="13" y="132"/>
                    <a:pt x="37" y="167"/>
                  </a:cubicBezTo>
                  <a:cubicBezTo>
                    <a:pt x="49" y="203"/>
                    <a:pt x="72" y="251"/>
                    <a:pt x="120" y="286"/>
                  </a:cubicBezTo>
                  <a:cubicBezTo>
                    <a:pt x="205" y="361"/>
                    <a:pt x="310" y="407"/>
                    <a:pt x="417" y="407"/>
                  </a:cubicBezTo>
                  <a:cubicBezTo>
                    <a:pt x="429" y="407"/>
                    <a:pt x="441" y="407"/>
                    <a:pt x="453" y="405"/>
                  </a:cubicBezTo>
                  <a:cubicBezTo>
                    <a:pt x="465" y="405"/>
                    <a:pt x="477" y="405"/>
                    <a:pt x="489" y="382"/>
                  </a:cubicBezTo>
                  <a:cubicBezTo>
                    <a:pt x="596" y="370"/>
                    <a:pt x="691" y="310"/>
                    <a:pt x="751" y="239"/>
                  </a:cubicBezTo>
                  <a:cubicBezTo>
                    <a:pt x="787" y="167"/>
                    <a:pt x="822" y="84"/>
                    <a:pt x="8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1"/>
            <p:cNvSpPr/>
            <p:nvPr/>
          </p:nvSpPr>
          <p:spPr>
            <a:xfrm>
              <a:off x="4521100" y="1262650"/>
              <a:ext cx="21150" cy="20400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463" y="1"/>
                  </a:moveTo>
                  <a:cubicBezTo>
                    <a:pt x="443" y="1"/>
                    <a:pt x="424" y="2"/>
                    <a:pt x="405" y="6"/>
                  </a:cubicBezTo>
                  <a:lnTo>
                    <a:pt x="381" y="6"/>
                  </a:lnTo>
                  <a:cubicBezTo>
                    <a:pt x="298" y="18"/>
                    <a:pt x="226" y="42"/>
                    <a:pt x="167" y="89"/>
                  </a:cubicBezTo>
                  <a:cubicBezTo>
                    <a:pt x="60" y="173"/>
                    <a:pt x="0" y="315"/>
                    <a:pt x="12" y="446"/>
                  </a:cubicBezTo>
                  <a:cubicBezTo>
                    <a:pt x="12" y="458"/>
                    <a:pt x="12" y="482"/>
                    <a:pt x="24" y="494"/>
                  </a:cubicBezTo>
                  <a:cubicBezTo>
                    <a:pt x="48" y="577"/>
                    <a:pt x="107" y="649"/>
                    <a:pt x="167" y="720"/>
                  </a:cubicBezTo>
                  <a:cubicBezTo>
                    <a:pt x="226" y="780"/>
                    <a:pt x="310" y="804"/>
                    <a:pt x="405" y="816"/>
                  </a:cubicBezTo>
                  <a:lnTo>
                    <a:pt x="476" y="816"/>
                  </a:lnTo>
                  <a:cubicBezTo>
                    <a:pt x="536" y="816"/>
                    <a:pt x="595" y="804"/>
                    <a:pt x="655" y="756"/>
                  </a:cubicBezTo>
                  <a:cubicBezTo>
                    <a:pt x="774" y="685"/>
                    <a:pt x="845" y="554"/>
                    <a:pt x="833" y="399"/>
                  </a:cubicBezTo>
                  <a:lnTo>
                    <a:pt x="833" y="375"/>
                  </a:lnTo>
                  <a:cubicBezTo>
                    <a:pt x="822" y="280"/>
                    <a:pt x="786" y="208"/>
                    <a:pt x="738" y="149"/>
                  </a:cubicBezTo>
                  <a:cubicBezTo>
                    <a:pt x="677" y="57"/>
                    <a:pt x="573" y="1"/>
                    <a:pt x="4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1"/>
            <p:cNvSpPr/>
            <p:nvPr/>
          </p:nvSpPr>
          <p:spPr>
            <a:xfrm>
              <a:off x="3877250" y="1014750"/>
              <a:ext cx="22050" cy="20675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491" y="1"/>
                  </a:moveTo>
                  <a:cubicBezTo>
                    <a:pt x="479" y="1"/>
                    <a:pt x="466" y="2"/>
                    <a:pt x="453" y="4"/>
                  </a:cubicBezTo>
                  <a:lnTo>
                    <a:pt x="406" y="4"/>
                  </a:lnTo>
                  <a:cubicBezTo>
                    <a:pt x="179" y="16"/>
                    <a:pt x="1" y="230"/>
                    <a:pt x="37" y="456"/>
                  </a:cubicBezTo>
                  <a:cubicBezTo>
                    <a:pt x="60" y="664"/>
                    <a:pt x="249" y="826"/>
                    <a:pt x="455" y="826"/>
                  </a:cubicBezTo>
                  <a:cubicBezTo>
                    <a:pt x="463" y="826"/>
                    <a:pt x="470" y="826"/>
                    <a:pt x="477" y="826"/>
                  </a:cubicBezTo>
                  <a:cubicBezTo>
                    <a:pt x="703" y="814"/>
                    <a:pt x="882" y="599"/>
                    <a:pt x="858" y="373"/>
                  </a:cubicBezTo>
                  <a:cubicBezTo>
                    <a:pt x="858" y="337"/>
                    <a:pt x="834" y="290"/>
                    <a:pt x="822" y="254"/>
                  </a:cubicBezTo>
                  <a:cubicBezTo>
                    <a:pt x="810" y="159"/>
                    <a:pt x="751" y="99"/>
                    <a:pt x="656" y="52"/>
                  </a:cubicBezTo>
                  <a:cubicBezTo>
                    <a:pt x="607" y="22"/>
                    <a:pt x="550" y="1"/>
                    <a:pt x="4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1"/>
            <p:cNvSpPr/>
            <p:nvPr/>
          </p:nvSpPr>
          <p:spPr>
            <a:xfrm>
              <a:off x="6017400" y="939525"/>
              <a:ext cx="25025" cy="23025"/>
            </a:xfrm>
            <a:custGeom>
              <a:avLst/>
              <a:gdLst/>
              <a:ahLst/>
              <a:cxnLst/>
              <a:rect l="l" t="t" r="r" b="b"/>
              <a:pathLst>
                <a:path w="1001" h="921" extrusionOk="0">
                  <a:moveTo>
                    <a:pt x="370" y="1"/>
                  </a:moveTo>
                  <a:cubicBezTo>
                    <a:pt x="358" y="1"/>
                    <a:pt x="334" y="25"/>
                    <a:pt x="310" y="25"/>
                  </a:cubicBezTo>
                  <a:cubicBezTo>
                    <a:pt x="287" y="36"/>
                    <a:pt x="251" y="48"/>
                    <a:pt x="239" y="72"/>
                  </a:cubicBezTo>
                  <a:cubicBezTo>
                    <a:pt x="191" y="96"/>
                    <a:pt x="156" y="144"/>
                    <a:pt x="120" y="191"/>
                  </a:cubicBezTo>
                  <a:cubicBezTo>
                    <a:pt x="13" y="322"/>
                    <a:pt x="1" y="513"/>
                    <a:pt x="96" y="679"/>
                  </a:cubicBezTo>
                  <a:cubicBezTo>
                    <a:pt x="96" y="691"/>
                    <a:pt x="108" y="691"/>
                    <a:pt x="108" y="703"/>
                  </a:cubicBezTo>
                  <a:cubicBezTo>
                    <a:pt x="144" y="763"/>
                    <a:pt x="203" y="822"/>
                    <a:pt x="263" y="858"/>
                  </a:cubicBezTo>
                  <a:cubicBezTo>
                    <a:pt x="332" y="897"/>
                    <a:pt x="417" y="921"/>
                    <a:pt x="512" y="921"/>
                  </a:cubicBezTo>
                  <a:cubicBezTo>
                    <a:pt x="532" y="921"/>
                    <a:pt x="552" y="920"/>
                    <a:pt x="572" y="918"/>
                  </a:cubicBezTo>
                  <a:cubicBezTo>
                    <a:pt x="632" y="894"/>
                    <a:pt x="691" y="882"/>
                    <a:pt x="727" y="858"/>
                  </a:cubicBezTo>
                  <a:cubicBezTo>
                    <a:pt x="763" y="846"/>
                    <a:pt x="775" y="822"/>
                    <a:pt x="810" y="798"/>
                  </a:cubicBezTo>
                  <a:cubicBezTo>
                    <a:pt x="941" y="679"/>
                    <a:pt x="1001" y="465"/>
                    <a:pt x="929" y="310"/>
                  </a:cubicBezTo>
                  <a:lnTo>
                    <a:pt x="882" y="215"/>
                  </a:lnTo>
                  <a:cubicBezTo>
                    <a:pt x="846" y="167"/>
                    <a:pt x="810" y="120"/>
                    <a:pt x="775" y="96"/>
                  </a:cubicBezTo>
                  <a:cubicBezTo>
                    <a:pt x="727" y="48"/>
                    <a:pt x="668" y="25"/>
                    <a:pt x="5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1"/>
            <p:cNvSpPr/>
            <p:nvPr/>
          </p:nvSpPr>
          <p:spPr>
            <a:xfrm>
              <a:off x="4869650" y="949325"/>
              <a:ext cx="12825" cy="12000"/>
            </a:xfrm>
            <a:custGeom>
              <a:avLst/>
              <a:gdLst/>
              <a:ahLst/>
              <a:cxnLst/>
              <a:rect l="l" t="t" r="r" b="b"/>
              <a:pathLst>
                <a:path w="513" h="480" extrusionOk="0">
                  <a:moveTo>
                    <a:pt x="251" y="1"/>
                  </a:moveTo>
                  <a:cubicBezTo>
                    <a:pt x="243" y="1"/>
                    <a:pt x="235" y="1"/>
                    <a:pt x="226" y="2"/>
                  </a:cubicBezTo>
                  <a:cubicBezTo>
                    <a:pt x="96" y="14"/>
                    <a:pt x="0" y="133"/>
                    <a:pt x="12" y="275"/>
                  </a:cubicBezTo>
                  <a:cubicBezTo>
                    <a:pt x="34" y="398"/>
                    <a:pt x="140" y="479"/>
                    <a:pt x="261" y="479"/>
                  </a:cubicBezTo>
                  <a:cubicBezTo>
                    <a:pt x="269" y="479"/>
                    <a:pt x="278" y="479"/>
                    <a:pt x="286" y="478"/>
                  </a:cubicBezTo>
                  <a:cubicBezTo>
                    <a:pt x="417" y="466"/>
                    <a:pt x="512" y="347"/>
                    <a:pt x="488" y="216"/>
                  </a:cubicBezTo>
                  <a:cubicBezTo>
                    <a:pt x="477" y="82"/>
                    <a:pt x="372" y="1"/>
                    <a:pt x="2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1"/>
            <p:cNvSpPr/>
            <p:nvPr/>
          </p:nvSpPr>
          <p:spPr>
            <a:xfrm>
              <a:off x="4743150" y="1107375"/>
              <a:ext cx="12225" cy="12000"/>
            </a:xfrm>
            <a:custGeom>
              <a:avLst/>
              <a:gdLst/>
              <a:ahLst/>
              <a:cxnLst/>
              <a:rect l="l" t="t" r="r" b="b"/>
              <a:pathLst>
                <a:path w="489" h="480" extrusionOk="0">
                  <a:moveTo>
                    <a:pt x="251" y="1"/>
                  </a:moveTo>
                  <a:cubicBezTo>
                    <a:pt x="243" y="1"/>
                    <a:pt x="235" y="1"/>
                    <a:pt x="226" y="2"/>
                  </a:cubicBezTo>
                  <a:cubicBezTo>
                    <a:pt x="95" y="14"/>
                    <a:pt x="0" y="145"/>
                    <a:pt x="12" y="276"/>
                  </a:cubicBezTo>
                  <a:cubicBezTo>
                    <a:pt x="23" y="388"/>
                    <a:pt x="140" y="479"/>
                    <a:pt x="264" y="479"/>
                  </a:cubicBezTo>
                  <a:cubicBezTo>
                    <a:pt x="271" y="479"/>
                    <a:pt x="278" y="479"/>
                    <a:pt x="286" y="478"/>
                  </a:cubicBezTo>
                  <a:cubicBezTo>
                    <a:pt x="405" y="454"/>
                    <a:pt x="488" y="347"/>
                    <a:pt x="488" y="216"/>
                  </a:cubicBezTo>
                  <a:cubicBezTo>
                    <a:pt x="477" y="82"/>
                    <a:pt x="372" y="1"/>
                    <a:pt x="2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1"/>
            <p:cNvSpPr/>
            <p:nvPr/>
          </p:nvSpPr>
          <p:spPr>
            <a:xfrm>
              <a:off x="4242175" y="940725"/>
              <a:ext cx="12525" cy="11700"/>
            </a:xfrm>
            <a:custGeom>
              <a:avLst/>
              <a:gdLst/>
              <a:ahLst/>
              <a:cxnLst/>
              <a:rect l="l" t="t" r="r" b="b"/>
              <a:pathLst>
                <a:path w="501" h="468" extrusionOk="0">
                  <a:moveTo>
                    <a:pt x="227" y="0"/>
                  </a:moveTo>
                  <a:cubicBezTo>
                    <a:pt x="168" y="0"/>
                    <a:pt x="120" y="36"/>
                    <a:pt x="84" y="60"/>
                  </a:cubicBezTo>
                  <a:cubicBezTo>
                    <a:pt x="37" y="108"/>
                    <a:pt x="1" y="179"/>
                    <a:pt x="1" y="250"/>
                  </a:cubicBezTo>
                  <a:cubicBezTo>
                    <a:pt x="1" y="274"/>
                    <a:pt x="25" y="298"/>
                    <a:pt x="25" y="310"/>
                  </a:cubicBezTo>
                  <a:cubicBezTo>
                    <a:pt x="37" y="346"/>
                    <a:pt x="49" y="369"/>
                    <a:pt x="84" y="405"/>
                  </a:cubicBezTo>
                  <a:cubicBezTo>
                    <a:pt x="124" y="445"/>
                    <a:pt x="179" y="468"/>
                    <a:pt x="238" y="468"/>
                  </a:cubicBezTo>
                  <a:cubicBezTo>
                    <a:pt x="250" y="468"/>
                    <a:pt x="262" y="467"/>
                    <a:pt x="275" y="465"/>
                  </a:cubicBezTo>
                  <a:cubicBezTo>
                    <a:pt x="310" y="465"/>
                    <a:pt x="322" y="453"/>
                    <a:pt x="346" y="453"/>
                  </a:cubicBezTo>
                  <a:cubicBezTo>
                    <a:pt x="406" y="417"/>
                    <a:pt x="441" y="393"/>
                    <a:pt x="465" y="334"/>
                  </a:cubicBezTo>
                  <a:cubicBezTo>
                    <a:pt x="477" y="286"/>
                    <a:pt x="501" y="250"/>
                    <a:pt x="477" y="215"/>
                  </a:cubicBezTo>
                  <a:cubicBezTo>
                    <a:pt x="477" y="167"/>
                    <a:pt x="465" y="131"/>
                    <a:pt x="453" y="108"/>
                  </a:cubicBezTo>
                  <a:cubicBezTo>
                    <a:pt x="406" y="36"/>
                    <a:pt x="334" y="0"/>
                    <a:pt x="26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1"/>
            <p:cNvSpPr/>
            <p:nvPr/>
          </p:nvSpPr>
          <p:spPr>
            <a:xfrm>
              <a:off x="4657125" y="1097575"/>
              <a:ext cx="11925" cy="11350"/>
            </a:xfrm>
            <a:custGeom>
              <a:avLst/>
              <a:gdLst/>
              <a:ahLst/>
              <a:cxnLst/>
              <a:rect l="l" t="t" r="r" b="b"/>
              <a:pathLst>
                <a:path w="477" h="454" extrusionOk="0">
                  <a:moveTo>
                    <a:pt x="215" y="1"/>
                  </a:moveTo>
                  <a:cubicBezTo>
                    <a:pt x="155" y="1"/>
                    <a:pt x="107" y="25"/>
                    <a:pt x="72" y="60"/>
                  </a:cubicBezTo>
                  <a:cubicBezTo>
                    <a:pt x="36" y="96"/>
                    <a:pt x="0" y="180"/>
                    <a:pt x="0" y="251"/>
                  </a:cubicBezTo>
                  <a:cubicBezTo>
                    <a:pt x="0" y="275"/>
                    <a:pt x="12" y="322"/>
                    <a:pt x="36" y="334"/>
                  </a:cubicBezTo>
                  <a:cubicBezTo>
                    <a:pt x="72" y="418"/>
                    <a:pt x="167" y="453"/>
                    <a:pt x="250" y="453"/>
                  </a:cubicBezTo>
                  <a:cubicBezTo>
                    <a:pt x="286" y="453"/>
                    <a:pt x="322" y="441"/>
                    <a:pt x="334" y="430"/>
                  </a:cubicBezTo>
                  <a:cubicBezTo>
                    <a:pt x="417" y="418"/>
                    <a:pt x="476" y="322"/>
                    <a:pt x="465" y="215"/>
                  </a:cubicBezTo>
                  <a:cubicBezTo>
                    <a:pt x="453" y="120"/>
                    <a:pt x="393" y="37"/>
                    <a:pt x="322" y="13"/>
                  </a:cubicBezTo>
                  <a:cubicBezTo>
                    <a:pt x="286" y="1"/>
                    <a:pt x="238" y="1"/>
                    <a:pt x="21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1"/>
            <p:cNvSpPr/>
            <p:nvPr/>
          </p:nvSpPr>
          <p:spPr>
            <a:xfrm>
              <a:off x="5125025" y="1028500"/>
              <a:ext cx="12525" cy="12050"/>
            </a:xfrm>
            <a:custGeom>
              <a:avLst/>
              <a:gdLst/>
              <a:ahLst/>
              <a:cxnLst/>
              <a:rect l="l" t="t" r="r" b="b"/>
              <a:pathLst>
                <a:path w="501" h="482" extrusionOk="0">
                  <a:moveTo>
                    <a:pt x="239" y="1"/>
                  </a:moveTo>
                  <a:cubicBezTo>
                    <a:pt x="231" y="1"/>
                    <a:pt x="223" y="1"/>
                    <a:pt x="215" y="2"/>
                  </a:cubicBezTo>
                  <a:cubicBezTo>
                    <a:pt x="84" y="26"/>
                    <a:pt x="1" y="145"/>
                    <a:pt x="13" y="276"/>
                  </a:cubicBezTo>
                  <a:cubicBezTo>
                    <a:pt x="23" y="393"/>
                    <a:pt x="120" y="482"/>
                    <a:pt x="234" y="482"/>
                  </a:cubicBezTo>
                  <a:cubicBezTo>
                    <a:pt x="248" y="482"/>
                    <a:pt x="261" y="480"/>
                    <a:pt x="275" y="478"/>
                  </a:cubicBezTo>
                  <a:cubicBezTo>
                    <a:pt x="418" y="466"/>
                    <a:pt x="501" y="347"/>
                    <a:pt x="489" y="216"/>
                  </a:cubicBezTo>
                  <a:cubicBezTo>
                    <a:pt x="455" y="92"/>
                    <a:pt x="369" y="1"/>
                    <a:pt x="23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1"/>
            <p:cNvSpPr/>
            <p:nvPr/>
          </p:nvSpPr>
          <p:spPr>
            <a:xfrm>
              <a:off x="6093300" y="1058450"/>
              <a:ext cx="60150" cy="57725"/>
            </a:xfrm>
            <a:custGeom>
              <a:avLst/>
              <a:gdLst/>
              <a:ahLst/>
              <a:cxnLst/>
              <a:rect l="l" t="t" r="r" b="b"/>
              <a:pathLst>
                <a:path w="2406" h="2309" extrusionOk="0">
                  <a:moveTo>
                    <a:pt x="1190" y="0"/>
                  </a:moveTo>
                  <a:cubicBezTo>
                    <a:pt x="1150" y="0"/>
                    <a:pt x="1108" y="6"/>
                    <a:pt x="1061" y="18"/>
                  </a:cubicBezTo>
                  <a:cubicBezTo>
                    <a:pt x="810" y="42"/>
                    <a:pt x="572" y="161"/>
                    <a:pt x="394" y="328"/>
                  </a:cubicBezTo>
                  <a:cubicBezTo>
                    <a:pt x="334" y="387"/>
                    <a:pt x="275" y="459"/>
                    <a:pt x="215" y="530"/>
                  </a:cubicBezTo>
                  <a:cubicBezTo>
                    <a:pt x="84" y="733"/>
                    <a:pt x="1" y="994"/>
                    <a:pt x="37" y="1280"/>
                  </a:cubicBezTo>
                  <a:cubicBezTo>
                    <a:pt x="60" y="1530"/>
                    <a:pt x="168" y="1756"/>
                    <a:pt x="322" y="1923"/>
                  </a:cubicBezTo>
                  <a:cubicBezTo>
                    <a:pt x="382" y="1983"/>
                    <a:pt x="441" y="2030"/>
                    <a:pt x="513" y="2102"/>
                  </a:cubicBezTo>
                  <a:cubicBezTo>
                    <a:pt x="711" y="2237"/>
                    <a:pt x="936" y="2309"/>
                    <a:pt x="1188" y="2309"/>
                  </a:cubicBezTo>
                  <a:cubicBezTo>
                    <a:pt x="1224" y="2309"/>
                    <a:pt x="1261" y="2307"/>
                    <a:pt x="1299" y="2304"/>
                  </a:cubicBezTo>
                  <a:cubicBezTo>
                    <a:pt x="1942" y="2233"/>
                    <a:pt x="2406" y="1661"/>
                    <a:pt x="2323" y="1042"/>
                  </a:cubicBezTo>
                  <a:cubicBezTo>
                    <a:pt x="2287" y="590"/>
                    <a:pt x="1965" y="221"/>
                    <a:pt x="1572" y="78"/>
                  </a:cubicBezTo>
                  <a:cubicBezTo>
                    <a:pt x="1477" y="42"/>
                    <a:pt x="1406" y="30"/>
                    <a:pt x="1311" y="18"/>
                  </a:cubicBezTo>
                  <a:cubicBezTo>
                    <a:pt x="1269" y="6"/>
                    <a:pt x="1230" y="0"/>
                    <a:pt x="11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6" name="Google Shape;2756;p21"/>
          <p:cNvGrpSpPr/>
          <p:nvPr/>
        </p:nvGrpSpPr>
        <p:grpSpPr>
          <a:xfrm flipH="1">
            <a:off x="2" y="-63"/>
            <a:ext cx="3574601" cy="869376"/>
            <a:chOff x="3877250" y="939525"/>
            <a:chExt cx="2541125" cy="618025"/>
          </a:xfrm>
        </p:grpSpPr>
        <p:sp>
          <p:nvSpPr>
            <p:cNvPr id="2757" name="Google Shape;2757;p21"/>
            <p:cNvSpPr/>
            <p:nvPr/>
          </p:nvSpPr>
          <p:spPr>
            <a:xfrm>
              <a:off x="4697300" y="939825"/>
              <a:ext cx="57475" cy="13725"/>
            </a:xfrm>
            <a:custGeom>
              <a:avLst/>
              <a:gdLst/>
              <a:ahLst/>
              <a:cxnLst/>
              <a:rect l="l" t="t" r="r" b="b"/>
              <a:pathLst>
                <a:path w="2299" h="549" extrusionOk="0">
                  <a:moveTo>
                    <a:pt x="1" y="1"/>
                  </a:moveTo>
                  <a:lnTo>
                    <a:pt x="2298" y="548"/>
                  </a:lnTo>
                  <a:lnTo>
                    <a:pt x="2251" y="263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1"/>
            <p:cNvSpPr/>
            <p:nvPr/>
          </p:nvSpPr>
          <p:spPr>
            <a:xfrm>
              <a:off x="4760400" y="947875"/>
              <a:ext cx="126525" cy="36025"/>
            </a:xfrm>
            <a:custGeom>
              <a:avLst/>
              <a:gdLst/>
              <a:ahLst/>
              <a:cxnLst/>
              <a:rect l="l" t="t" r="r" b="b"/>
              <a:pathLst>
                <a:path w="5061" h="1441" extrusionOk="0">
                  <a:moveTo>
                    <a:pt x="1" y="0"/>
                  </a:moveTo>
                  <a:lnTo>
                    <a:pt x="36" y="286"/>
                  </a:lnTo>
                  <a:lnTo>
                    <a:pt x="4977" y="1441"/>
                  </a:lnTo>
                  <a:cubicBezTo>
                    <a:pt x="4977" y="1357"/>
                    <a:pt x="5001" y="1262"/>
                    <a:pt x="5061" y="1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1"/>
            <p:cNvSpPr/>
            <p:nvPr/>
          </p:nvSpPr>
          <p:spPr>
            <a:xfrm>
              <a:off x="3888875" y="939825"/>
              <a:ext cx="51500" cy="75925"/>
            </a:xfrm>
            <a:custGeom>
              <a:avLst/>
              <a:gdLst/>
              <a:ahLst/>
              <a:cxnLst/>
              <a:rect l="l" t="t" r="r" b="b"/>
              <a:pathLst>
                <a:path w="2060" h="3037" extrusionOk="0">
                  <a:moveTo>
                    <a:pt x="1762" y="1"/>
                  </a:moveTo>
                  <a:lnTo>
                    <a:pt x="0" y="2989"/>
                  </a:lnTo>
                  <a:cubicBezTo>
                    <a:pt x="72" y="2989"/>
                    <a:pt x="155" y="3001"/>
                    <a:pt x="214" y="3037"/>
                  </a:cubicBezTo>
                  <a:lnTo>
                    <a:pt x="310" y="2953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1"/>
            <p:cNvSpPr/>
            <p:nvPr/>
          </p:nvSpPr>
          <p:spPr>
            <a:xfrm>
              <a:off x="4222250" y="939825"/>
              <a:ext cx="22050" cy="8950"/>
            </a:xfrm>
            <a:custGeom>
              <a:avLst/>
              <a:gdLst/>
              <a:ahLst/>
              <a:cxnLst/>
              <a:rect l="l" t="t" r="r" b="b"/>
              <a:pathLst>
                <a:path w="882" h="358" extrusionOk="0">
                  <a:moveTo>
                    <a:pt x="0" y="1"/>
                  </a:moveTo>
                  <a:lnTo>
                    <a:pt x="834" y="358"/>
                  </a:lnTo>
                  <a:cubicBezTo>
                    <a:pt x="822" y="334"/>
                    <a:pt x="822" y="310"/>
                    <a:pt x="822" y="298"/>
                  </a:cubicBezTo>
                  <a:cubicBezTo>
                    <a:pt x="810" y="215"/>
                    <a:pt x="822" y="144"/>
                    <a:pt x="881" y="9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1"/>
            <p:cNvSpPr/>
            <p:nvPr/>
          </p:nvSpPr>
          <p:spPr>
            <a:xfrm>
              <a:off x="3894225" y="942800"/>
              <a:ext cx="103300" cy="77725"/>
            </a:xfrm>
            <a:custGeom>
              <a:avLst/>
              <a:gdLst/>
              <a:ahLst/>
              <a:cxnLst/>
              <a:rect l="l" t="t" r="r" b="b"/>
              <a:pathLst>
                <a:path w="4132" h="3109" extrusionOk="0">
                  <a:moveTo>
                    <a:pt x="3941" y="1"/>
                  </a:moveTo>
                  <a:lnTo>
                    <a:pt x="96" y="2834"/>
                  </a:lnTo>
                  <a:lnTo>
                    <a:pt x="0" y="2918"/>
                  </a:lnTo>
                  <a:cubicBezTo>
                    <a:pt x="72" y="2953"/>
                    <a:pt x="131" y="3013"/>
                    <a:pt x="155" y="3108"/>
                  </a:cubicBezTo>
                  <a:lnTo>
                    <a:pt x="4132" y="155"/>
                  </a:lnTo>
                  <a:cubicBezTo>
                    <a:pt x="4108" y="132"/>
                    <a:pt x="4072" y="84"/>
                    <a:pt x="4049" y="36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1"/>
            <p:cNvSpPr/>
            <p:nvPr/>
          </p:nvSpPr>
          <p:spPr>
            <a:xfrm>
              <a:off x="4006450" y="946075"/>
              <a:ext cx="190525" cy="100350"/>
            </a:xfrm>
            <a:custGeom>
              <a:avLst/>
              <a:gdLst/>
              <a:ahLst/>
              <a:cxnLst/>
              <a:rect l="l" t="t" r="r" b="b"/>
              <a:pathLst>
                <a:path w="7621" h="4014" extrusionOk="0">
                  <a:moveTo>
                    <a:pt x="250" y="1"/>
                  </a:moveTo>
                  <a:cubicBezTo>
                    <a:pt x="191" y="72"/>
                    <a:pt x="107" y="132"/>
                    <a:pt x="0" y="155"/>
                  </a:cubicBezTo>
                  <a:lnTo>
                    <a:pt x="7525" y="4001"/>
                  </a:lnTo>
                  <a:cubicBezTo>
                    <a:pt x="7561" y="4013"/>
                    <a:pt x="7596" y="4013"/>
                    <a:pt x="7620" y="4013"/>
                  </a:cubicBezTo>
                  <a:cubicBezTo>
                    <a:pt x="7608" y="3977"/>
                    <a:pt x="7584" y="3906"/>
                    <a:pt x="7573" y="3846"/>
                  </a:cubicBezTo>
                  <a:cubicBezTo>
                    <a:pt x="7596" y="3799"/>
                    <a:pt x="7596" y="3763"/>
                    <a:pt x="7596" y="373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1"/>
            <p:cNvSpPr/>
            <p:nvPr/>
          </p:nvSpPr>
          <p:spPr>
            <a:xfrm>
              <a:off x="3987100" y="939825"/>
              <a:ext cx="8350" cy="4500"/>
            </a:xfrm>
            <a:custGeom>
              <a:avLst/>
              <a:gdLst/>
              <a:ahLst/>
              <a:cxnLst/>
              <a:rect l="l" t="t" r="r" b="b"/>
              <a:pathLst>
                <a:path w="334" h="180" extrusionOk="0">
                  <a:moveTo>
                    <a:pt x="0" y="1"/>
                  </a:moveTo>
                  <a:lnTo>
                    <a:pt x="226" y="120"/>
                  </a:lnTo>
                  <a:lnTo>
                    <a:pt x="334" y="179"/>
                  </a:lnTo>
                  <a:cubicBezTo>
                    <a:pt x="310" y="132"/>
                    <a:pt x="298" y="84"/>
                    <a:pt x="298" y="36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1"/>
            <p:cNvSpPr/>
            <p:nvPr/>
          </p:nvSpPr>
          <p:spPr>
            <a:xfrm>
              <a:off x="4215100" y="1051750"/>
              <a:ext cx="184275" cy="282800"/>
            </a:xfrm>
            <a:custGeom>
              <a:avLst/>
              <a:gdLst/>
              <a:ahLst/>
              <a:cxnLst/>
              <a:rect l="l" t="t" r="r" b="b"/>
              <a:pathLst>
                <a:path w="7371" h="11312" extrusionOk="0">
                  <a:moveTo>
                    <a:pt x="227" y="0"/>
                  </a:moveTo>
                  <a:cubicBezTo>
                    <a:pt x="167" y="60"/>
                    <a:pt x="96" y="108"/>
                    <a:pt x="0" y="119"/>
                  </a:cubicBezTo>
                  <a:lnTo>
                    <a:pt x="7120" y="11311"/>
                  </a:lnTo>
                  <a:cubicBezTo>
                    <a:pt x="7168" y="11264"/>
                    <a:pt x="7228" y="11216"/>
                    <a:pt x="7287" y="11216"/>
                  </a:cubicBezTo>
                  <a:cubicBezTo>
                    <a:pt x="7311" y="11216"/>
                    <a:pt x="7347" y="11216"/>
                    <a:pt x="7370" y="1124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1"/>
            <p:cNvSpPr/>
            <p:nvPr/>
          </p:nvSpPr>
          <p:spPr>
            <a:xfrm>
              <a:off x="4399650" y="1275000"/>
              <a:ext cx="125925" cy="62825"/>
            </a:xfrm>
            <a:custGeom>
              <a:avLst/>
              <a:gdLst/>
              <a:ahLst/>
              <a:cxnLst/>
              <a:rect l="l" t="t" r="r" b="b"/>
              <a:pathLst>
                <a:path w="5037" h="2513" extrusionOk="0">
                  <a:moveTo>
                    <a:pt x="4906" y="0"/>
                  </a:moveTo>
                  <a:lnTo>
                    <a:pt x="0" y="2286"/>
                  </a:lnTo>
                  <a:cubicBezTo>
                    <a:pt x="84" y="2322"/>
                    <a:pt x="119" y="2381"/>
                    <a:pt x="143" y="2465"/>
                  </a:cubicBezTo>
                  <a:lnTo>
                    <a:pt x="143" y="2512"/>
                  </a:lnTo>
                  <a:lnTo>
                    <a:pt x="5037" y="226"/>
                  </a:lnTo>
                  <a:cubicBezTo>
                    <a:pt x="4977" y="155"/>
                    <a:pt x="4918" y="83"/>
                    <a:pt x="490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1"/>
            <p:cNvSpPr/>
            <p:nvPr/>
          </p:nvSpPr>
          <p:spPr>
            <a:xfrm>
              <a:off x="4213300" y="950850"/>
              <a:ext cx="37250" cy="77700"/>
            </a:xfrm>
            <a:custGeom>
              <a:avLst/>
              <a:gdLst/>
              <a:ahLst/>
              <a:cxnLst/>
              <a:rect l="l" t="t" r="r" b="b"/>
              <a:pathLst>
                <a:path w="1490" h="3108" extrusionOk="0">
                  <a:moveTo>
                    <a:pt x="1227" y="0"/>
                  </a:moveTo>
                  <a:lnTo>
                    <a:pt x="1" y="3012"/>
                  </a:lnTo>
                  <a:cubicBezTo>
                    <a:pt x="96" y="3024"/>
                    <a:pt x="168" y="3048"/>
                    <a:pt x="239" y="3108"/>
                  </a:cubicBezTo>
                  <a:lnTo>
                    <a:pt x="1489" y="48"/>
                  </a:lnTo>
                  <a:lnTo>
                    <a:pt x="1489" y="48"/>
                  </a:lnTo>
                  <a:cubicBezTo>
                    <a:pt x="1477" y="60"/>
                    <a:pt x="1442" y="60"/>
                    <a:pt x="1418" y="60"/>
                  </a:cubicBezTo>
                  <a:cubicBezTo>
                    <a:pt x="1406" y="62"/>
                    <a:pt x="1394" y="63"/>
                    <a:pt x="1382" y="63"/>
                  </a:cubicBezTo>
                  <a:cubicBezTo>
                    <a:pt x="1326" y="63"/>
                    <a:pt x="1277" y="40"/>
                    <a:pt x="122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1"/>
            <p:cNvSpPr/>
            <p:nvPr/>
          </p:nvSpPr>
          <p:spPr>
            <a:xfrm>
              <a:off x="4248425" y="939825"/>
              <a:ext cx="7475" cy="3600"/>
            </a:xfrm>
            <a:custGeom>
              <a:avLst/>
              <a:gdLst/>
              <a:ahLst/>
              <a:cxnLst/>
              <a:rect l="l" t="t" r="r" b="b"/>
              <a:pathLst>
                <a:path w="299" h="144" extrusionOk="0">
                  <a:moveTo>
                    <a:pt x="13" y="1"/>
                  </a:moveTo>
                  <a:lnTo>
                    <a:pt x="1" y="24"/>
                  </a:lnTo>
                  <a:cubicBezTo>
                    <a:pt x="84" y="36"/>
                    <a:pt x="156" y="72"/>
                    <a:pt x="203" y="144"/>
                  </a:cubicBezTo>
                  <a:cubicBezTo>
                    <a:pt x="215" y="132"/>
                    <a:pt x="239" y="132"/>
                    <a:pt x="251" y="132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1"/>
            <p:cNvSpPr/>
            <p:nvPr/>
          </p:nvSpPr>
          <p:spPr>
            <a:xfrm>
              <a:off x="4253500" y="942650"/>
              <a:ext cx="181900" cy="74600"/>
            </a:xfrm>
            <a:custGeom>
              <a:avLst/>
              <a:gdLst/>
              <a:ahLst/>
              <a:cxnLst/>
              <a:rect l="l" t="t" r="r" b="b"/>
              <a:pathLst>
                <a:path w="7276" h="2984" extrusionOk="0">
                  <a:moveTo>
                    <a:pt x="84" y="1"/>
                  </a:moveTo>
                  <a:cubicBezTo>
                    <a:pt x="72" y="1"/>
                    <a:pt x="60" y="7"/>
                    <a:pt x="48" y="19"/>
                  </a:cubicBezTo>
                  <a:cubicBezTo>
                    <a:pt x="12" y="19"/>
                    <a:pt x="0" y="19"/>
                    <a:pt x="0" y="31"/>
                  </a:cubicBezTo>
                  <a:cubicBezTo>
                    <a:pt x="12" y="66"/>
                    <a:pt x="36" y="90"/>
                    <a:pt x="36" y="138"/>
                  </a:cubicBezTo>
                  <a:cubicBezTo>
                    <a:pt x="36" y="185"/>
                    <a:pt x="36" y="221"/>
                    <a:pt x="12" y="257"/>
                  </a:cubicBezTo>
                  <a:lnTo>
                    <a:pt x="36" y="257"/>
                  </a:lnTo>
                  <a:lnTo>
                    <a:pt x="7180" y="2983"/>
                  </a:lnTo>
                  <a:cubicBezTo>
                    <a:pt x="7192" y="2888"/>
                    <a:pt x="7216" y="2817"/>
                    <a:pt x="7275" y="2745"/>
                  </a:cubicBezTo>
                  <a:lnTo>
                    <a:pt x="119" y="19"/>
                  </a:lnTo>
                  <a:cubicBezTo>
                    <a:pt x="107" y="7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1"/>
            <p:cNvSpPr/>
            <p:nvPr/>
          </p:nvSpPr>
          <p:spPr>
            <a:xfrm>
              <a:off x="4459775" y="1021675"/>
              <a:ext cx="198850" cy="82475"/>
            </a:xfrm>
            <a:custGeom>
              <a:avLst/>
              <a:gdLst/>
              <a:ahLst/>
              <a:cxnLst/>
              <a:rect l="l" t="t" r="r" b="b"/>
              <a:pathLst>
                <a:path w="7954" h="3299" extrusionOk="0">
                  <a:moveTo>
                    <a:pt x="84" y="1"/>
                  </a:moveTo>
                  <a:cubicBezTo>
                    <a:pt x="72" y="84"/>
                    <a:pt x="36" y="156"/>
                    <a:pt x="0" y="239"/>
                  </a:cubicBezTo>
                  <a:lnTo>
                    <a:pt x="7882" y="3299"/>
                  </a:lnTo>
                  <a:cubicBezTo>
                    <a:pt x="7882" y="3227"/>
                    <a:pt x="7894" y="3156"/>
                    <a:pt x="7954" y="3108"/>
                  </a:cubicBezTo>
                  <a:cubicBezTo>
                    <a:pt x="7954" y="3096"/>
                    <a:pt x="7942" y="3073"/>
                    <a:pt x="7942" y="3049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1"/>
            <p:cNvSpPr/>
            <p:nvPr/>
          </p:nvSpPr>
          <p:spPr>
            <a:xfrm>
              <a:off x="4418400" y="939825"/>
              <a:ext cx="27100" cy="67300"/>
            </a:xfrm>
            <a:custGeom>
              <a:avLst/>
              <a:gdLst/>
              <a:ahLst/>
              <a:cxnLst/>
              <a:rect l="l" t="t" r="r" b="b"/>
              <a:pathLst>
                <a:path w="1084" h="2692" extrusionOk="0">
                  <a:moveTo>
                    <a:pt x="0" y="1"/>
                  </a:moveTo>
                  <a:lnTo>
                    <a:pt x="846" y="2691"/>
                  </a:lnTo>
                  <a:cubicBezTo>
                    <a:pt x="917" y="2644"/>
                    <a:pt x="1001" y="2620"/>
                    <a:pt x="1084" y="2596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1"/>
            <p:cNvSpPr/>
            <p:nvPr/>
          </p:nvSpPr>
          <p:spPr>
            <a:xfrm>
              <a:off x="4448750" y="1033600"/>
              <a:ext cx="82475" cy="232175"/>
            </a:xfrm>
            <a:custGeom>
              <a:avLst/>
              <a:gdLst/>
              <a:ahLst/>
              <a:cxnLst/>
              <a:rect l="l" t="t" r="r" b="b"/>
              <a:pathLst>
                <a:path w="3299" h="9287" extrusionOk="0">
                  <a:moveTo>
                    <a:pt x="239" y="0"/>
                  </a:moveTo>
                  <a:cubicBezTo>
                    <a:pt x="168" y="12"/>
                    <a:pt x="84" y="36"/>
                    <a:pt x="1" y="60"/>
                  </a:cubicBezTo>
                  <a:lnTo>
                    <a:pt x="3061" y="9287"/>
                  </a:lnTo>
                  <a:cubicBezTo>
                    <a:pt x="3120" y="9239"/>
                    <a:pt x="3192" y="9192"/>
                    <a:pt x="3275" y="9192"/>
                  </a:cubicBezTo>
                  <a:lnTo>
                    <a:pt x="3299" y="9192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1"/>
            <p:cNvSpPr/>
            <p:nvPr/>
          </p:nvSpPr>
          <p:spPr>
            <a:xfrm>
              <a:off x="4530625" y="1282125"/>
              <a:ext cx="42875" cy="110750"/>
            </a:xfrm>
            <a:custGeom>
              <a:avLst/>
              <a:gdLst/>
              <a:ahLst/>
              <a:cxnLst/>
              <a:rect l="l" t="t" r="r" b="b"/>
              <a:pathLst>
                <a:path w="1715" h="4430" extrusionOk="0">
                  <a:moveTo>
                    <a:pt x="262" y="1"/>
                  </a:moveTo>
                  <a:cubicBezTo>
                    <a:pt x="202" y="25"/>
                    <a:pt x="143" y="60"/>
                    <a:pt x="83" y="60"/>
                  </a:cubicBezTo>
                  <a:lnTo>
                    <a:pt x="0" y="60"/>
                  </a:lnTo>
                  <a:lnTo>
                    <a:pt x="1465" y="4430"/>
                  </a:lnTo>
                  <a:cubicBezTo>
                    <a:pt x="1524" y="4406"/>
                    <a:pt x="1595" y="4370"/>
                    <a:pt x="1667" y="4370"/>
                  </a:cubicBezTo>
                  <a:lnTo>
                    <a:pt x="1715" y="4370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1"/>
            <p:cNvSpPr/>
            <p:nvPr/>
          </p:nvSpPr>
          <p:spPr>
            <a:xfrm>
              <a:off x="4539550" y="1228550"/>
              <a:ext cx="81275" cy="44675"/>
            </a:xfrm>
            <a:custGeom>
              <a:avLst/>
              <a:gdLst/>
              <a:ahLst/>
              <a:cxnLst/>
              <a:rect l="l" t="t" r="r" b="b"/>
              <a:pathLst>
                <a:path w="3251" h="1787" extrusionOk="0">
                  <a:moveTo>
                    <a:pt x="3155" y="1"/>
                  </a:moveTo>
                  <a:lnTo>
                    <a:pt x="0" y="1548"/>
                  </a:lnTo>
                  <a:cubicBezTo>
                    <a:pt x="48" y="1584"/>
                    <a:pt x="95" y="1668"/>
                    <a:pt x="95" y="1751"/>
                  </a:cubicBezTo>
                  <a:lnTo>
                    <a:pt x="95" y="1787"/>
                  </a:lnTo>
                  <a:lnTo>
                    <a:pt x="3251" y="239"/>
                  </a:lnTo>
                  <a:cubicBezTo>
                    <a:pt x="3203" y="179"/>
                    <a:pt x="3179" y="96"/>
                    <a:pt x="3155" y="25"/>
                  </a:cubicBezTo>
                  <a:lnTo>
                    <a:pt x="31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1"/>
            <p:cNvSpPr/>
            <p:nvPr/>
          </p:nvSpPr>
          <p:spPr>
            <a:xfrm>
              <a:off x="4665450" y="1102950"/>
              <a:ext cx="99750" cy="35750"/>
            </a:xfrm>
            <a:custGeom>
              <a:avLst/>
              <a:gdLst/>
              <a:ahLst/>
              <a:cxnLst/>
              <a:rect l="l" t="t" r="r" b="b"/>
              <a:pathLst>
                <a:path w="3990" h="1430" extrusionOk="0">
                  <a:moveTo>
                    <a:pt x="132" y="0"/>
                  </a:moveTo>
                  <a:cubicBezTo>
                    <a:pt x="132" y="107"/>
                    <a:pt x="84" y="203"/>
                    <a:pt x="1" y="226"/>
                  </a:cubicBezTo>
                  <a:lnTo>
                    <a:pt x="3906" y="1429"/>
                  </a:lnTo>
                  <a:cubicBezTo>
                    <a:pt x="3930" y="1346"/>
                    <a:pt x="3953" y="1274"/>
                    <a:pt x="3989" y="1179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1"/>
            <p:cNvSpPr/>
            <p:nvPr/>
          </p:nvSpPr>
          <p:spPr>
            <a:xfrm>
              <a:off x="4576150" y="1236000"/>
              <a:ext cx="52125" cy="157775"/>
            </a:xfrm>
            <a:custGeom>
              <a:avLst/>
              <a:gdLst/>
              <a:ahLst/>
              <a:cxnLst/>
              <a:rect l="l" t="t" r="r" b="b"/>
              <a:pathLst>
                <a:path w="2085" h="6311" extrusionOk="0">
                  <a:moveTo>
                    <a:pt x="1846" y="0"/>
                  </a:moveTo>
                  <a:lnTo>
                    <a:pt x="1" y="6215"/>
                  </a:lnTo>
                  <a:cubicBezTo>
                    <a:pt x="84" y="6227"/>
                    <a:pt x="167" y="6263"/>
                    <a:pt x="239" y="6311"/>
                  </a:cubicBezTo>
                  <a:lnTo>
                    <a:pt x="2084" y="84"/>
                  </a:lnTo>
                  <a:cubicBezTo>
                    <a:pt x="1989" y="84"/>
                    <a:pt x="1906" y="36"/>
                    <a:pt x="18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1"/>
            <p:cNvSpPr/>
            <p:nvPr/>
          </p:nvSpPr>
          <p:spPr>
            <a:xfrm>
              <a:off x="4627050" y="1106525"/>
              <a:ext cx="36050" cy="112225"/>
            </a:xfrm>
            <a:custGeom>
              <a:avLst/>
              <a:gdLst/>
              <a:ahLst/>
              <a:cxnLst/>
              <a:rect l="l" t="t" r="r" b="b"/>
              <a:pathLst>
                <a:path w="1442" h="4489" extrusionOk="0">
                  <a:moveTo>
                    <a:pt x="1227" y="0"/>
                  </a:moveTo>
                  <a:lnTo>
                    <a:pt x="1" y="4441"/>
                  </a:lnTo>
                  <a:lnTo>
                    <a:pt x="13" y="4441"/>
                  </a:lnTo>
                  <a:cubicBezTo>
                    <a:pt x="35" y="4438"/>
                    <a:pt x="56" y="4437"/>
                    <a:pt x="76" y="4437"/>
                  </a:cubicBezTo>
                  <a:cubicBezTo>
                    <a:pt x="142" y="4437"/>
                    <a:pt x="196" y="4452"/>
                    <a:pt x="251" y="4489"/>
                  </a:cubicBezTo>
                  <a:lnTo>
                    <a:pt x="1441" y="107"/>
                  </a:lnTo>
                  <a:lnTo>
                    <a:pt x="1441" y="107"/>
                  </a:lnTo>
                  <a:cubicBezTo>
                    <a:pt x="1427" y="111"/>
                    <a:pt x="1412" y="113"/>
                    <a:pt x="1397" y="113"/>
                  </a:cubicBezTo>
                  <a:cubicBezTo>
                    <a:pt x="1327" y="113"/>
                    <a:pt x="1257" y="69"/>
                    <a:pt x="122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1"/>
            <p:cNvSpPr/>
            <p:nvPr/>
          </p:nvSpPr>
          <p:spPr>
            <a:xfrm>
              <a:off x="4658600" y="939825"/>
              <a:ext cx="18475" cy="159275"/>
            </a:xfrm>
            <a:custGeom>
              <a:avLst/>
              <a:gdLst/>
              <a:ahLst/>
              <a:cxnLst/>
              <a:rect l="l" t="t" r="r" b="b"/>
              <a:pathLst>
                <a:path w="739" h="6371" extrusionOk="0">
                  <a:moveTo>
                    <a:pt x="477" y="1"/>
                  </a:moveTo>
                  <a:lnTo>
                    <a:pt x="1" y="6311"/>
                  </a:lnTo>
                  <a:cubicBezTo>
                    <a:pt x="1" y="6323"/>
                    <a:pt x="1" y="6347"/>
                    <a:pt x="13" y="6370"/>
                  </a:cubicBezTo>
                  <a:cubicBezTo>
                    <a:pt x="48" y="6335"/>
                    <a:pt x="96" y="6323"/>
                    <a:pt x="156" y="6311"/>
                  </a:cubicBezTo>
                  <a:cubicBezTo>
                    <a:pt x="191" y="6311"/>
                    <a:pt x="227" y="6311"/>
                    <a:pt x="263" y="6323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1"/>
            <p:cNvSpPr/>
            <p:nvPr/>
          </p:nvSpPr>
          <p:spPr>
            <a:xfrm>
              <a:off x="4752075" y="939825"/>
              <a:ext cx="37225" cy="176550"/>
            </a:xfrm>
            <a:custGeom>
              <a:avLst/>
              <a:gdLst/>
              <a:ahLst/>
              <a:cxnLst/>
              <a:rect l="l" t="t" r="r" b="b"/>
              <a:pathLst>
                <a:path w="1489" h="7062" extrusionOk="0">
                  <a:moveTo>
                    <a:pt x="0" y="1"/>
                  </a:moveTo>
                  <a:lnTo>
                    <a:pt x="48" y="263"/>
                  </a:lnTo>
                  <a:lnTo>
                    <a:pt x="96" y="548"/>
                  </a:lnTo>
                  <a:lnTo>
                    <a:pt x="1215" y="7061"/>
                  </a:lnTo>
                  <a:cubicBezTo>
                    <a:pt x="1310" y="7037"/>
                    <a:pt x="1393" y="7025"/>
                    <a:pt x="1489" y="7002"/>
                  </a:cubicBezTo>
                  <a:lnTo>
                    <a:pt x="369" y="608"/>
                  </a:lnTo>
                  <a:lnTo>
                    <a:pt x="334" y="32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1"/>
            <p:cNvSpPr/>
            <p:nvPr/>
          </p:nvSpPr>
          <p:spPr>
            <a:xfrm>
              <a:off x="4804450" y="989825"/>
              <a:ext cx="88725" cy="131000"/>
            </a:xfrm>
            <a:custGeom>
              <a:avLst/>
              <a:gdLst/>
              <a:ahLst/>
              <a:cxnLst/>
              <a:rect l="l" t="t" r="r" b="b"/>
              <a:pathLst>
                <a:path w="3549" h="5240" extrusionOk="0">
                  <a:moveTo>
                    <a:pt x="3323" y="1"/>
                  </a:moveTo>
                  <a:lnTo>
                    <a:pt x="1" y="5109"/>
                  </a:lnTo>
                  <a:cubicBezTo>
                    <a:pt x="84" y="5144"/>
                    <a:pt x="156" y="5192"/>
                    <a:pt x="227" y="5240"/>
                  </a:cubicBezTo>
                  <a:lnTo>
                    <a:pt x="3549" y="144"/>
                  </a:lnTo>
                  <a:cubicBezTo>
                    <a:pt x="3454" y="120"/>
                    <a:pt x="3382" y="84"/>
                    <a:pt x="332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1"/>
            <p:cNvSpPr/>
            <p:nvPr/>
          </p:nvSpPr>
          <p:spPr>
            <a:xfrm>
              <a:off x="4897925" y="939825"/>
              <a:ext cx="29775" cy="37525"/>
            </a:xfrm>
            <a:custGeom>
              <a:avLst/>
              <a:gdLst/>
              <a:ahLst/>
              <a:cxnLst/>
              <a:rect l="l" t="t" r="r" b="b"/>
              <a:pathLst>
                <a:path w="1191" h="1501" extrusionOk="0">
                  <a:moveTo>
                    <a:pt x="881" y="1"/>
                  </a:moveTo>
                  <a:lnTo>
                    <a:pt x="0" y="1346"/>
                  </a:lnTo>
                  <a:cubicBezTo>
                    <a:pt x="96" y="1382"/>
                    <a:pt x="167" y="1429"/>
                    <a:pt x="227" y="1501"/>
                  </a:cubicBezTo>
                  <a:lnTo>
                    <a:pt x="1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1"/>
            <p:cNvSpPr/>
            <p:nvPr/>
          </p:nvSpPr>
          <p:spPr>
            <a:xfrm>
              <a:off x="4904775" y="979125"/>
              <a:ext cx="209875" cy="36925"/>
            </a:xfrm>
            <a:custGeom>
              <a:avLst/>
              <a:gdLst/>
              <a:ahLst/>
              <a:cxnLst/>
              <a:rect l="l" t="t" r="r" b="b"/>
              <a:pathLst>
                <a:path w="8395" h="1477" extrusionOk="0">
                  <a:moveTo>
                    <a:pt x="0" y="0"/>
                  </a:moveTo>
                  <a:cubicBezTo>
                    <a:pt x="12" y="48"/>
                    <a:pt x="24" y="96"/>
                    <a:pt x="24" y="131"/>
                  </a:cubicBezTo>
                  <a:lnTo>
                    <a:pt x="24" y="250"/>
                  </a:lnTo>
                  <a:lnTo>
                    <a:pt x="8394" y="1477"/>
                  </a:lnTo>
                  <a:lnTo>
                    <a:pt x="7870" y="113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1"/>
            <p:cNvSpPr/>
            <p:nvPr/>
          </p:nvSpPr>
          <p:spPr>
            <a:xfrm>
              <a:off x="5115500" y="939825"/>
              <a:ext cx="73850" cy="73250"/>
            </a:xfrm>
            <a:custGeom>
              <a:avLst/>
              <a:gdLst/>
              <a:ahLst/>
              <a:cxnLst/>
              <a:rect l="l" t="t" r="r" b="b"/>
              <a:pathLst>
                <a:path w="2954" h="2930" extrusionOk="0">
                  <a:moveTo>
                    <a:pt x="2608" y="1"/>
                  </a:moveTo>
                  <a:lnTo>
                    <a:pt x="1" y="2775"/>
                  </a:lnTo>
                  <a:lnTo>
                    <a:pt x="227" y="2930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1"/>
            <p:cNvSpPr/>
            <p:nvPr/>
          </p:nvSpPr>
          <p:spPr>
            <a:xfrm>
              <a:off x="4996450" y="939825"/>
              <a:ext cx="347975" cy="224175"/>
            </a:xfrm>
            <a:custGeom>
              <a:avLst/>
              <a:gdLst/>
              <a:ahLst/>
              <a:cxnLst/>
              <a:rect l="l" t="t" r="r" b="b"/>
              <a:pathLst>
                <a:path w="13919" h="8967" extrusionOk="0">
                  <a:moveTo>
                    <a:pt x="0" y="1"/>
                  </a:moveTo>
                  <a:lnTo>
                    <a:pt x="4203" y="2715"/>
                  </a:lnTo>
                  <a:lnTo>
                    <a:pt x="4715" y="3061"/>
                  </a:lnTo>
                  <a:lnTo>
                    <a:pt x="13835" y="8966"/>
                  </a:lnTo>
                  <a:cubicBezTo>
                    <a:pt x="13847" y="8907"/>
                    <a:pt x="13871" y="8871"/>
                    <a:pt x="13919" y="8835"/>
                  </a:cubicBezTo>
                  <a:lnTo>
                    <a:pt x="13776" y="8633"/>
                  </a:lnTo>
                  <a:lnTo>
                    <a:pt x="4977" y="2918"/>
                  </a:lnTo>
                  <a:lnTo>
                    <a:pt x="4751" y="276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1"/>
            <p:cNvSpPr/>
            <p:nvPr/>
          </p:nvSpPr>
          <p:spPr>
            <a:xfrm>
              <a:off x="5192300" y="939825"/>
              <a:ext cx="157775" cy="220900"/>
            </a:xfrm>
            <a:custGeom>
              <a:avLst/>
              <a:gdLst/>
              <a:ahLst/>
              <a:cxnLst/>
              <a:rect l="l" t="t" r="r" b="b"/>
              <a:pathLst>
                <a:path w="6311" h="8836" extrusionOk="0">
                  <a:moveTo>
                    <a:pt x="1" y="1"/>
                  </a:moveTo>
                  <a:lnTo>
                    <a:pt x="5942" y="8633"/>
                  </a:lnTo>
                  <a:lnTo>
                    <a:pt x="6073" y="8835"/>
                  </a:lnTo>
                  <a:cubicBezTo>
                    <a:pt x="6132" y="8764"/>
                    <a:pt x="6216" y="8716"/>
                    <a:pt x="6311" y="8704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1"/>
            <p:cNvSpPr/>
            <p:nvPr/>
          </p:nvSpPr>
          <p:spPr>
            <a:xfrm>
              <a:off x="5357500" y="995500"/>
              <a:ext cx="208675" cy="168500"/>
            </a:xfrm>
            <a:custGeom>
              <a:avLst/>
              <a:gdLst/>
              <a:ahLst/>
              <a:cxnLst/>
              <a:rect l="l" t="t" r="r" b="b"/>
              <a:pathLst>
                <a:path w="8347" h="6740" extrusionOk="0">
                  <a:moveTo>
                    <a:pt x="8168" y="0"/>
                  </a:moveTo>
                  <a:lnTo>
                    <a:pt x="1" y="6537"/>
                  </a:lnTo>
                  <a:cubicBezTo>
                    <a:pt x="72" y="6584"/>
                    <a:pt x="132" y="6656"/>
                    <a:pt x="155" y="6739"/>
                  </a:cubicBezTo>
                  <a:lnTo>
                    <a:pt x="8347" y="191"/>
                  </a:lnTo>
                  <a:cubicBezTo>
                    <a:pt x="8275" y="131"/>
                    <a:pt x="8216" y="72"/>
                    <a:pt x="8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1"/>
            <p:cNvSpPr/>
            <p:nvPr/>
          </p:nvSpPr>
          <p:spPr>
            <a:xfrm>
              <a:off x="5531925" y="939825"/>
              <a:ext cx="36650" cy="39025"/>
            </a:xfrm>
            <a:custGeom>
              <a:avLst/>
              <a:gdLst/>
              <a:ahLst/>
              <a:cxnLst/>
              <a:rect l="l" t="t" r="r" b="b"/>
              <a:pathLst>
                <a:path w="1466" h="1561" extrusionOk="0">
                  <a:moveTo>
                    <a:pt x="1" y="1"/>
                  </a:moveTo>
                  <a:lnTo>
                    <a:pt x="1251" y="1560"/>
                  </a:lnTo>
                  <a:cubicBezTo>
                    <a:pt x="1298" y="1501"/>
                    <a:pt x="1370" y="1453"/>
                    <a:pt x="1465" y="1406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1"/>
            <p:cNvSpPr/>
            <p:nvPr/>
          </p:nvSpPr>
          <p:spPr>
            <a:xfrm>
              <a:off x="5412275" y="940125"/>
              <a:ext cx="30075" cy="14900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0" y="1"/>
                  </a:moveTo>
                  <a:lnTo>
                    <a:pt x="1084" y="596"/>
                  </a:lnTo>
                  <a:cubicBezTo>
                    <a:pt x="1108" y="489"/>
                    <a:pt x="1143" y="417"/>
                    <a:pt x="1203" y="358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1"/>
            <p:cNvSpPr/>
            <p:nvPr/>
          </p:nvSpPr>
          <p:spPr>
            <a:xfrm>
              <a:off x="5448000" y="940125"/>
              <a:ext cx="7750" cy="6575"/>
            </a:xfrm>
            <a:custGeom>
              <a:avLst/>
              <a:gdLst/>
              <a:ahLst/>
              <a:cxnLst/>
              <a:rect l="l" t="t" r="r" b="b"/>
              <a:pathLst>
                <a:path w="310" h="263" extrusionOk="0">
                  <a:moveTo>
                    <a:pt x="36" y="1"/>
                  </a:moveTo>
                  <a:lnTo>
                    <a:pt x="0" y="251"/>
                  </a:lnTo>
                  <a:cubicBezTo>
                    <a:pt x="12" y="251"/>
                    <a:pt x="24" y="251"/>
                    <a:pt x="36" y="239"/>
                  </a:cubicBezTo>
                  <a:cubicBezTo>
                    <a:pt x="58" y="235"/>
                    <a:pt x="80" y="234"/>
                    <a:pt x="100" y="234"/>
                  </a:cubicBezTo>
                  <a:cubicBezTo>
                    <a:pt x="157" y="234"/>
                    <a:pt x="207" y="245"/>
                    <a:pt x="250" y="262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1"/>
            <p:cNvSpPr/>
            <p:nvPr/>
          </p:nvSpPr>
          <p:spPr>
            <a:xfrm>
              <a:off x="5654850" y="939825"/>
              <a:ext cx="128625" cy="201250"/>
            </a:xfrm>
            <a:custGeom>
              <a:avLst/>
              <a:gdLst/>
              <a:ahLst/>
              <a:cxnLst/>
              <a:rect l="l" t="t" r="r" b="b"/>
              <a:pathLst>
                <a:path w="5145" h="8050" extrusionOk="0">
                  <a:moveTo>
                    <a:pt x="1" y="1"/>
                  </a:moveTo>
                  <a:lnTo>
                    <a:pt x="4978" y="8049"/>
                  </a:lnTo>
                  <a:cubicBezTo>
                    <a:pt x="5025" y="8002"/>
                    <a:pt x="5085" y="7954"/>
                    <a:pt x="5144" y="7906"/>
                  </a:cubicBezTo>
                  <a:lnTo>
                    <a:pt x="5097" y="777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1"/>
            <p:cNvSpPr/>
            <p:nvPr/>
          </p:nvSpPr>
          <p:spPr>
            <a:xfrm>
              <a:off x="5575375" y="939825"/>
              <a:ext cx="14925" cy="36050"/>
            </a:xfrm>
            <a:custGeom>
              <a:avLst/>
              <a:gdLst/>
              <a:ahLst/>
              <a:cxnLst/>
              <a:rect l="l" t="t" r="r" b="b"/>
              <a:pathLst>
                <a:path w="597" h="1442" extrusionOk="0">
                  <a:moveTo>
                    <a:pt x="346" y="1"/>
                  </a:moveTo>
                  <a:lnTo>
                    <a:pt x="1" y="1370"/>
                  </a:lnTo>
                  <a:cubicBezTo>
                    <a:pt x="96" y="1370"/>
                    <a:pt x="180" y="1394"/>
                    <a:pt x="239" y="1441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1"/>
            <p:cNvSpPr/>
            <p:nvPr/>
          </p:nvSpPr>
          <p:spPr>
            <a:xfrm>
              <a:off x="5742075" y="939825"/>
              <a:ext cx="47350" cy="198275"/>
            </a:xfrm>
            <a:custGeom>
              <a:avLst/>
              <a:gdLst/>
              <a:ahLst/>
              <a:cxnLst/>
              <a:rect l="l" t="t" r="r" b="b"/>
              <a:pathLst>
                <a:path w="1894" h="7931" extrusionOk="0">
                  <a:moveTo>
                    <a:pt x="0" y="1"/>
                  </a:moveTo>
                  <a:lnTo>
                    <a:pt x="1608" y="7775"/>
                  </a:lnTo>
                  <a:lnTo>
                    <a:pt x="1644" y="7930"/>
                  </a:lnTo>
                  <a:cubicBezTo>
                    <a:pt x="1715" y="7894"/>
                    <a:pt x="1775" y="7871"/>
                    <a:pt x="1870" y="7871"/>
                  </a:cubicBezTo>
                  <a:lnTo>
                    <a:pt x="1894" y="7871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1"/>
            <p:cNvSpPr/>
            <p:nvPr/>
          </p:nvSpPr>
          <p:spPr>
            <a:xfrm>
              <a:off x="5789400" y="1164550"/>
              <a:ext cx="90525" cy="353650"/>
            </a:xfrm>
            <a:custGeom>
              <a:avLst/>
              <a:gdLst/>
              <a:ahLst/>
              <a:cxnLst/>
              <a:rect l="l" t="t" r="r" b="b"/>
              <a:pathLst>
                <a:path w="3621" h="14146" extrusionOk="0">
                  <a:moveTo>
                    <a:pt x="251" y="1"/>
                  </a:moveTo>
                  <a:cubicBezTo>
                    <a:pt x="215" y="13"/>
                    <a:pt x="155" y="25"/>
                    <a:pt x="96" y="37"/>
                  </a:cubicBezTo>
                  <a:lnTo>
                    <a:pt x="1" y="37"/>
                  </a:lnTo>
                  <a:lnTo>
                    <a:pt x="3370" y="14145"/>
                  </a:lnTo>
                  <a:cubicBezTo>
                    <a:pt x="3441" y="14122"/>
                    <a:pt x="3513" y="14110"/>
                    <a:pt x="3584" y="14086"/>
                  </a:cubicBezTo>
                  <a:lnTo>
                    <a:pt x="3620" y="1408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1"/>
            <p:cNvSpPr/>
            <p:nvPr/>
          </p:nvSpPr>
          <p:spPr>
            <a:xfrm>
              <a:off x="6017400" y="939525"/>
              <a:ext cx="8075" cy="4500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1" y="1"/>
                  </a:moveTo>
                  <a:lnTo>
                    <a:pt x="108" y="179"/>
                  </a:lnTo>
                  <a:cubicBezTo>
                    <a:pt x="156" y="144"/>
                    <a:pt x="203" y="96"/>
                    <a:pt x="239" y="72"/>
                  </a:cubicBezTo>
                  <a:cubicBezTo>
                    <a:pt x="275" y="48"/>
                    <a:pt x="298" y="36"/>
                    <a:pt x="322" y="2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1"/>
            <p:cNvSpPr/>
            <p:nvPr/>
          </p:nvSpPr>
          <p:spPr>
            <a:xfrm>
              <a:off x="5798625" y="956500"/>
              <a:ext cx="225350" cy="187850"/>
            </a:xfrm>
            <a:custGeom>
              <a:avLst/>
              <a:gdLst/>
              <a:ahLst/>
              <a:cxnLst/>
              <a:rect l="l" t="t" r="r" b="b"/>
              <a:pathLst>
                <a:path w="9014" h="7514" extrusionOk="0">
                  <a:moveTo>
                    <a:pt x="8835" y="0"/>
                  </a:moveTo>
                  <a:lnTo>
                    <a:pt x="1" y="7299"/>
                  </a:lnTo>
                  <a:cubicBezTo>
                    <a:pt x="84" y="7370"/>
                    <a:pt x="144" y="7442"/>
                    <a:pt x="167" y="7513"/>
                  </a:cubicBezTo>
                  <a:lnTo>
                    <a:pt x="9014" y="191"/>
                  </a:lnTo>
                  <a:cubicBezTo>
                    <a:pt x="8954" y="167"/>
                    <a:pt x="8895" y="96"/>
                    <a:pt x="8847" y="24"/>
                  </a:cubicBezTo>
                  <a:cubicBezTo>
                    <a:pt x="8847" y="12"/>
                    <a:pt x="8835" y="12"/>
                    <a:pt x="88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1"/>
            <p:cNvSpPr/>
            <p:nvPr/>
          </p:nvSpPr>
          <p:spPr>
            <a:xfrm>
              <a:off x="6031700" y="959775"/>
              <a:ext cx="71750" cy="111650"/>
            </a:xfrm>
            <a:custGeom>
              <a:avLst/>
              <a:gdLst/>
              <a:ahLst/>
              <a:cxnLst/>
              <a:rect l="l" t="t" r="r" b="b"/>
              <a:pathLst>
                <a:path w="2870" h="4466" extrusionOk="0">
                  <a:moveTo>
                    <a:pt x="238" y="0"/>
                  </a:moveTo>
                  <a:cubicBezTo>
                    <a:pt x="226" y="12"/>
                    <a:pt x="191" y="36"/>
                    <a:pt x="155" y="60"/>
                  </a:cubicBezTo>
                  <a:cubicBezTo>
                    <a:pt x="107" y="72"/>
                    <a:pt x="60" y="96"/>
                    <a:pt x="0" y="108"/>
                  </a:cubicBezTo>
                  <a:lnTo>
                    <a:pt x="2691" y="4465"/>
                  </a:lnTo>
                  <a:cubicBezTo>
                    <a:pt x="2739" y="4394"/>
                    <a:pt x="2798" y="4322"/>
                    <a:pt x="2870" y="4263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1"/>
            <p:cNvSpPr/>
            <p:nvPr/>
          </p:nvSpPr>
          <p:spPr>
            <a:xfrm>
              <a:off x="6036450" y="939825"/>
              <a:ext cx="12825" cy="7475"/>
            </a:xfrm>
            <a:custGeom>
              <a:avLst/>
              <a:gdLst/>
              <a:ahLst/>
              <a:cxnLst/>
              <a:rect l="l" t="t" r="r" b="b"/>
              <a:pathLst>
                <a:path w="513" h="299" extrusionOk="0">
                  <a:moveTo>
                    <a:pt x="108" y="1"/>
                  </a:moveTo>
                  <a:lnTo>
                    <a:pt x="1" y="84"/>
                  </a:lnTo>
                  <a:cubicBezTo>
                    <a:pt x="48" y="120"/>
                    <a:pt x="96" y="155"/>
                    <a:pt x="120" y="203"/>
                  </a:cubicBezTo>
                  <a:lnTo>
                    <a:pt x="167" y="298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1"/>
            <p:cNvSpPr/>
            <p:nvPr/>
          </p:nvSpPr>
          <p:spPr>
            <a:xfrm>
              <a:off x="5965325" y="1184200"/>
              <a:ext cx="453050" cy="198075"/>
            </a:xfrm>
            <a:custGeom>
              <a:avLst/>
              <a:gdLst/>
              <a:ahLst/>
              <a:cxnLst/>
              <a:rect l="l" t="t" r="r" b="b"/>
              <a:pathLst>
                <a:path w="18122" h="7923" extrusionOk="0">
                  <a:moveTo>
                    <a:pt x="18121" y="1"/>
                  </a:moveTo>
                  <a:lnTo>
                    <a:pt x="143" y="7633"/>
                  </a:lnTo>
                  <a:lnTo>
                    <a:pt x="0" y="7883"/>
                  </a:lnTo>
                  <a:cubicBezTo>
                    <a:pt x="27" y="7909"/>
                    <a:pt x="67" y="7923"/>
                    <a:pt x="106" y="7923"/>
                  </a:cubicBezTo>
                  <a:cubicBezTo>
                    <a:pt x="118" y="7923"/>
                    <a:pt x="131" y="7921"/>
                    <a:pt x="143" y="7918"/>
                  </a:cubicBezTo>
                  <a:lnTo>
                    <a:pt x="18121" y="286"/>
                  </a:lnTo>
                  <a:lnTo>
                    <a:pt x="1812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1"/>
            <p:cNvSpPr/>
            <p:nvPr/>
          </p:nvSpPr>
          <p:spPr>
            <a:xfrm>
              <a:off x="6126650" y="939825"/>
              <a:ext cx="68775" cy="119975"/>
            </a:xfrm>
            <a:custGeom>
              <a:avLst/>
              <a:gdLst/>
              <a:ahLst/>
              <a:cxnLst/>
              <a:rect l="l" t="t" r="r" b="b"/>
              <a:pathLst>
                <a:path w="2751" h="4799" extrusionOk="0">
                  <a:moveTo>
                    <a:pt x="2465" y="1"/>
                  </a:moveTo>
                  <a:lnTo>
                    <a:pt x="0" y="4739"/>
                  </a:lnTo>
                  <a:cubicBezTo>
                    <a:pt x="84" y="4763"/>
                    <a:pt x="179" y="4775"/>
                    <a:pt x="250" y="4799"/>
                  </a:cubicBezTo>
                  <a:lnTo>
                    <a:pt x="27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1"/>
            <p:cNvSpPr/>
            <p:nvPr/>
          </p:nvSpPr>
          <p:spPr>
            <a:xfrm>
              <a:off x="5887625" y="1106525"/>
              <a:ext cx="218800" cy="414050"/>
            </a:xfrm>
            <a:custGeom>
              <a:avLst/>
              <a:gdLst/>
              <a:ahLst/>
              <a:cxnLst/>
              <a:rect l="l" t="t" r="r" b="b"/>
              <a:pathLst>
                <a:path w="8752" h="16562" extrusionOk="0">
                  <a:moveTo>
                    <a:pt x="8561" y="0"/>
                  </a:moveTo>
                  <a:lnTo>
                    <a:pt x="1" y="16443"/>
                  </a:lnTo>
                  <a:cubicBezTo>
                    <a:pt x="96" y="16466"/>
                    <a:pt x="167" y="16502"/>
                    <a:pt x="227" y="16562"/>
                  </a:cubicBezTo>
                  <a:lnTo>
                    <a:pt x="3132" y="10990"/>
                  </a:lnTo>
                  <a:lnTo>
                    <a:pt x="3263" y="10740"/>
                  </a:lnTo>
                  <a:lnTo>
                    <a:pt x="8752" y="179"/>
                  </a:lnTo>
                  <a:cubicBezTo>
                    <a:pt x="8680" y="131"/>
                    <a:pt x="8621" y="72"/>
                    <a:pt x="856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1"/>
            <p:cNvSpPr/>
            <p:nvPr/>
          </p:nvSpPr>
          <p:spPr>
            <a:xfrm>
              <a:off x="4762775" y="11147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1166" y="0"/>
                  </a:moveTo>
                  <a:cubicBezTo>
                    <a:pt x="1130" y="0"/>
                    <a:pt x="1095" y="2"/>
                    <a:pt x="1061" y="7"/>
                  </a:cubicBezTo>
                  <a:cubicBezTo>
                    <a:pt x="977" y="18"/>
                    <a:pt x="882" y="42"/>
                    <a:pt x="811" y="66"/>
                  </a:cubicBezTo>
                  <a:cubicBezTo>
                    <a:pt x="477" y="173"/>
                    <a:pt x="227" y="423"/>
                    <a:pt x="96" y="721"/>
                  </a:cubicBezTo>
                  <a:cubicBezTo>
                    <a:pt x="60" y="804"/>
                    <a:pt x="37" y="888"/>
                    <a:pt x="25" y="983"/>
                  </a:cubicBezTo>
                  <a:cubicBezTo>
                    <a:pt x="1" y="1078"/>
                    <a:pt x="1" y="1185"/>
                    <a:pt x="1" y="1292"/>
                  </a:cubicBezTo>
                  <a:cubicBezTo>
                    <a:pt x="78" y="1890"/>
                    <a:pt x="568" y="2324"/>
                    <a:pt x="1144" y="2324"/>
                  </a:cubicBezTo>
                  <a:cubicBezTo>
                    <a:pt x="1187" y="2324"/>
                    <a:pt x="1231" y="2321"/>
                    <a:pt x="1275" y="2316"/>
                  </a:cubicBezTo>
                  <a:cubicBezTo>
                    <a:pt x="1906" y="2245"/>
                    <a:pt x="2370" y="1673"/>
                    <a:pt x="2299" y="1054"/>
                  </a:cubicBezTo>
                  <a:cubicBezTo>
                    <a:pt x="2263" y="721"/>
                    <a:pt x="2108" y="459"/>
                    <a:pt x="1870" y="268"/>
                  </a:cubicBezTo>
                  <a:cubicBezTo>
                    <a:pt x="1787" y="209"/>
                    <a:pt x="1727" y="161"/>
                    <a:pt x="1644" y="126"/>
                  </a:cubicBezTo>
                  <a:cubicBezTo>
                    <a:pt x="1506" y="47"/>
                    <a:pt x="1335" y="0"/>
                    <a:pt x="11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1"/>
            <p:cNvSpPr/>
            <p:nvPr/>
          </p:nvSpPr>
          <p:spPr>
            <a:xfrm>
              <a:off x="4558600" y="1391375"/>
              <a:ext cx="30975" cy="29875"/>
            </a:xfrm>
            <a:custGeom>
              <a:avLst/>
              <a:gdLst/>
              <a:ahLst/>
              <a:cxnLst/>
              <a:rect l="l" t="t" r="r" b="b"/>
              <a:pathLst>
                <a:path w="1239" h="1195" extrusionOk="0">
                  <a:moveTo>
                    <a:pt x="548" y="0"/>
                  </a:moveTo>
                  <a:cubicBezTo>
                    <a:pt x="476" y="12"/>
                    <a:pt x="405" y="36"/>
                    <a:pt x="346" y="60"/>
                  </a:cubicBezTo>
                  <a:cubicBezTo>
                    <a:pt x="131" y="167"/>
                    <a:pt x="0" y="405"/>
                    <a:pt x="12" y="655"/>
                  </a:cubicBezTo>
                  <a:cubicBezTo>
                    <a:pt x="57" y="966"/>
                    <a:pt x="308" y="1195"/>
                    <a:pt x="603" y="1195"/>
                  </a:cubicBezTo>
                  <a:cubicBezTo>
                    <a:pt x="624" y="1195"/>
                    <a:pt x="646" y="1193"/>
                    <a:pt x="667" y="1191"/>
                  </a:cubicBezTo>
                  <a:cubicBezTo>
                    <a:pt x="1000" y="1167"/>
                    <a:pt x="1238" y="870"/>
                    <a:pt x="1203" y="536"/>
                  </a:cubicBezTo>
                  <a:cubicBezTo>
                    <a:pt x="1191" y="346"/>
                    <a:pt x="1084" y="191"/>
                    <a:pt x="941" y="108"/>
                  </a:cubicBezTo>
                  <a:cubicBezTo>
                    <a:pt x="869" y="60"/>
                    <a:pt x="786" y="36"/>
                    <a:pt x="703" y="12"/>
                  </a:cubicBezTo>
                  <a:cubicBezTo>
                    <a:pt x="667" y="0"/>
                    <a:pt x="643" y="0"/>
                    <a:pt x="59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1"/>
            <p:cNvSpPr/>
            <p:nvPr/>
          </p:nvSpPr>
          <p:spPr>
            <a:xfrm>
              <a:off x="4196350" y="1025325"/>
              <a:ext cx="30075" cy="30150"/>
            </a:xfrm>
            <a:custGeom>
              <a:avLst/>
              <a:gdLst/>
              <a:ahLst/>
              <a:cxnLst/>
              <a:rect l="l" t="t" r="r" b="b"/>
              <a:pathLst>
                <a:path w="1203" h="1206" extrusionOk="0">
                  <a:moveTo>
                    <a:pt x="622" y="1"/>
                  </a:moveTo>
                  <a:cubicBezTo>
                    <a:pt x="596" y="1"/>
                    <a:pt x="566" y="4"/>
                    <a:pt x="536" y="10"/>
                  </a:cubicBezTo>
                  <a:cubicBezTo>
                    <a:pt x="238" y="45"/>
                    <a:pt x="24" y="283"/>
                    <a:pt x="0" y="569"/>
                  </a:cubicBezTo>
                  <a:lnTo>
                    <a:pt x="0" y="664"/>
                  </a:lnTo>
                  <a:cubicBezTo>
                    <a:pt x="0" y="724"/>
                    <a:pt x="12" y="772"/>
                    <a:pt x="36" y="831"/>
                  </a:cubicBezTo>
                  <a:cubicBezTo>
                    <a:pt x="123" y="1048"/>
                    <a:pt x="337" y="1205"/>
                    <a:pt x="581" y="1205"/>
                  </a:cubicBezTo>
                  <a:cubicBezTo>
                    <a:pt x="606" y="1205"/>
                    <a:pt x="630" y="1204"/>
                    <a:pt x="655" y="1200"/>
                  </a:cubicBezTo>
                  <a:cubicBezTo>
                    <a:pt x="679" y="1200"/>
                    <a:pt x="727" y="1188"/>
                    <a:pt x="750" y="1188"/>
                  </a:cubicBezTo>
                  <a:cubicBezTo>
                    <a:pt x="846" y="1165"/>
                    <a:pt x="917" y="1117"/>
                    <a:pt x="977" y="1069"/>
                  </a:cubicBezTo>
                  <a:cubicBezTo>
                    <a:pt x="1131" y="938"/>
                    <a:pt x="1203" y="748"/>
                    <a:pt x="1191" y="545"/>
                  </a:cubicBezTo>
                  <a:cubicBezTo>
                    <a:pt x="1167" y="367"/>
                    <a:pt x="1072" y="224"/>
                    <a:pt x="929" y="117"/>
                  </a:cubicBezTo>
                  <a:cubicBezTo>
                    <a:pt x="858" y="69"/>
                    <a:pt x="786" y="33"/>
                    <a:pt x="691" y="10"/>
                  </a:cubicBezTo>
                  <a:cubicBezTo>
                    <a:pt x="673" y="4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1"/>
            <p:cNvSpPr/>
            <p:nvPr/>
          </p:nvSpPr>
          <p:spPr>
            <a:xfrm>
              <a:off x="4432100" y="1005225"/>
              <a:ext cx="30075" cy="29900"/>
            </a:xfrm>
            <a:custGeom>
              <a:avLst/>
              <a:gdLst/>
              <a:ahLst/>
              <a:cxnLst/>
              <a:rect l="l" t="t" r="r" b="b"/>
              <a:pathLst>
                <a:path w="1203" h="1196" extrusionOk="0">
                  <a:moveTo>
                    <a:pt x="614" y="0"/>
                  </a:moveTo>
                  <a:cubicBezTo>
                    <a:pt x="592" y="0"/>
                    <a:pt x="570" y="2"/>
                    <a:pt x="548" y="4"/>
                  </a:cubicBezTo>
                  <a:cubicBezTo>
                    <a:pt x="464" y="16"/>
                    <a:pt x="369" y="40"/>
                    <a:pt x="310" y="87"/>
                  </a:cubicBezTo>
                  <a:cubicBezTo>
                    <a:pt x="238" y="135"/>
                    <a:pt x="179" y="195"/>
                    <a:pt x="131" y="254"/>
                  </a:cubicBezTo>
                  <a:cubicBezTo>
                    <a:pt x="83" y="325"/>
                    <a:pt x="48" y="397"/>
                    <a:pt x="24" y="492"/>
                  </a:cubicBezTo>
                  <a:cubicBezTo>
                    <a:pt x="12" y="540"/>
                    <a:pt x="0" y="599"/>
                    <a:pt x="12" y="659"/>
                  </a:cubicBezTo>
                  <a:cubicBezTo>
                    <a:pt x="47" y="961"/>
                    <a:pt x="309" y="1195"/>
                    <a:pt x="631" y="1195"/>
                  </a:cubicBezTo>
                  <a:cubicBezTo>
                    <a:pt x="639" y="1195"/>
                    <a:pt x="647" y="1195"/>
                    <a:pt x="655" y="1195"/>
                  </a:cubicBezTo>
                  <a:lnTo>
                    <a:pt x="667" y="1195"/>
                  </a:lnTo>
                  <a:cubicBezTo>
                    <a:pt x="762" y="1171"/>
                    <a:pt x="834" y="1159"/>
                    <a:pt x="905" y="1111"/>
                  </a:cubicBezTo>
                  <a:cubicBezTo>
                    <a:pt x="1000" y="1076"/>
                    <a:pt x="1072" y="992"/>
                    <a:pt x="1119" y="909"/>
                  </a:cubicBezTo>
                  <a:cubicBezTo>
                    <a:pt x="1155" y="837"/>
                    <a:pt x="1191" y="754"/>
                    <a:pt x="1203" y="671"/>
                  </a:cubicBezTo>
                  <a:lnTo>
                    <a:pt x="1203" y="540"/>
                  </a:lnTo>
                  <a:cubicBezTo>
                    <a:pt x="1180" y="229"/>
                    <a:pt x="920" y="0"/>
                    <a:pt x="61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1"/>
            <p:cNvSpPr/>
            <p:nvPr/>
          </p:nvSpPr>
          <p:spPr>
            <a:xfrm>
              <a:off x="4392800" y="1332150"/>
              <a:ext cx="9850" cy="10525"/>
            </a:xfrm>
            <a:custGeom>
              <a:avLst/>
              <a:gdLst/>
              <a:ahLst/>
              <a:cxnLst/>
              <a:rect l="l" t="t" r="r" b="b"/>
              <a:pathLst>
                <a:path w="394" h="421" extrusionOk="0">
                  <a:moveTo>
                    <a:pt x="179" y="0"/>
                  </a:moveTo>
                  <a:cubicBezTo>
                    <a:pt x="96" y="0"/>
                    <a:pt x="60" y="48"/>
                    <a:pt x="24" y="107"/>
                  </a:cubicBezTo>
                  <a:cubicBezTo>
                    <a:pt x="12" y="131"/>
                    <a:pt x="0" y="179"/>
                    <a:pt x="0" y="238"/>
                  </a:cubicBezTo>
                  <a:cubicBezTo>
                    <a:pt x="11" y="343"/>
                    <a:pt x="77" y="421"/>
                    <a:pt x="175" y="421"/>
                  </a:cubicBezTo>
                  <a:cubicBezTo>
                    <a:pt x="188" y="421"/>
                    <a:pt x="201" y="420"/>
                    <a:pt x="215" y="417"/>
                  </a:cubicBezTo>
                  <a:cubicBezTo>
                    <a:pt x="322" y="405"/>
                    <a:pt x="381" y="333"/>
                    <a:pt x="393" y="238"/>
                  </a:cubicBezTo>
                  <a:lnTo>
                    <a:pt x="393" y="191"/>
                  </a:lnTo>
                  <a:cubicBezTo>
                    <a:pt x="393" y="107"/>
                    <a:pt x="334" y="36"/>
                    <a:pt x="262" y="24"/>
                  </a:cubicBezTo>
                  <a:cubicBezTo>
                    <a:pt x="239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1"/>
            <p:cNvSpPr/>
            <p:nvPr/>
          </p:nvSpPr>
          <p:spPr>
            <a:xfrm>
              <a:off x="5860550" y="1516575"/>
              <a:ext cx="42275" cy="40975"/>
            </a:xfrm>
            <a:custGeom>
              <a:avLst/>
              <a:gdLst/>
              <a:ahLst/>
              <a:cxnLst/>
              <a:rect l="l" t="t" r="r" b="b"/>
              <a:pathLst>
                <a:path w="1691" h="1639" extrusionOk="0">
                  <a:moveTo>
                    <a:pt x="853" y="0"/>
                  </a:moveTo>
                  <a:cubicBezTo>
                    <a:pt x="827" y="0"/>
                    <a:pt x="801" y="2"/>
                    <a:pt x="774" y="5"/>
                  </a:cubicBezTo>
                  <a:lnTo>
                    <a:pt x="762" y="5"/>
                  </a:lnTo>
                  <a:cubicBezTo>
                    <a:pt x="679" y="29"/>
                    <a:pt x="595" y="41"/>
                    <a:pt x="536" y="64"/>
                  </a:cubicBezTo>
                  <a:cubicBezTo>
                    <a:pt x="203" y="207"/>
                    <a:pt x="0" y="541"/>
                    <a:pt x="24" y="898"/>
                  </a:cubicBezTo>
                  <a:cubicBezTo>
                    <a:pt x="69" y="1327"/>
                    <a:pt x="436" y="1639"/>
                    <a:pt x="850" y="1639"/>
                  </a:cubicBezTo>
                  <a:cubicBezTo>
                    <a:pt x="872" y="1639"/>
                    <a:pt x="895" y="1638"/>
                    <a:pt x="917" y="1636"/>
                  </a:cubicBezTo>
                  <a:cubicBezTo>
                    <a:pt x="1369" y="1588"/>
                    <a:pt x="1691" y="1184"/>
                    <a:pt x="1655" y="743"/>
                  </a:cubicBezTo>
                  <a:cubicBezTo>
                    <a:pt x="1619" y="505"/>
                    <a:pt x="1500" y="291"/>
                    <a:pt x="1310" y="160"/>
                  </a:cubicBezTo>
                  <a:cubicBezTo>
                    <a:pt x="1238" y="112"/>
                    <a:pt x="1155" y="64"/>
                    <a:pt x="1084" y="41"/>
                  </a:cubicBezTo>
                  <a:cubicBezTo>
                    <a:pt x="1003" y="14"/>
                    <a:pt x="930" y="0"/>
                    <a:pt x="8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1"/>
            <p:cNvSpPr/>
            <p:nvPr/>
          </p:nvSpPr>
          <p:spPr>
            <a:xfrm>
              <a:off x="5775700" y="1136275"/>
              <a:ext cx="29800" cy="28900"/>
            </a:xfrm>
            <a:custGeom>
              <a:avLst/>
              <a:gdLst/>
              <a:ahLst/>
              <a:cxnLst/>
              <a:rect l="l" t="t" r="r" b="b"/>
              <a:pathLst>
                <a:path w="1192" h="1156" extrusionOk="0">
                  <a:moveTo>
                    <a:pt x="537" y="1"/>
                  </a:moveTo>
                  <a:cubicBezTo>
                    <a:pt x="465" y="1"/>
                    <a:pt x="382" y="25"/>
                    <a:pt x="322" y="60"/>
                  </a:cubicBezTo>
                  <a:cubicBezTo>
                    <a:pt x="263" y="84"/>
                    <a:pt x="203" y="132"/>
                    <a:pt x="168" y="191"/>
                  </a:cubicBezTo>
                  <a:cubicBezTo>
                    <a:pt x="60" y="310"/>
                    <a:pt x="1" y="453"/>
                    <a:pt x="25" y="632"/>
                  </a:cubicBezTo>
                  <a:cubicBezTo>
                    <a:pt x="60" y="918"/>
                    <a:pt x="299" y="1144"/>
                    <a:pt x="560" y="1156"/>
                  </a:cubicBezTo>
                  <a:lnTo>
                    <a:pt x="656" y="1156"/>
                  </a:lnTo>
                  <a:cubicBezTo>
                    <a:pt x="680" y="1156"/>
                    <a:pt x="739" y="1144"/>
                    <a:pt x="799" y="1108"/>
                  </a:cubicBezTo>
                  <a:cubicBezTo>
                    <a:pt x="1025" y="1025"/>
                    <a:pt x="1192" y="787"/>
                    <a:pt x="1156" y="513"/>
                  </a:cubicBezTo>
                  <a:cubicBezTo>
                    <a:pt x="1156" y="441"/>
                    <a:pt x="1132" y="370"/>
                    <a:pt x="1096" y="310"/>
                  </a:cubicBezTo>
                  <a:cubicBezTo>
                    <a:pt x="1061" y="227"/>
                    <a:pt x="1013" y="156"/>
                    <a:pt x="941" y="108"/>
                  </a:cubicBezTo>
                  <a:cubicBezTo>
                    <a:pt x="834" y="36"/>
                    <a:pt x="703" y="1"/>
                    <a:pt x="56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1"/>
            <p:cNvSpPr/>
            <p:nvPr/>
          </p:nvSpPr>
          <p:spPr>
            <a:xfrm>
              <a:off x="5559325" y="973750"/>
              <a:ext cx="30375" cy="28950"/>
            </a:xfrm>
            <a:custGeom>
              <a:avLst/>
              <a:gdLst/>
              <a:ahLst/>
              <a:cxnLst/>
              <a:rect l="l" t="t" r="r" b="b"/>
              <a:pathLst>
                <a:path w="1215" h="1158" extrusionOk="0">
                  <a:moveTo>
                    <a:pt x="679" y="1"/>
                  </a:moveTo>
                  <a:lnTo>
                    <a:pt x="548" y="13"/>
                  </a:lnTo>
                  <a:cubicBezTo>
                    <a:pt x="488" y="13"/>
                    <a:pt x="429" y="25"/>
                    <a:pt x="369" y="49"/>
                  </a:cubicBezTo>
                  <a:cubicBezTo>
                    <a:pt x="286" y="84"/>
                    <a:pt x="214" y="144"/>
                    <a:pt x="155" y="203"/>
                  </a:cubicBezTo>
                  <a:cubicBezTo>
                    <a:pt x="48" y="322"/>
                    <a:pt x="0" y="465"/>
                    <a:pt x="24" y="632"/>
                  </a:cubicBezTo>
                  <a:cubicBezTo>
                    <a:pt x="36" y="727"/>
                    <a:pt x="48" y="799"/>
                    <a:pt x="95" y="858"/>
                  </a:cubicBezTo>
                  <a:cubicBezTo>
                    <a:pt x="143" y="930"/>
                    <a:pt x="202" y="989"/>
                    <a:pt x="274" y="1049"/>
                  </a:cubicBezTo>
                  <a:cubicBezTo>
                    <a:pt x="370" y="1113"/>
                    <a:pt x="485" y="1158"/>
                    <a:pt x="611" y="1158"/>
                  </a:cubicBezTo>
                  <a:cubicBezTo>
                    <a:pt x="626" y="1158"/>
                    <a:pt x="640" y="1157"/>
                    <a:pt x="655" y="1156"/>
                  </a:cubicBezTo>
                  <a:cubicBezTo>
                    <a:pt x="976" y="1120"/>
                    <a:pt x="1214" y="834"/>
                    <a:pt x="1179" y="525"/>
                  </a:cubicBezTo>
                  <a:cubicBezTo>
                    <a:pt x="1167" y="334"/>
                    <a:pt x="1060" y="191"/>
                    <a:pt x="917" y="84"/>
                  </a:cubicBezTo>
                  <a:cubicBezTo>
                    <a:pt x="833" y="37"/>
                    <a:pt x="750" y="1"/>
                    <a:pt x="67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1"/>
            <p:cNvSpPr/>
            <p:nvPr/>
          </p:nvSpPr>
          <p:spPr>
            <a:xfrm>
              <a:off x="4618425" y="1217425"/>
              <a:ext cx="22050" cy="20375"/>
            </a:xfrm>
            <a:custGeom>
              <a:avLst/>
              <a:gdLst/>
              <a:ahLst/>
              <a:cxnLst/>
              <a:rect l="l" t="t" r="r" b="b"/>
              <a:pathLst>
                <a:path w="882" h="815" extrusionOk="0">
                  <a:moveTo>
                    <a:pt x="442" y="1"/>
                  </a:moveTo>
                  <a:cubicBezTo>
                    <a:pt x="422" y="1"/>
                    <a:pt x="402" y="2"/>
                    <a:pt x="381" y="5"/>
                  </a:cubicBezTo>
                  <a:lnTo>
                    <a:pt x="358" y="5"/>
                  </a:lnTo>
                  <a:cubicBezTo>
                    <a:pt x="155" y="41"/>
                    <a:pt x="0" y="219"/>
                    <a:pt x="24" y="422"/>
                  </a:cubicBezTo>
                  <a:lnTo>
                    <a:pt x="24" y="458"/>
                  </a:lnTo>
                  <a:cubicBezTo>
                    <a:pt x="36" y="541"/>
                    <a:pt x="60" y="600"/>
                    <a:pt x="108" y="660"/>
                  </a:cubicBezTo>
                  <a:cubicBezTo>
                    <a:pt x="119" y="684"/>
                    <a:pt x="143" y="708"/>
                    <a:pt x="167" y="720"/>
                  </a:cubicBezTo>
                  <a:cubicBezTo>
                    <a:pt x="227" y="779"/>
                    <a:pt x="322" y="815"/>
                    <a:pt x="405" y="815"/>
                  </a:cubicBezTo>
                  <a:lnTo>
                    <a:pt x="477" y="815"/>
                  </a:lnTo>
                  <a:cubicBezTo>
                    <a:pt x="703" y="803"/>
                    <a:pt x="881" y="589"/>
                    <a:pt x="858" y="362"/>
                  </a:cubicBezTo>
                  <a:cubicBezTo>
                    <a:pt x="834" y="219"/>
                    <a:pt x="750" y="100"/>
                    <a:pt x="643" y="41"/>
                  </a:cubicBezTo>
                  <a:cubicBezTo>
                    <a:pt x="563" y="14"/>
                    <a:pt x="503" y="1"/>
                    <a:pt x="44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1"/>
            <p:cNvSpPr/>
            <p:nvPr/>
          </p:nvSpPr>
          <p:spPr>
            <a:xfrm>
              <a:off x="5439650" y="946275"/>
              <a:ext cx="21175" cy="20375"/>
            </a:xfrm>
            <a:custGeom>
              <a:avLst/>
              <a:gdLst/>
              <a:ahLst/>
              <a:cxnLst/>
              <a:rect l="l" t="t" r="r" b="b"/>
              <a:pathLst>
                <a:path w="847" h="815" extrusionOk="0">
                  <a:moveTo>
                    <a:pt x="430" y="0"/>
                  </a:moveTo>
                  <a:cubicBezTo>
                    <a:pt x="411" y="0"/>
                    <a:pt x="391" y="2"/>
                    <a:pt x="370" y="5"/>
                  </a:cubicBezTo>
                  <a:cubicBezTo>
                    <a:pt x="358" y="5"/>
                    <a:pt x="346" y="5"/>
                    <a:pt x="334" y="16"/>
                  </a:cubicBezTo>
                  <a:cubicBezTo>
                    <a:pt x="239" y="40"/>
                    <a:pt x="179" y="76"/>
                    <a:pt x="120" y="136"/>
                  </a:cubicBezTo>
                  <a:cubicBezTo>
                    <a:pt x="60" y="195"/>
                    <a:pt x="13" y="290"/>
                    <a:pt x="13" y="374"/>
                  </a:cubicBezTo>
                  <a:cubicBezTo>
                    <a:pt x="11" y="372"/>
                    <a:pt x="10" y="371"/>
                    <a:pt x="8" y="371"/>
                  </a:cubicBezTo>
                  <a:cubicBezTo>
                    <a:pt x="1" y="371"/>
                    <a:pt x="1" y="402"/>
                    <a:pt x="1" y="433"/>
                  </a:cubicBezTo>
                  <a:cubicBezTo>
                    <a:pt x="35" y="652"/>
                    <a:pt x="214" y="815"/>
                    <a:pt x="430" y="815"/>
                  </a:cubicBezTo>
                  <a:cubicBezTo>
                    <a:pt x="438" y="815"/>
                    <a:pt x="446" y="815"/>
                    <a:pt x="453" y="814"/>
                  </a:cubicBezTo>
                  <a:cubicBezTo>
                    <a:pt x="667" y="790"/>
                    <a:pt x="846" y="588"/>
                    <a:pt x="822" y="362"/>
                  </a:cubicBezTo>
                  <a:cubicBezTo>
                    <a:pt x="810" y="219"/>
                    <a:pt x="715" y="100"/>
                    <a:pt x="584" y="40"/>
                  </a:cubicBezTo>
                  <a:cubicBezTo>
                    <a:pt x="539" y="14"/>
                    <a:pt x="488" y="0"/>
                    <a:pt x="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1"/>
            <p:cNvSpPr/>
            <p:nvPr/>
          </p:nvSpPr>
          <p:spPr>
            <a:xfrm>
              <a:off x="5341125" y="1157350"/>
              <a:ext cx="21450" cy="20100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36" y="0"/>
                  </a:moveTo>
                  <a:cubicBezTo>
                    <a:pt x="418" y="0"/>
                    <a:pt x="400" y="1"/>
                    <a:pt x="382" y="3"/>
                  </a:cubicBezTo>
                  <a:lnTo>
                    <a:pt x="346" y="3"/>
                  </a:lnTo>
                  <a:cubicBezTo>
                    <a:pt x="251" y="15"/>
                    <a:pt x="179" y="63"/>
                    <a:pt x="120" y="122"/>
                  </a:cubicBezTo>
                  <a:lnTo>
                    <a:pt x="25" y="253"/>
                  </a:lnTo>
                  <a:cubicBezTo>
                    <a:pt x="13" y="313"/>
                    <a:pt x="1" y="372"/>
                    <a:pt x="13" y="432"/>
                  </a:cubicBezTo>
                  <a:cubicBezTo>
                    <a:pt x="46" y="643"/>
                    <a:pt x="215" y="803"/>
                    <a:pt x="422" y="803"/>
                  </a:cubicBezTo>
                  <a:cubicBezTo>
                    <a:pt x="436" y="803"/>
                    <a:pt x="451" y="802"/>
                    <a:pt x="465" y="801"/>
                  </a:cubicBezTo>
                  <a:cubicBezTo>
                    <a:pt x="679" y="789"/>
                    <a:pt x="858" y="587"/>
                    <a:pt x="834" y="360"/>
                  </a:cubicBezTo>
                  <a:cubicBezTo>
                    <a:pt x="834" y="325"/>
                    <a:pt x="822" y="301"/>
                    <a:pt x="798" y="253"/>
                  </a:cubicBezTo>
                  <a:cubicBezTo>
                    <a:pt x="787" y="182"/>
                    <a:pt x="727" y="110"/>
                    <a:pt x="656" y="63"/>
                  </a:cubicBezTo>
                  <a:cubicBezTo>
                    <a:pt x="596" y="23"/>
                    <a:pt x="521" y="0"/>
                    <a:pt x="4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1"/>
            <p:cNvSpPr/>
            <p:nvPr/>
          </p:nvSpPr>
          <p:spPr>
            <a:xfrm>
              <a:off x="4884825" y="973175"/>
              <a:ext cx="20850" cy="20850"/>
            </a:xfrm>
            <a:custGeom>
              <a:avLst/>
              <a:gdLst/>
              <a:ahLst/>
              <a:cxnLst/>
              <a:rect l="l" t="t" r="r" b="b"/>
              <a:pathLst>
                <a:path w="834" h="834" extrusionOk="0">
                  <a:moveTo>
                    <a:pt x="381" y="0"/>
                  </a:moveTo>
                  <a:cubicBezTo>
                    <a:pt x="239" y="12"/>
                    <a:pt x="143" y="72"/>
                    <a:pt x="84" y="179"/>
                  </a:cubicBezTo>
                  <a:cubicBezTo>
                    <a:pt x="36" y="250"/>
                    <a:pt x="0" y="345"/>
                    <a:pt x="0" y="429"/>
                  </a:cubicBezTo>
                  <a:lnTo>
                    <a:pt x="0" y="464"/>
                  </a:lnTo>
                  <a:cubicBezTo>
                    <a:pt x="24" y="548"/>
                    <a:pt x="48" y="631"/>
                    <a:pt x="108" y="691"/>
                  </a:cubicBezTo>
                  <a:cubicBezTo>
                    <a:pt x="167" y="762"/>
                    <a:pt x="239" y="810"/>
                    <a:pt x="334" y="822"/>
                  </a:cubicBezTo>
                  <a:cubicBezTo>
                    <a:pt x="381" y="834"/>
                    <a:pt x="417" y="834"/>
                    <a:pt x="465" y="834"/>
                  </a:cubicBezTo>
                  <a:cubicBezTo>
                    <a:pt x="655" y="822"/>
                    <a:pt x="798" y="691"/>
                    <a:pt x="822" y="512"/>
                  </a:cubicBezTo>
                  <a:cubicBezTo>
                    <a:pt x="822" y="464"/>
                    <a:pt x="834" y="417"/>
                    <a:pt x="822" y="369"/>
                  </a:cubicBezTo>
                  <a:cubicBezTo>
                    <a:pt x="822" y="334"/>
                    <a:pt x="810" y="286"/>
                    <a:pt x="798" y="238"/>
                  </a:cubicBezTo>
                  <a:cubicBezTo>
                    <a:pt x="774" y="214"/>
                    <a:pt x="762" y="179"/>
                    <a:pt x="751" y="167"/>
                  </a:cubicBezTo>
                  <a:cubicBezTo>
                    <a:pt x="691" y="95"/>
                    <a:pt x="620" y="48"/>
                    <a:pt x="536" y="12"/>
                  </a:cubicBezTo>
                  <a:cubicBezTo>
                    <a:pt x="501" y="0"/>
                    <a:pt x="441" y="0"/>
                    <a:pt x="38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1"/>
            <p:cNvSpPr/>
            <p:nvPr/>
          </p:nvSpPr>
          <p:spPr>
            <a:xfrm>
              <a:off x="3994525" y="940125"/>
              <a:ext cx="20575" cy="10200"/>
            </a:xfrm>
            <a:custGeom>
              <a:avLst/>
              <a:gdLst/>
              <a:ahLst/>
              <a:cxnLst/>
              <a:rect l="l" t="t" r="r" b="b"/>
              <a:pathLst>
                <a:path w="823" h="408" extrusionOk="0">
                  <a:moveTo>
                    <a:pt x="1" y="1"/>
                  </a:moveTo>
                  <a:lnTo>
                    <a:pt x="1" y="48"/>
                  </a:lnTo>
                  <a:cubicBezTo>
                    <a:pt x="1" y="84"/>
                    <a:pt x="13" y="132"/>
                    <a:pt x="37" y="167"/>
                  </a:cubicBezTo>
                  <a:cubicBezTo>
                    <a:pt x="49" y="203"/>
                    <a:pt x="72" y="251"/>
                    <a:pt x="120" y="286"/>
                  </a:cubicBezTo>
                  <a:cubicBezTo>
                    <a:pt x="205" y="361"/>
                    <a:pt x="310" y="407"/>
                    <a:pt x="417" y="407"/>
                  </a:cubicBezTo>
                  <a:cubicBezTo>
                    <a:pt x="429" y="407"/>
                    <a:pt x="441" y="407"/>
                    <a:pt x="453" y="405"/>
                  </a:cubicBezTo>
                  <a:cubicBezTo>
                    <a:pt x="465" y="405"/>
                    <a:pt x="477" y="405"/>
                    <a:pt x="489" y="382"/>
                  </a:cubicBezTo>
                  <a:cubicBezTo>
                    <a:pt x="596" y="370"/>
                    <a:pt x="691" y="310"/>
                    <a:pt x="751" y="239"/>
                  </a:cubicBezTo>
                  <a:cubicBezTo>
                    <a:pt x="787" y="167"/>
                    <a:pt x="822" y="84"/>
                    <a:pt x="8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1"/>
            <p:cNvSpPr/>
            <p:nvPr/>
          </p:nvSpPr>
          <p:spPr>
            <a:xfrm>
              <a:off x="4521100" y="1262650"/>
              <a:ext cx="21150" cy="20400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463" y="1"/>
                  </a:moveTo>
                  <a:cubicBezTo>
                    <a:pt x="443" y="1"/>
                    <a:pt x="424" y="2"/>
                    <a:pt x="405" y="6"/>
                  </a:cubicBezTo>
                  <a:lnTo>
                    <a:pt x="381" y="6"/>
                  </a:lnTo>
                  <a:cubicBezTo>
                    <a:pt x="298" y="18"/>
                    <a:pt x="226" y="42"/>
                    <a:pt x="167" y="89"/>
                  </a:cubicBezTo>
                  <a:cubicBezTo>
                    <a:pt x="60" y="173"/>
                    <a:pt x="0" y="315"/>
                    <a:pt x="12" y="446"/>
                  </a:cubicBezTo>
                  <a:cubicBezTo>
                    <a:pt x="12" y="458"/>
                    <a:pt x="12" y="482"/>
                    <a:pt x="24" y="494"/>
                  </a:cubicBezTo>
                  <a:cubicBezTo>
                    <a:pt x="48" y="577"/>
                    <a:pt x="107" y="649"/>
                    <a:pt x="167" y="720"/>
                  </a:cubicBezTo>
                  <a:cubicBezTo>
                    <a:pt x="226" y="780"/>
                    <a:pt x="310" y="804"/>
                    <a:pt x="405" y="816"/>
                  </a:cubicBezTo>
                  <a:lnTo>
                    <a:pt x="476" y="816"/>
                  </a:lnTo>
                  <a:cubicBezTo>
                    <a:pt x="536" y="816"/>
                    <a:pt x="595" y="804"/>
                    <a:pt x="655" y="756"/>
                  </a:cubicBezTo>
                  <a:cubicBezTo>
                    <a:pt x="774" y="685"/>
                    <a:pt x="845" y="554"/>
                    <a:pt x="833" y="399"/>
                  </a:cubicBezTo>
                  <a:lnTo>
                    <a:pt x="833" y="375"/>
                  </a:lnTo>
                  <a:cubicBezTo>
                    <a:pt x="822" y="280"/>
                    <a:pt x="786" y="208"/>
                    <a:pt x="738" y="149"/>
                  </a:cubicBezTo>
                  <a:cubicBezTo>
                    <a:pt x="677" y="57"/>
                    <a:pt x="573" y="1"/>
                    <a:pt x="4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1"/>
            <p:cNvSpPr/>
            <p:nvPr/>
          </p:nvSpPr>
          <p:spPr>
            <a:xfrm>
              <a:off x="3877250" y="1014750"/>
              <a:ext cx="22050" cy="20675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491" y="1"/>
                  </a:moveTo>
                  <a:cubicBezTo>
                    <a:pt x="479" y="1"/>
                    <a:pt x="466" y="2"/>
                    <a:pt x="453" y="4"/>
                  </a:cubicBezTo>
                  <a:lnTo>
                    <a:pt x="406" y="4"/>
                  </a:lnTo>
                  <a:cubicBezTo>
                    <a:pt x="179" y="16"/>
                    <a:pt x="1" y="230"/>
                    <a:pt x="37" y="456"/>
                  </a:cubicBezTo>
                  <a:cubicBezTo>
                    <a:pt x="60" y="664"/>
                    <a:pt x="249" y="826"/>
                    <a:pt x="455" y="826"/>
                  </a:cubicBezTo>
                  <a:cubicBezTo>
                    <a:pt x="463" y="826"/>
                    <a:pt x="470" y="826"/>
                    <a:pt x="477" y="826"/>
                  </a:cubicBezTo>
                  <a:cubicBezTo>
                    <a:pt x="703" y="814"/>
                    <a:pt x="882" y="599"/>
                    <a:pt x="858" y="373"/>
                  </a:cubicBezTo>
                  <a:cubicBezTo>
                    <a:pt x="858" y="337"/>
                    <a:pt x="834" y="290"/>
                    <a:pt x="822" y="254"/>
                  </a:cubicBezTo>
                  <a:cubicBezTo>
                    <a:pt x="810" y="159"/>
                    <a:pt x="751" y="99"/>
                    <a:pt x="656" y="52"/>
                  </a:cubicBezTo>
                  <a:cubicBezTo>
                    <a:pt x="607" y="22"/>
                    <a:pt x="550" y="1"/>
                    <a:pt x="4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1"/>
            <p:cNvSpPr/>
            <p:nvPr/>
          </p:nvSpPr>
          <p:spPr>
            <a:xfrm>
              <a:off x="6017400" y="939525"/>
              <a:ext cx="25025" cy="23025"/>
            </a:xfrm>
            <a:custGeom>
              <a:avLst/>
              <a:gdLst/>
              <a:ahLst/>
              <a:cxnLst/>
              <a:rect l="l" t="t" r="r" b="b"/>
              <a:pathLst>
                <a:path w="1001" h="921" extrusionOk="0">
                  <a:moveTo>
                    <a:pt x="370" y="1"/>
                  </a:moveTo>
                  <a:cubicBezTo>
                    <a:pt x="358" y="1"/>
                    <a:pt x="334" y="25"/>
                    <a:pt x="310" y="25"/>
                  </a:cubicBezTo>
                  <a:cubicBezTo>
                    <a:pt x="287" y="36"/>
                    <a:pt x="251" y="48"/>
                    <a:pt x="239" y="72"/>
                  </a:cubicBezTo>
                  <a:cubicBezTo>
                    <a:pt x="191" y="96"/>
                    <a:pt x="156" y="144"/>
                    <a:pt x="120" y="191"/>
                  </a:cubicBezTo>
                  <a:cubicBezTo>
                    <a:pt x="13" y="322"/>
                    <a:pt x="1" y="513"/>
                    <a:pt x="96" y="679"/>
                  </a:cubicBezTo>
                  <a:cubicBezTo>
                    <a:pt x="96" y="691"/>
                    <a:pt x="108" y="691"/>
                    <a:pt x="108" y="703"/>
                  </a:cubicBezTo>
                  <a:cubicBezTo>
                    <a:pt x="144" y="763"/>
                    <a:pt x="203" y="822"/>
                    <a:pt x="263" y="858"/>
                  </a:cubicBezTo>
                  <a:cubicBezTo>
                    <a:pt x="332" y="897"/>
                    <a:pt x="417" y="921"/>
                    <a:pt x="512" y="921"/>
                  </a:cubicBezTo>
                  <a:cubicBezTo>
                    <a:pt x="532" y="921"/>
                    <a:pt x="552" y="920"/>
                    <a:pt x="572" y="918"/>
                  </a:cubicBezTo>
                  <a:cubicBezTo>
                    <a:pt x="632" y="894"/>
                    <a:pt x="691" y="882"/>
                    <a:pt x="727" y="858"/>
                  </a:cubicBezTo>
                  <a:cubicBezTo>
                    <a:pt x="763" y="846"/>
                    <a:pt x="775" y="822"/>
                    <a:pt x="810" y="798"/>
                  </a:cubicBezTo>
                  <a:cubicBezTo>
                    <a:pt x="941" y="679"/>
                    <a:pt x="1001" y="465"/>
                    <a:pt x="929" y="310"/>
                  </a:cubicBezTo>
                  <a:lnTo>
                    <a:pt x="882" y="215"/>
                  </a:lnTo>
                  <a:cubicBezTo>
                    <a:pt x="846" y="167"/>
                    <a:pt x="810" y="120"/>
                    <a:pt x="775" y="96"/>
                  </a:cubicBezTo>
                  <a:cubicBezTo>
                    <a:pt x="727" y="48"/>
                    <a:pt x="668" y="25"/>
                    <a:pt x="5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1"/>
            <p:cNvSpPr/>
            <p:nvPr/>
          </p:nvSpPr>
          <p:spPr>
            <a:xfrm>
              <a:off x="4869650" y="949325"/>
              <a:ext cx="12825" cy="12000"/>
            </a:xfrm>
            <a:custGeom>
              <a:avLst/>
              <a:gdLst/>
              <a:ahLst/>
              <a:cxnLst/>
              <a:rect l="l" t="t" r="r" b="b"/>
              <a:pathLst>
                <a:path w="513" h="480" extrusionOk="0">
                  <a:moveTo>
                    <a:pt x="251" y="1"/>
                  </a:moveTo>
                  <a:cubicBezTo>
                    <a:pt x="243" y="1"/>
                    <a:pt x="235" y="1"/>
                    <a:pt x="226" y="2"/>
                  </a:cubicBezTo>
                  <a:cubicBezTo>
                    <a:pt x="96" y="14"/>
                    <a:pt x="0" y="133"/>
                    <a:pt x="12" y="275"/>
                  </a:cubicBezTo>
                  <a:cubicBezTo>
                    <a:pt x="34" y="398"/>
                    <a:pt x="140" y="479"/>
                    <a:pt x="261" y="479"/>
                  </a:cubicBezTo>
                  <a:cubicBezTo>
                    <a:pt x="269" y="479"/>
                    <a:pt x="278" y="479"/>
                    <a:pt x="286" y="478"/>
                  </a:cubicBezTo>
                  <a:cubicBezTo>
                    <a:pt x="417" y="466"/>
                    <a:pt x="512" y="347"/>
                    <a:pt x="488" y="216"/>
                  </a:cubicBezTo>
                  <a:cubicBezTo>
                    <a:pt x="477" y="82"/>
                    <a:pt x="372" y="1"/>
                    <a:pt x="2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1"/>
            <p:cNvSpPr/>
            <p:nvPr/>
          </p:nvSpPr>
          <p:spPr>
            <a:xfrm>
              <a:off x="4743150" y="1107375"/>
              <a:ext cx="12225" cy="12000"/>
            </a:xfrm>
            <a:custGeom>
              <a:avLst/>
              <a:gdLst/>
              <a:ahLst/>
              <a:cxnLst/>
              <a:rect l="l" t="t" r="r" b="b"/>
              <a:pathLst>
                <a:path w="489" h="480" extrusionOk="0">
                  <a:moveTo>
                    <a:pt x="251" y="1"/>
                  </a:moveTo>
                  <a:cubicBezTo>
                    <a:pt x="243" y="1"/>
                    <a:pt x="235" y="1"/>
                    <a:pt x="226" y="2"/>
                  </a:cubicBezTo>
                  <a:cubicBezTo>
                    <a:pt x="95" y="14"/>
                    <a:pt x="0" y="145"/>
                    <a:pt x="12" y="276"/>
                  </a:cubicBezTo>
                  <a:cubicBezTo>
                    <a:pt x="23" y="388"/>
                    <a:pt x="140" y="479"/>
                    <a:pt x="264" y="479"/>
                  </a:cubicBezTo>
                  <a:cubicBezTo>
                    <a:pt x="271" y="479"/>
                    <a:pt x="278" y="479"/>
                    <a:pt x="286" y="478"/>
                  </a:cubicBezTo>
                  <a:cubicBezTo>
                    <a:pt x="405" y="454"/>
                    <a:pt x="488" y="347"/>
                    <a:pt x="488" y="216"/>
                  </a:cubicBezTo>
                  <a:cubicBezTo>
                    <a:pt x="477" y="82"/>
                    <a:pt x="372" y="1"/>
                    <a:pt x="25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1"/>
            <p:cNvSpPr/>
            <p:nvPr/>
          </p:nvSpPr>
          <p:spPr>
            <a:xfrm>
              <a:off x="4242175" y="940725"/>
              <a:ext cx="12525" cy="11700"/>
            </a:xfrm>
            <a:custGeom>
              <a:avLst/>
              <a:gdLst/>
              <a:ahLst/>
              <a:cxnLst/>
              <a:rect l="l" t="t" r="r" b="b"/>
              <a:pathLst>
                <a:path w="501" h="468" extrusionOk="0">
                  <a:moveTo>
                    <a:pt x="227" y="0"/>
                  </a:moveTo>
                  <a:cubicBezTo>
                    <a:pt x="168" y="0"/>
                    <a:pt x="120" y="36"/>
                    <a:pt x="84" y="60"/>
                  </a:cubicBezTo>
                  <a:cubicBezTo>
                    <a:pt x="37" y="108"/>
                    <a:pt x="1" y="179"/>
                    <a:pt x="1" y="250"/>
                  </a:cubicBezTo>
                  <a:cubicBezTo>
                    <a:pt x="1" y="274"/>
                    <a:pt x="25" y="298"/>
                    <a:pt x="25" y="310"/>
                  </a:cubicBezTo>
                  <a:cubicBezTo>
                    <a:pt x="37" y="346"/>
                    <a:pt x="49" y="369"/>
                    <a:pt x="84" y="405"/>
                  </a:cubicBezTo>
                  <a:cubicBezTo>
                    <a:pt x="124" y="445"/>
                    <a:pt x="179" y="468"/>
                    <a:pt x="238" y="468"/>
                  </a:cubicBezTo>
                  <a:cubicBezTo>
                    <a:pt x="250" y="468"/>
                    <a:pt x="262" y="467"/>
                    <a:pt x="275" y="465"/>
                  </a:cubicBezTo>
                  <a:cubicBezTo>
                    <a:pt x="310" y="465"/>
                    <a:pt x="322" y="453"/>
                    <a:pt x="346" y="453"/>
                  </a:cubicBezTo>
                  <a:cubicBezTo>
                    <a:pt x="406" y="417"/>
                    <a:pt x="441" y="393"/>
                    <a:pt x="465" y="334"/>
                  </a:cubicBezTo>
                  <a:cubicBezTo>
                    <a:pt x="477" y="286"/>
                    <a:pt x="501" y="250"/>
                    <a:pt x="477" y="215"/>
                  </a:cubicBezTo>
                  <a:cubicBezTo>
                    <a:pt x="477" y="167"/>
                    <a:pt x="465" y="131"/>
                    <a:pt x="453" y="108"/>
                  </a:cubicBezTo>
                  <a:cubicBezTo>
                    <a:pt x="406" y="36"/>
                    <a:pt x="334" y="0"/>
                    <a:pt x="26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1"/>
            <p:cNvSpPr/>
            <p:nvPr/>
          </p:nvSpPr>
          <p:spPr>
            <a:xfrm>
              <a:off x="4657125" y="1097575"/>
              <a:ext cx="11925" cy="11350"/>
            </a:xfrm>
            <a:custGeom>
              <a:avLst/>
              <a:gdLst/>
              <a:ahLst/>
              <a:cxnLst/>
              <a:rect l="l" t="t" r="r" b="b"/>
              <a:pathLst>
                <a:path w="477" h="454" extrusionOk="0">
                  <a:moveTo>
                    <a:pt x="215" y="1"/>
                  </a:moveTo>
                  <a:cubicBezTo>
                    <a:pt x="155" y="1"/>
                    <a:pt x="107" y="25"/>
                    <a:pt x="72" y="60"/>
                  </a:cubicBezTo>
                  <a:cubicBezTo>
                    <a:pt x="36" y="96"/>
                    <a:pt x="0" y="180"/>
                    <a:pt x="0" y="251"/>
                  </a:cubicBezTo>
                  <a:cubicBezTo>
                    <a:pt x="0" y="275"/>
                    <a:pt x="12" y="322"/>
                    <a:pt x="36" y="334"/>
                  </a:cubicBezTo>
                  <a:cubicBezTo>
                    <a:pt x="72" y="418"/>
                    <a:pt x="167" y="453"/>
                    <a:pt x="250" y="453"/>
                  </a:cubicBezTo>
                  <a:cubicBezTo>
                    <a:pt x="286" y="453"/>
                    <a:pt x="322" y="441"/>
                    <a:pt x="334" y="430"/>
                  </a:cubicBezTo>
                  <a:cubicBezTo>
                    <a:pt x="417" y="418"/>
                    <a:pt x="476" y="322"/>
                    <a:pt x="465" y="215"/>
                  </a:cubicBezTo>
                  <a:cubicBezTo>
                    <a:pt x="453" y="120"/>
                    <a:pt x="393" y="37"/>
                    <a:pt x="322" y="13"/>
                  </a:cubicBezTo>
                  <a:cubicBezTo>
                    <a:pt x="286" y="1"/>
                    <a:pt x="238" y="1"/>
                    <a:pt x="21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1"/>
            <p:cNvSpPr/>
            <p:nvPr/>
          </p:nvSpPr>
          <p:spPr>
            <a:xfrm>
              <a:off x="5125025" y="1028500"/>
              <a:ext cx="12525" cy="12050"/>
            </a:xfrm>
            <a:custGeom>
              <a:avLst/>
              <a:gdLst/>
              <a:ahLst/>
              <a:cxnLst/>
              <a:rect l="l" t="t" r="r" b="b"/>
              <a:pathLst>
                <a:path w="501" h="482" extrusionOk="0">
                  <a:moveTo>
                    <a:pt x="239" y="1"/>
                  </a:moveTo>
                  <a:cubicBezTo>
                    <a:pt x="231" y="1"/>
                    <a:pt x="223" y="1"/>
                    <a:pt x="215" y="2"/>
                  </a:cubicBezTo>
                  <a:cubicBezTo>
                    <a:pt x="84" y="26"/>
                    <a:pt x="1" y="145"/>
                    <a:pt x="13" y="276"/>
                  </a:cubicBezTo>
                  <a:cubicBezTo>
                    <a:pt x="23" y="393"/>
                    <a:pt x="120" y="482"/>
                    <a:pt x="234" y="482"/>
                  </a:cubicBezTo>
                  <a:cubicBezTo>
                    <a:pt x="248" y="482"/>
                    <a:pt x="261" y="480"/>
                    <a:pt x="275" y="478"/>
                  </a:cubicBezTo>
                  <a:cubicBezTo>
                    <a:pt x="418" y="466"/>
                    <a:pt x="501" y="347"/>
                    <a:pt x="489" y="216"/>
                  </a:cubicBezTo>
                  <a:cubicBezTo>
                    <a:pt x="455" y="92"/>
                    <a:pt x="369" y="1"/>
                    <a:pt x="23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1"/>
            <p:cNvSpPr/>
            <p:nvPr/>
          </p:nvSpPr>
          <p:spPr>
            <a:xfrm>
              <a:off x="6093300" y="1058450"/>
              <a:ext cx="60150" cy="57725"/>
            </a:xfrm>
            <a:custGeom>
              <a:avLst/>
              <a:gdLst/>
              <a:ahLst/>
              <a:cxnLst/>
              <a:rect l="l" t="t" r="r" b="b"/>
              <a:pathLst>
                <a:path w="2406" h="2309" extrusionOk="0">
                  <a:moveTo>
                    <a:pt x="1190" y="0"/>
                  </a:moveTo>
                  <a:cubicBezTo>
                    <a:pt x="1150" y="0"/>
                    <a:pt x="1108" y="6"/>
                    <a:pt x="1061" y="18"/>
                  </a:cubicBezTo>
                  <a:cubicBezTo>
                    <a:pt x="810" y="42"/>
                    <a:pt x="572" y="161"/>
                    <a:pt x="394" y="328"/>
                  </a:cubicBezTo>
                  <a:cubicBezTo>
                    <a:pt x="334" y="387"/>
                    <a:pt x="275" y="459"/>
                    <a:pt x="215" y="530"/>
                  </a:cubicBezTo>
                  <a:cubicBezTo>
                    <a:pt x="84" y="733"/>
                    <a:pt x="1" y="994"/>
                    <a:pt x="37" y="1280"/>
                  </a:cubicBezTo>
                  <a:cubicBezTo>
                    <a:pt x="60" y="1530"/>
                    <a:pt x="168" y="1756"/>
                    <a:pt x="322" y="1923"/>
                  </a:cubicBezTo>
                  <a:cubicBezTo>
                    <a:pt x="382" y="1983"/>
                    <a:pt x="441" y="2030"/>
                    <a:pt x="513" y="2102"/>
                  </a:cubicBezTo>
                  <a:cubicBezTo>
                    <a:pt x="711" y="2237"/>
                    <a:pt x="936" y="2309"/>
                    <a:pt x="1188" y="2309"/>
                  </a:cubicBezTo>
                  <a:cubicBezTo>
                    <a:pt x="1224" y="2309"/>
                    <a:pt x="1261" y="2307"/>
                    <a:pt x="1299" y="2304"/>
                  </a:cubicBezTo>
                  <a:cubicBezTo>
                    <a:pt x="1942" y="2233"/>
                    <a:pt x="2406" y="1661"/>
                    <a:pt x="2323" y="1042"/>
                  </a:cubicBezTo>
                  <a:cubicBezTo>
                    <a:pt x="2287" y="590"/>
                    <a:pt x="1965" y="221"/>
                    <a:pt x="1572" y="78"/>
                  </a:cubicBezTo>
                  <a:cubicBezTo>
                    <a:pt x="1477" y="42"/>
                    <a:pt x="1406" y="30"/>
                    <a:pt x="1311" y="18"/>
                  </a:cubicBezTo>
                  <a:cubicBezTo>
                    <a:pt x="1269" y="6"/>
                    <a:pt x="1230" y="0"/>
                    <a:pt x="11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2" name="Google Shape;2822;p21"/>
          <p:cNvGrpSpPr/>
          <p:nvPr/>
        </p:nvGrpSpPr>
        <p:grpSpPr>
          <a:xfrm>
            <a:off x="5830687" y="3505908"/>
            <a:ext cx="3312746" cy="1371090"/>
            <a:chOff x="4145150" y="2643900"/>
            <a:chExt cx="1914550" cy="792400"/>
          </a:xfrm>
        </p:grpSpPr>
        <p:sp>
          <p:nvSpPr>
            <p:cNvPr id="2823" name="Google Shape;2823;p21"/>
            <p:cNvSpPr/>
            <p:nvPr/>
          </p:nvSpPr>
          <p:spPr>
            <a:xfrm>
              <a:off x="5202425" y="3311250"/>
              <a:ext cx="149150" cy="50325"/>
            </a:xfrm>
            <a:custGeom>
              <a:avLst/>
              <a:gdLst/>
              <a:ahLst/>
              <a:cxnLst/>
              <a:rect l="l" t="t" r="r" b="b"/>
              <a:pathLst>
                <a:path w="5966" h="2013" extrusionOk="0">
                  <a:moveTo>
                    <a:pt x="0" y="1"/>
                  </a:moveTo>
                  <a:lnTo>
                    <a:pt x="36" y="334"/>
                  </a:lnTo>
                  <a:lnTo>
                    <a:pt x="5870" y="2013"/>
                  </a:lnTo>
                  <a:cubicBezTo>
                    <a:pt x="5858" y="1894"/>
                    <a:pt x="5906" y="1786"/>
                    <a:pt x="5965" y="1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1"/>
            <p:cNvSpPr/>
            <p:nvPr/>
          </p:nvSpPr>
          <p:spPr>
            <a:xfrm>
              <a:off x="5104200" y="3285350"/>
              <a:ext cx="91100" cy="31575"/>
            </a:xfrm>
            <a:custGeom>
              <a:avLst/>
              <a:gdLst/>
              <a:ahLst/>
              <a:cxnLst/>
              <a:rect l="l" t="t" r="r" b="b"/>
              <a:pathLst>
                <a:path w="3644" h="1263" extrusionOk="0">
                  <a:moveTo>
                    <a:pt x="310" y="1"/>
                  </a:moveTo>
                  <a:lnTo>
                    <a:pt x="12" y="132"/>
                  </a:lnTo>
                  <a:lnTo>
                    <a:pt x="0" y="215"/>
                  </a:lnTo>
                  <a:lnTo>
                    <a:pt x="3644" y="1263"/>
                  </a:lnTo>
                  <a:lnTo>
                    <a:pt x="3596" y="9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1"/>
            <p:cNvSpPr/>
            <p:nvPr/>
          </p:nvSpPr>
          <p:spPr>
            <a:xfrm>
              <a:off x="5098850" y="328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1"/>
            <p:cNvSpPr/>
            <p:nvPr/>
          </p:nvSpPr>
          <p:spPr>
            <a:xfrm>
              <a:off x="5097050" y="328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1"/>
            <p:cNvSpPr/>
            <p:nvPr/>
          </p:nvSpPr>
          <p:spPr>
            <a:xfrm>
              <a:off x="5317625" y="3080875"/>
              <a:ext cx="235450" cy="109550"/>
            </a:xfrm>
            <a:custGeom>
              <a:avLst/>
              <a:gdLst/>
              <a:ahLst/>
              <a:cxnLst/>
              <a:rect l="l" t="t" r="r" b="b"/>
              <a:pathLst>
                <a:path w="9418" h="4382" extrusionOk="0">
                  <a:moveTo>
                    <a:pt x="9335" y="0"/>
                  </a:moveTo>
                  <a:lnTo>
                    <a:pt x="0" y="4167"/>
                  </a:lnTo>
                  <a:lnTo>
                    <a:pt x="286" y="4382"/>
                  </a:lnTo>
                  <a:lnTo>
                    <a:pt x="9382" y="322"/>
                  </a:lnTo>
                  <a:lnTo>
                    <a:pt x="9418" y="262"/>
                  </a:lnTo>
                  <a:cubicBezTo>
                    <a:pt x="9358" y="179"/>
                    <a:pt x="9335" y="95"/>
                    <a:pt x="93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1"/>
            <p:cNvSpPr/>
            <p:nvPr/>
          </p:nvSpPr>
          <p:spPr>
            <a:xfrm>
              <a:off x="5193500" y="3188625"/>
              <a:ext cx="122950" cy="59850"/>
            </a:xfrm>
            <a:custGeom>
              <a:avLst/>
              <a:gdLst/>
              <a:ahLst/>
              <a:cxnLst/>
              <a:rect l="l" t="t" r="r" b="b"/>
              <a:pathLst>
                <a:path w="4918" h="2394" extrusionOk="0">
                  <a:moveTo>
                    <a:pt x="4644" y="0"/>
                  </a:moveTo>
                  <a:lnTo>
                    <a:pt x="0" y="2060"/>
                  </a:lnTo>
                  <a:lnTo>
                    <a:pt x="36" y="2393"/>
                  </a:lnTo>
                  <a:lnTo>
                    <a:pt x="4918" y="20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1"/>
            <p:cNvSpPr/>
            <p:nvPr/>
          </p:nvSpPr>
          <p:spPr>
            <a:xfrm>
              <a:off x="5097050" y="32844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3"/>
                  </a:moveTo>
                  <a:lnTo>
                    <a:pt x="1" y="13"/>
                  </a:lnTo>
                  <a:lnTo>
                    <a:pt x="1" y="49"/>
                  </a:ln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1"/>
            <p:cNvSpPr/>
            <p:nvPr/>
          </p:nvSpPr>
          <p:spPr>
            <a:xfrm>
              <a:off x="5098550" y="3243975"/>
              <a:ext cx="88425" cy="44675"/>
            </a:xfrm>
            <a:custGeom>
              <a:avLst/>
              <a:gdLst/>
              <a:ahLst/>
              <a:cxnLst/>
              <a:rect l="l" t="t" r="r" b="b"/>
              <a:pathLst>
                <a:path w="3537" h="1787" extrusionOk="0">
                  <a:moveTo>
                    <a:pt x="33" y="1539"/>
                  </a:moveTo>
                  <a:lnTo>
                    <a:pt x="33" y="1539"/>
                  </a:lnTo>
                  <a:cubicBezTo>
                    <a:pt x="21" y="1541"/>
                    <a:pt x="10" y="1544"/>
                    <a:pt x="0" y="1549"/>
                  </a:cubicBezTo>
                  <a:lnTo>
                    <a:pt x="12" y="1549"/>
                  </a:lnTo>
                  <a:lnTo>
                    <a:pt x="33" y="1539"/>
                  </a:lnTo>
                  <a:close/>
                  <a:moveTo>
                    <a:pt x="3501" y="1"/>
                  </a:moveTo>
                  <a:lnTo>
                    <a:pt x="33" y="1539"/>
                  </a:lnTo>
                  <a:lnTo>
                    <a:pt x="33" y="1539"/>
                  </a:lnTo>
                  <a:cubicBezTo>
                    <a:pt x="51" y="1537"/>
                    <a:pt x="69" y="1537"/>
                    <a:pt x="84" y="1537"/>
                  </a:cubicBezTo>
                  <a:cubicBezTo>
                    <a:pt x="191" y="1537"/>
                    <a:pt x="250" y="1608"/>
                    <a:pt x="238" y="1691"/>
                  </a:cubicBezTo>
                  <a:lnTo>
                    <a:pt x="226" y="1787"/>
                  </a:lnTo>
                  <a:lnTo>
                    <a:pt x="536" y="1656"/>
                  </a:lnTo>
                  <a:lnTo>
                    <a:pt x="3536" y="31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1"/>
            <p:cNvSpPr/>
            <p:nvPr/>
          </p:nvSpPr>
          <p:spPr>
            <a:xfrm>
              <a:off x="5098250" y="3282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1"/>
            <p:cNvSpPr/>
            <p:nvPr/>
          </p:nvSpPr>
          <p:spPr>
            <a:xfrm>
              <a:off x="5097650" y="3283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4"/>
                    <a:pt x="0" y="0"/>
                  </a:cubicBezTo>
                  <a:cubicBezTo>
                    <a:pt x="0" y="0"/>
                    <a:pt x="24" y="0"/>
                    <a:pt x="0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1"/>
            <p:cNvSpPr/>
            <p:nvPr/>
          </p:nvSpPr>
          <p:spPr>
            <a:xfrm>
              <a:off x="4158250" y="3228800"/>
              <a:ext cx="79800" cy="113125"/>
            </a:xfrm>
            <a:custGeom>
              <a:avLst/>
              <a:gdLst/>
              <a:ahLst/>
              <a:cxnLst/>
              <a:rect l="l" t="t" r="r" b="b"/>
              <a:pathLst>
                <a:path w="3192" h="4525" extrusionOk="0">
                  <a:moveTo>
                    <a:pt x="2917" y="1"/>
                  </a:moveTo>
                  <a:lnTo>
                    <a:pt x="0" y="4442"/>
                  </a:lnTo>
                  <a:cubicBezTo>
                    <a:pt x="96" y="4442"/>
                    <a:pt x="179" y="4477"/>
                    <a:pt x="238" y="4525"/>
                  </a:cubicBezTo>
                  <a:lnTo>
                    <a:pt x="393" y="4430"/>
                  </a:lnTo>
                  <a:lnTo>
                    <a:pt x="3191" y="143"/>
                  </a:lnTo>
                  <a:lnTo>
                    <a:pt x="291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1"/>
            <p:cNvSpPr/>
            <p:nvPr/>
          </p:nvSpPr>
          <p:spPr>
            <a:xfrm>
              <a:off x="4308850" y="3190700"/>
              <a:ext cx="106000" cy="64325"/>
            </a:xfrm>
            <a:custGeom>
              <a:avLst/>
              <a:gdLst/>
              <a:ahLst/>
              <a:cxnLst/>
              <a:rect l="l" t="t" r="r" b="b"/>
              <a:pathLst>
                <a:path w="4240" h="2573" extrusionOk="0">
                  <a:moveTo>
                    <a:pt x="4192" y="1"/>
                  </a:moveTo>
                  <a:cubicBezTo>
                    <a:pt x="4168" y="1"/>
                    <a:pt x="4168" y="1"/>
                    <a:pt x="4156" y="12"/>
                  </a:cubicBezTo>
                  <a:cubicBezTo>
                    <a:pt x="4168" y="12"/>
                    <a:pt x="4168" y="1"/>
                    <a:pt x="4192" y="1"/>
                  </a:cubicBezTo>
                  <a:close/>
                  <a:moveTo>
                    <a:pt x="4156" y="12"/>
                  </a:moveTo>
                  <a:lnTo>
                    <a:pt x="1" y="2310"/>
                  </a:lnTo>
                  <a:cubicBezTo>
                    <a:pt x="72" y="2382"/>
                    <a:pt x="144" y="2477"/>
                    <a:pt x="156" y="2572"/>
                  </a:cubicBezTo>
                  <a:lnTo>
                    <a:pt x="4240" y="310"/>
                  </a:lnTo>
                  <a:lnTo>
                    <a:pt x="4168" y="286"/>
                  </a:lnTo>
                  <a:cubicBezTo>
                    <a:pt x="4097" y="239"/>
                    <a:pt x="4061" y="155"/>
                    <a:pt x="4097" y="72"/>
                  </a:cubicBezTo>
                  <a:cubicBezTo>
                    <a:pt x="4109" y="48"/>
                    <a:pt x="4132" y="36"/>
                    <a:pt x="4156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1"/>
            <p:cNvSpPr/>
            <p:nvPr/>
          </p:nvSpPr>
          <p:spPr>
            <a:xfrm>
              <a:off x="4410075" y="3190700"/>
              <a:ext cx="176525" cy="91100"/>
            </a:xfrm>
            <a:custGeom>
              <a:avLst/>
              <a:gdLst/>
              <a:ahLst/>
              <a:cxnLst/>
              <a:rect l="l" t="t" r="r" b="b"/>
              <a:pathLst>
                <a:path w="7061" h="3644" extrusionOk="0">
                  <a:moveTo>
                    <a:pt x="119" y="1"/>
                  </a:moveTo>
                  <a:cubicBezTo>
                    <a:pt x="107" y="1"/>
                    <a:pt x="107" y="1"/>
                    <a:pt x="95" y="12"/>
                  </a:cubicBezTo>
                  <a:cubicBezTo>
                    <a:pt x="95" y="36"/>
                    <a:pt x="60" y="48"/>
                    <a:pt x="48" y="72"/>
                  </a:cubicBezTo>
                  <a:cubicBezTo>
                    <a:pt x="0" y="155"/>
                    <a:pt x="48" y="239"/>
                    <a:pt x="119" y="286"/>
                  </a:cubicBezTo>
                  <a:lnTo>
                    <a:pt x="191" y="310"/>
                  </a:lnTo>
                  <a:lnTo>
                    <a:pt x="6977" y="3644"/>
                  </a:lnTo>
                  <a:cubicBezTo>
                    <a:pt x="6965" y="3620"/>
                    <a:pt x="6965" y="3608"/>
                    <a:pt x="6965" y="3572"/>
                  </a:cubicBezTo>
                  <a:cubicBezTo>
                    <a:pt x="6965" y="3489"/>
                    <a:pt x="7001" y="3394"/>
                    <a:pt x="7060" y="3346"/>
                  </a:cubicBezTo>
                  <a:lnTo>
                    <a:pt x="250" y="12"/>
                  </a:lnTo>
                  <a:cubicBezTo>
                    <a:pt x="238" y="12"/>
                    <a:pt x="238" y="12"/>
                    <a:pt x="22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1"/>
            <p:cNvSpPr/>
            <p:nvPr/>
          </p:nvSpPr>
          <p:spPr>
            <a:xfrm>
              <a:off x="4164500" y="3260350"/>
              <a:ext cx="127725" cy="87525"/>
            </a:xfrm>
            <a:custGeom>
              <a:avLst/>
              <a:gdLst/>
              <a:ahLst/>
              <a:cxnLst/>
              <a:rect l="l" t="t" r="r" b="b"/>
              <a:pathLst>
                <a:path w="5109" h="3501" extrusionOk="0">
                  <a:moveTo>
                    <a:pt x="4882" y="1"/>
                  </a:moveTo>
                  <a:lnTo>
                    <a:pt x="131" y="3168"/>
                  </a:lnTo>
                  <a:lnTo>
                    <a:pt x="0" y="3263"/>
                  </a:lnTo>
                  <a:cubicBezTo>
                    <a:pt x="96" y="3322"/>
                    <a:pt x="155" y="3394"/>
                    <a:pt x="191" y="3501"/>
                  </a:cubicBezTo>
                  <a:lnTo>
                    <a:pt x="5108" y="203"/>
                  </a:lnTo>
                  <a:cubicBezTo>
                    <a:pt x="5061" y="167"/>
                    <a:pt x="5037" y="120"/>
                    <a:pt x="5013" y="60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1"/>
            <p:cNvSpPr/>
            <p:nvPr/>
          </p:nvSpPr>
          <p:spPr>
            <a:xfrm>
              <a:off x="4228800" y="3220775"/>
              <a:ext cx="61325" cy="41400"/>
            </a:xfrm>
            <a:custGeom>
              <a:avLst/>
              <a:gdLst/>
              <a:ahLst/>
              <a:cxnLst/>
              <a:rect l="l" t="t" r="r" b="b"/>
              <a:pathLst>
                <a:path w="2453" h="1656" extrusionOk="0">
                  <a:moveTo>
                    <a:pt x="203" y="0"/>
                  </a:moveTo>
                  <a:cubicBezTo>
                    <a:pt x="167" y="0"/>
                    <a:pt x="143" y="0"/>
                    <a:pt x="107" y="24"/>
                  </a:cubicBezTo>
                  <a:cubicBezTo>
                    <a:pt x="83" y="36"/>
                    <a:pt x="72" y="48"/>
                    <a:pt x="48" y="83"/>
                  </a:cubicBezTo>
                  <a:cubicBezTo>
                    <a:pt x="0" y="155"/>
                    <a:pt x="36" y="238"/>
                    <a:pt x="107" y="286"/>
                  </a:cubicBezTo>
                  <a:lnTo>
                    <a:pt x="119" y="298"/>
                  </a:lnTo>
                  <a:lnTo>
                    <a:pt x="393" y="452"/>
                  </a:lnTo>
                  <a:lnTo>
                    <a:pt x="2310" y="1584"/>
                  </a:lnTo>
                  <a:lnTo>
                    <a:pt x="2453" y="1655"/>
                  </a:lnTo>
                  <a:cubicBezTo>
                    <a:pt x="2429" y="1607"/>
                    <a:pt x="2417" y="1572"/>
                    <a:pt x="2417" y="1512"/>
                  </a:cubicBezTo>
                  <a:cubicBezTo>
                    <a:pt x="2417" y="1429"/>
                    <a:pt x="2417" y="1357"/>
                    <a:pt x="2453" y="1298"/>
                  </a:cubicBezTo>
                  <a:lnTo>
                    <a:pt x="619" y="238"/>
                  </a:lnTo>
                  <a:cubicBezTo>
                    <a:pt x="584" y="333"/>
                    <a:pt x="500" y="393"/>
                    <a:pt x="405" y="393"/>
                  </a:cubicBezTo>
                  <a:cubicBezTo>
                    <a:pt x="398" y="394"/>
                    <a:pt x="392" y="394"/>
                    <a:pt x="385" y="394"/>
                  </a:cubicBezTo>
                  <a:cubicBezTo>
                    <a:pt x="262" y="394"/>
                    <a:pt x="155" y="290"/>
                    <a:pt x="155" y="155"/>
                  </a:cubicBezTo>
                  <a:cubicBezTo>
                    <a:pt x="155" y="95"/>
                    <a:pt x="167" y="48"/>
                    <a:pt x="2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1"/>
            <p:cNvSpPr/>
            <p:nvPr/>
          </p:nvSpPr>
          <p:spPr>
            <a:xfrm>
              <a:off x="4302900" y="3265125"/>
              <a:ext cx="222375" cy="130500"/>
            </a:xfrm>
            <a:custGeom>
              <a:avLst/>
              <a:gdLst/>
              <a:ahLst/>
              <a:cxnLst/>
              <a:rect l="l" t="t" r="r" b="b"/>
              <a:pathLst>
                <a:path w="8895" h="5220" extrusionOk="0">
                  <a:moveTo>
                    <a:pt x="322" y="0"/>
                  </a:moveTo>
                  <a:cubicBezTo>
                    <a:pt x="239" y="95"/>
                    <a:pt x="144" y="167"/>
                    <a:pt x="1" y="179"/>
                  </a:cubicBezTo>
                  <a:lnTo>
                    <a:pt x="8776" y="5191"/>
                  </a:lnTo>
                  <a:cubicBezTo>
                    <a:pt x="8793" y="5209"/>
                    <a:pt x="8823" y="5220"/>
                    <a:pt x="8857" y="5220"/>
                  </a:cubicBezTo>
                  <a:cubicBezTo>
                    <a:pt x="8869" y="5220"/>
                    <a:pt x="8882" y="5218"/>
                    <a:pt x="8895" y="5215"/>
                  </a:cubicBezTo>
                  <a:cubicBezTo>
                    <a:pt x="8871" y="5155"/>
                    <a:pt x="8859" y="5096"/>
                    <a:pt x="8847" y="5013"/>
                  </a:cubicBezTo>
                  <a:lnTo>
                    <a:pt x="8847" y="488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1"/>
            <p:cNvSpPr/>
            <p:nvPr/>
          </p:nvSpPr>
          <p:spPr>
            <a:xfrm>
              <a:off x="4545500" y="3403525"/>
              <a:ext cx="25325" cy="32475"/>
            </a:xfrm>
            <a:custGeom>
              <a:avLst/>
              <a:gdLst/>
              <a:ahLst/>
              <a:cxnLst/>
              <a:rect l="l" t="t" r="r" b="b"/>
              <a:pathLst>
                <a:path w="1013" h="1299" extrusionOk="0">
                  <a:moveTo>
                    <a:pt x="286" y="0"/>
                  </a:moveTo>
                  <a:cubicBezTo>
                    <a:pt x="215" y="60"/>
                    <a:pt x="108" y="108"/>
                    <a:pt x="0" y="131"/>
                  </a:cubicBezTo>
                  <a:lnTo>
                    <a:pt x="655" y="1298"/>
                  </a:lnTo>
                  <a:lnTo>
                    <a:pt x="1012" y="129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1"/>
            <p:cNvSpPr/>
            <p:nvPr/>
          </p:nvSpPr>
          <p:spPr>
            <a:xfrm>
              <a:off x="4592225" y="3007050"/>
              <a:ext cx="130100" cy="268800"/>
            </a:xfrm>
            <a:custGeom>
              <a:avLst/>
              <a:gdLst/>
              <a:ahLst/>
              <a:cxnLst/>
              <a:rect l="l" t="t" r="r" b="b"/>
              <a:pathLst>
                <a:path w="5204" h="10752" extrusionOk="0">
                  <a:moveTo>
                    <a:pt x="4918" y="0"/>
                  </a:moveTo>
                  <a:lnTo>
                    <a:pt x="1" y="10621"/>
                  </a:lnTo>
                  <a:cubicBezTo>
                    <a:pt x="84" y="10621"/>
                    <a:pt x="179" y="10680"/>
                    <a:pt x="215" y="10752"/>
                  </a:cubicBezTo>
                  <a:cubicBezTo>
                    <a:pt x="239" y="10740"/>
                    <a:pt x="251" y="10740"/>
                    <a:pt x="263" y="10740"/>
                  </a:cubicBezTo>
                  <a:lnTo>
                    <a:pt x="5204" y="119"/>
                  </a:lnTo>
                  <a:cubicBezTo>
                    <a:pt x="5097" y="96"/>
                    <a:pt x="5001" y="60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1"/>
            <p:cNvSpPr/>
            <p:nvPr/>
          </p:nvSpPr>
          <p:spPr>
            <a:xfrm>
              <a:off x="4545500" y="3284450"/>
              <a:ext cx="48550" cy="91125"/>
            </a:xfrm>
            <a:custGeom>
              <a:avLst/>
              <a:gdLst/>
              <a:ahLst/>
              <a:cxnLst/>
              <a:rect l="l" t="t" r="r" b="b"/>
              <a:pathLst>
                <a:path w="1942" h="3645" extrusionOk="0">
                  <a:moveTo>
                    <a:pt x="1620" y="1"/>
                  </a:moveTo>
                  <a:lnTo>
                    <a:pt x="0" y="3513"/>
                  </a:lnTo>
                  <a:cubicBezTo>
                    <a:pt x="108" y="3549"/>
                    <a:pt x="191" y="3585"/>
                    <a:pt x="286" y="3644"/>
                  </a:cubicBezTo>
                  <a:lnTo>
                    <a:pt x="1941" y="72"/>
                  </a:lnTo>
                  <a:cubicBezTo>
                    <a:pt x="1905" y="72"/>
                    <a:pt x="1882" y="96"/>
                    <a:pt x="1846" y="96"/>
                  </a:cubicBezTo>
                  <a:cubicBezTo>
                    <a:pt x="1837" y="97"/>
                    <a:pt x="1829" y="98"/>
                    <a:pt x="1820" y="98"/>
                  </a:cubicBezTo>
                  <a:cubicBezTo>
                    <a:pt x="1748" y="98"/>
                    <a:pt x="1684" y="54"/>
                    <a:pt x="162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1"/>
            <p:cNvSpPr/>
            <p:nvPr/>
          </p:nvSpPr>
          <p:spPr>
            <a:xfrm>
              <a:off x="4597575" y="3275225"/>
              <a:ext cx="212850" cy="99450"/>
            </a:xfrm>
            <a:custGeom>
              <a:avLst/>
              <a:gdLst/>
              <a:ahLst/>
              <a:cxnLst/>
              <a:rect l="l" t="t" r="r" b="b"/>
              <a:pathLst>
                <a:path w="8514" h="3978" extrusionOk="0">
                  <a:moveTo>
                    <a:pt x="49" y="1"/>
                  </a:moveTo>
                  <a:cubicBezTo>
                    <a:pt x="37" y="1"/>
                    <a:pt x="25" y="13"/>
                    <a:pt x="1" y="13"/>
                  </a:cubicBezTo>
                  <a:cubicBezTo>
                    <a:pt x="25" y="49"/>
                    <a:pt x="37" y="84"/>
                    <a:pt x="37" y="132"/>
                  </a:cubicBezTo>
                  <a:cubicBezTo>
                    <a:pt x="37" y="191"/>
                    <a:pt x="25" y="239"/>
                    <a:pt x="1" y="275"/>
                  </a:cubicBezTo>
                  <a:lnTo>
                    <a:pt x="25" y="275"/>
                  </a:lnTo>
                  <a:lnTo>
                    <a:pt x="8383" y="3978"/>
                  </a:lnTo>
                  <a:cubicBezTo>
                    <a:pt x="8419" y="3870"/>
                    <a:pt x="8454" y="3775"/>
                    <a:pt x="8514" y="3692"/>
                  </a:cubicBezTo>
                  <a:lnTo>
                    <a:pt x="144" y="13"/>
                  </a:lnTo>
                  <a:cubicBezTo>
                    <a:pt x="108" y="1"/>
                    <a:pt x="84" y="1"/>
                    <a:pt x="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1"/>
            <p:cNvSpPr/>
            <p:nvPr/>
          </p:nvSpPr>
          <p:spPr>
            <a:xfrm>
              <a:off x="4838700" y="3381500"/>
              <a:ext cx="124725" cy="54200"/>
            </a:xfrm>
            <a:custGeom>
              <a:avLst/>
              <a:gdLst/>
              <a:ahLst/>
              <a:cxnLst/>
              <a:rect l="l" t="t" r="r" b="b"/>
              <a:pathLst>
                <a:path w="4989" h="2168" extrusionOk="0">
                  <a:moveTo>
                    <a:pt x="119" y="0"/>
                  </a:moveTo>
                  <a:cubicBezTo>
                    <a:pt x="107" y="108"/>
                    <a:pt x="60" y="191"/>
                    <a:pt x="0" y="286"/>
                  </a:cubicBezTo>
                  <a:lnTo>
                    <a:pt x="4227" y="2167"/>
                  </a:lnTo>
                  <a:lnTo>
                    <a:pt x="4989" y="21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1"/>
            <p:cNvSpPr/>
            <p:nvPr/>
          </p:nvSpPr>
          <p:spPr>
            <a:xfrm>
              <a:off x="4723500" y="3007350"/>
              <a:ext cx="99725" cy="355725"/>
            </a:xfrm>
            <a:custGeom>
              <a:avLst/>
              <a:gdLst/>
              <a:ahLst/>
              <a:cxnLst/>
              <a:rect l="l" t="t" r="r" b="b"/>
              <a:pathLst>
                <a:path w="3989" h="14229" extrusionOk="0">
                  <a:moveTo>
                    <a:pt x="274" y="0"/>
                  </a:moveTo>
                  <a:cubicBezTo>
                    <a:pt x="227" y="72"/>
                    <a:pt x="119" y="107"/>
                    <a:pt x="0" y="107"/>
                  </a:cubicBezTo>
                  <a:lnTo>
                    <a:pt x="3691" y="14228"/>
                  </a:lnTo>
                  <a:cubicBezTo>
                    <a:pt x="3775" y="14181"/>
                    <a:pt x="3882" y="14157"/>
                    <a:pt x="3989" y="1413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1"/>
            <p:cNvSpPr/>
            <p:nvPr/>
          </p:nvSpPr>
          <p:spPr>
            <a:xfrm>
              <a:off x="4825300" y="3394600"/>
              <a:ext cx="18475" cy="41100"/>
            </a:xfrm>
            <a:custGeom>
              <a:avLst/>
              <a:gdLst/>
              <a:ahLst/>
              <a:cxnLst/>
              <a:rect l="l" t="t" r="r" b="b"/>
              <a:pathLst>
                <a:path w="739" h="1644" extrusionOk="0">
                  <a:moveTo>
                    <a:pt x="274" y="0"/>
                  </a:moveTo>
                  <a:cubicBezTo>
                    <a:pt x="203" y="48"/>
                    <a:pt x="107" y="72"/>
                    <a:pt x="0" y="72"/>
                  </a:cubicBezTo>
                  <a:lnTo>
                    <a:pt x="417" y="1643"/>
                  </a:lnTo>
                  <a:lnTo>
                    <a:pt x="738" y="164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1"/>
            <p:cNvSpPr/>
            <p:nvPr/>
          </p:nvSpPr>
          <p:spPr>
            <a:xfrm>
              <a:off x="5078300" y="3281775"/>
              <a:ext cx="26825" cy="153325"/>
            </a:xfrm>
            <a:custGeom>
              <a:avLst/>
              <a:gdLst/>
              <a:ahLst/>
              <a:cxnLst/>
              <a:rect l="l" t="t" r="r" b="b"/>
              <a:pathLst>
                <a:path w="1073" h="6133" extrusionOk="0">
                  <a:moveTo>
                    <a:pt x="929" y="1"/>
                  </a:moveTo>
                  <a:cubicBezTo>
                    <a:pt x="894" y="1"/>
                    <a:pt x="870" y="1"/>
                    <a:pt x="834" y="13"/>
                  </a:cubicBezTo>
                  <a:cubicBezTo>
                    <a:pt x="822" y="13"/>
                    <a:pt x="822" y="37"/>
                    <a:pt x="810" y="37"/>
                  </a:cubicBezTo>
                  <a:lnTo>
                    <a:pt x="786" y="48"/>
                  </a:lnTo>
                  <a:lnTo>
                    <a:pt x="786" y="60"/>
                  </a:lnTo>
                  <a:cubicBezTo>
                    <a:pt x="786" y="60"/>
                    <a:pt x="786" y="84"/>
                    <a:pt x="774" y="84"/>
                  </a:cubicBezTo>
                  <a:lnTo>
                    <a:pt x="774" y="96"/>
                  </a:lnTo>
                  <a:cubicBezTo>
                    <a:pt x="774" y="108"/>
                    <a:pt x="774" y="108"/>
                    <a:pt x="763" y="120"/>
                  </a:cubicBezTo>
                  <a:lnTo>
                    <a:pt x="1" y="6133"/>
                  </a:lnTo>
                  <a:lnTo>
                    <a:pt x="322" y="6133"/>
                  </a:lnTo>
                  <a:lnTo>
                    <a:pt x="1036" y="358"/>
                  </a:lnTo>
                  <a:lnTo>
                    <a:pt x="1048" y="275"/>
                  </a:lnTo>
                  <a:lnTo>
                    <a:pt x="1060" y="179"/>
                  </a:lnTo>
                  <a:cubicBezTo>
                    <a:pt x="1072" y="96"/>
                    <a:pt x="1013" y="13"/>
                    <a:pt x="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1"/>
            <p:cNvSpPr/>
            <p:nvPr/>
          </p:nvSpPr>
          <p:spPr>
            <a:xfrm>
              <a:off x="5165975" y="3082950"/>
              <a:ext cx="51650" cy="352750"/>
            </a:xfrm>
            <a:custGeom>
              <a:avLst/>
              <a:gdLst/>
              <a:ahLst/>
              <a:cxnLst/>
              <a:rect l="l" t="t" r="r" b="b"/>
              <a:pathLst>
                <a:path w="2066" h="14110" extrusionOk="0">
                  <a:moveTo>
                    <a:pt x="6" y="0"/>
                  </a:moveTo>
                  <a:cubicBezTo>
                    <a:pt x="0" y="28"/>
                    <a:pt x="5" y="56"/>
                    <a:pt x="16" y="81"/>
                  </a:cubicBezTo>
                  <a:lnTo>
                    <a:pt x="16" y="81"/>
                  </a:lnTo>
                  <a:lnTo>
                    <a:pt x="6" y="0"/>
                  </a:lnTo>
                  <a:close/>
                  <a:moveTo>
                    <a:pt x="16" y="81"/>
                  </a:moveTo>
                  <a:lnTo>
                    <a:pt x="792" y="6430"/>
                  </a:lnTo>
                  <a:lnTo>
                    <a:pt x="839" y="6739"/>
                  </a:lnTo>
                  <a:lnTo>
                    <a:pt x="1125" y="9025"/>
                  </a:lnTo>
                  <a:lnTo>
                    <a:pt x="1173" y="9359"/>
                  </a:lnTo>
                  <a:lnTo>
                    <a:pt x="1756" y="14109"/>
                  </a:lnTo>
                  <a:lnTo>
                    <a:pt x="2066" y="14109"/>
                  </a:lnTo>
                  <a:lnTo>
                    <a:pt x="1482" y="9442"/>
                  </a:lnTo>
                  <a:lnTo>
                    <a:pt x="1435" y="9121"/>
                  </a:lnTo>
                  <a:lnTo>
                    <a:pt x="1125" y="6608"/>
                  </a:lnTo>
                  <a:lnTo>
                    <a:pt x="1077" y="6287"/>
                  </a:lnTo>
                  <a:lnTo>
                    <a:pt x="351" y="358"/>
                  </a:lnTo>
                  <a:lnTo>
                    <a:pt x="65" y="143"/>
                  </a:lnTo>
                  <a:cubicBezTo>
                    <a:pt x="46" y="131"/>
                    <a:pt x="28" y="108"/>
                    <a:pt x="16" y="8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1"/>
            <p:cNvSpPr/>
            <p:nvPr/>
          </p:nvSpPr>
          <p:spPr>
            <a:xfrm>
              <a:off x="5303025" y="3368700"/>
              <a:ext cx="54800" cy="67000"/>
            </a:xfrm>
            <a:custGeom>
              <a:avLst/>
              <a:gdLst/>
              <a:ahLst/>
              <a:cxnLst/>
              <a:rect l="l" t="t" r="r" b="b"/>
              <a:pathLst>
                <a:path w="2192" h="2680" extrusionOk="0">
                  <a:moveTo>
                    <a:pt x="1941" y="0"/>
                  </a:moveTo>
                  <a:lnTo>
                    <a:pt x="1" y="2679"/>
                  </a:lnTo>
                  <a:lnTo>
                    <a:pt x="382" y="2679"/>
                  </a:lnTo>
                  <a:lnTo>
                    <a:pt x="2192" y="179"/>
                  </a:lnTo>
                  <a:cubicBezTo>
                    <a:pt x="2084" y="143"/>
                    <a:pt x="2001" y="84"/>
                    <a:pt x="19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1"/>
            <p:cNvSpPr/>
            <p:nvPr/>
          </p:nvSpPr>
          <p:spPr>
            <a:xfrm>
              <a:off x="5430125" y="3087425"/>
              <a:ext cx="129500" cy="180700"/>
            </a:xfrm>
            <a:custGeom>
              <a:avLst/>
              <a:gdLst/>
              <a:ahLst/>
              <a:cxnLst/>
              <a:rect l="l" t="t" r="r" b="b"/>
              <a:pathLst>
                <a:path w="5180" h="7228" extrusionOk="0">
                  <a:moveTo>
                    <a:pt x="4918" y="0"/>
                  </a:moveTo>
                  <a:lnTo>
                    <a:pt x="4882" y="60"/>
                  </a:lnTo>
                  <a:lnTo>
                    <a:pt x="156" y="6644"/>
                  </a:lnTo>
                  <a:cubicBezTo>
                    <a:pt x="203" y="6691"/>
                    <a:pt x="239" y="6751"/>
                    <a:pt x="251" y="6834"/>
                  </a:cubicBezTo>
                  <a:cubicBezTo>
                    <a:pt x="251" y="6989"/>
                    <a:pt x="144" y="7120"/>
                    <a:pt x="1" y="7132"/>
                  </a:cubicBezTo>
                  <a:lnTo>
                    <a:pt x="132" y="7227"/>
                  </a:lnTo>
                  <a:lnTo>
                    <a:pt x="5180" y="179"/>
                  </a:lnTo>
                  <a:cubicBezTo>
                    <a:pt x="5061" y="143"/>
                    <a:pt x="4978" y="83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1"/>
            <p:cNvSpPr/>
            <p:nvPr/>
          </p:nvSpPr>
          <p:spPr>
            <a:xfrm>
              <a:off x="5365250" y="3269875"/>
              <a:ext cx="63425" cy="84550"/>
            </a:xfrm>
            <a:custGeom>
              <a:avLst/>
              <a:gdLst/>
              <a:ahLst/>
              <a:cxnLst/>
              <a:rect l="l" t="t" r="r" b="b"/>
              <a:pathLst>
                <a:path w="2537" h="3382" extrusionOk="0">
                  <a:moveTo>
                    <a:pt x="2274" y="1"/>
                  </a:moveTo>
                  <a:lnTo>
                    <a:pt x="0" y="3191"/>
                  </a:lnTo>
                  <a:cubicBezTo>
                    <a:pt x="107" y="3215"/>
                    <a:pt x="179" y="3299"/>
                    <a:pt x="238" y="3382"/>
                  </a:cubicBezTo>
                  <a:lnTo>
                    <a:pt x="2536" y="179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1"/>
            <p:cNvSpPr/>
            <p:nvPr/>
          </p:nvSpPr>
          <p:spPr>
            <a:xfrm>
              <a:off x="5372675" y="3356800"/>
              <a:ext cx="248275" cy="56575"/>
            </a:xfrm>
            <a:custGeom>
              <a:avLst/>
              <a:gdLst/>
              <a:ahLst/>
              <a:cxnLst/>
              <a:rect l="l" t="t" r="r" b="b"/>
              <a:pathLst>
                <a:path w="9931" h="2263" extrusionOk="0">
                  <a:moveTo>
                    <a:pt x="1" y="0"/>
                  </a:moveTo>
                  <a:cubicBezTo>
                    <a:pt x="13" y="36"/>
                    <a:pt x="37" y="95"/>
                    <a:pt x="37" y="155"/>
                  </a:cubicBezTo>
                  <a:cubicBezTo>
                    <a:pt x="37" y="203"/>
                    <a:pt x="37" y="262"/>
                    <a:pt x="13" y="310"/>
                  </a:cubicBezTo>
                  <a:lnTo>
                    <a:pt x="9931" y="2262"/>
                  </a:lnTo>
                  <a:lnTo>
                    <a:pt x="9335" y="18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1"/>
            <p:cNvSpPr/>
            <p:nvPr/>
          </p:nvSpPr>
          <p:spPr>
            <a:xfrm>
              <a:off x="5718250" y="3230300"/>
              <a:ext cx="86350" cy="88125"/>
            </a:xfrm>
            <a:custGeom>
              <a:avLst/>
              <a:gdLst/>
              <a:ahLst/>
              <a:cxnLst/>
              <a:rect l="l" t="t" r="r" b="b"/>
              <a:pathLst>
                <a:path w="3454" h="3525" extrusionOk="0">
                  <a:moveTo>
                    <a:pt x="3370" y="0"/>
                  </a:moveTo>
                  <a:lnTo>
                    <a:pt x="1" y="3250"/>
                  </a:lnTo>
                  <a:lnTo>
                    <a:pt x="168" y="3524"/>
                  </a:lnTo>
                  <a:lnTo>
                    <a:pt x="3454" y="333"/>
                  </a:lnTo>
                  <a:cubicBezTo>
                    <a:pt x="3382" y="298"/>
                    <a:pt x="3335" y="214"/>
                    <a:pt x="3335" y="131"/>
                  </a:cubicBezTo>
                  <a:cubicBezTo>
                    <a:pt x="3335" y="83"/>
                    <a:pt x="3335" y="36"/>
                    <a:pt x="3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1"/>
            <p:cNvSpPr/>
            <p:nvPr/>
          </p:nvSpPr>
          <p:spPr>
            <a:xfrm>
              <a:off x="5808450" y="3104675"/>
              <a:ext cx="128625" cy="124150"/>
            </a:xfrm>
            <a:custGeom>
              <a:avLst/>
              <a:gdLst/>
              <a:ahLst/>
              <a:cxnLst/>
              <a:rect l="l" t="t" r="r" b="b"/>
              <a:pathLst>
                <a:path w="5145" h="4966" extrusionOk="0">
                  <a:moveTo>
                    <a:pt x="4930" y="1"/>
                  </a:moveTo>
                  <a:lnTo>
                    <a:pt x="1" y="4787"/>
                  </a:lnTo>
                  <a:lnTo>
                    <a:pt x="120" y="4870"/>
                  </a:lnTo>
                  <a:cubicBezTo>
                    <a:pt x="167" y="4882"/>
                    <a:pt x="191" y="4906"/>
                    <a:pt x="227" y="4930"/>
                  </a:cubicBezTo>
                  <a:lnTo>
                    <a:pt x="263" y="4966"/>
                  </a:lnTo>
                  <a:lnTo>
                    <a:pt x="5144" y="227"/>
                  </a:lnTo>
                  <a:cubicBezTo>
                    <a:pt x="5061" y="167"/>
                    <a:pt x="4989" y="96"/>
                    <a:pt x="493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1"/>
            <p:cNvSpPr/>
            <p:nvPr/>
          </p:nvSpPr>
          <p:spPr>
            <a:xfrm>
              <a:off x="5622425" y="3317200"/>
              <a:ext cx="94375" cy="92000"/>
            </a:xfrm>
            <a:custGeom>
              <a:avLst/>
              <a:gdLst/>
              <a:ahLst/>
              <a:cxnLst/>
              <a:rect l="l" t="t" r="r" b="b"/>
              <a:pathLst>
                <a:path w="3775" h="3680" extrusionOk="0">
                  <a:moveTo>
                    <a:pt x="3596" y="1"/>
                  </a:moveTo>
                  <a:lnTo>
                    <a:pt x="0" y="3501"/>
                  </a:lnTo>
                  <a:lnTo>
                    <a:pt x="250" y="3680"/>
                  </a:lnTo>
                  <a:lnTo>
                    <a:pt x="3774" y="275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1"/>
            <p:cNvSpPr/>
            <p:nvPr/>
          </p:nvSpPr>
          <p:spPr>
            <a:xfrm>
              <a:off x="5166700" y="3082050"/>
              <a:ext cx="498600" cy="354250"/>
            </a:xfrm>
            <a:custGeom>
              <a:avLst/>
              <a:gdLst/>
              <a:ahLst/>
              <a:cxnLst/>
              <a:rect l="l" t="t" r="r" b="b"/>
              <a:pathLst>
                <a:path w="19944" h="14170" extrusionOk="0">
                  <a:moveTo>
                    <a:pt x="298" y="1"/>
                  </a:moveTo>
                  <a:cubicBezTo>
                    <a:pt x="239" y="48"/>
                    <a:pt x="155" y="60"/>
                    <a:pt x="72" y="60"/>
                  </a:cubicBezTo>
                  <a:cubicBezTo>
                    <a:pt x="36" y="48"/>
                    <a:pt x="25" y="48"/>
                    <a:pt x="1" y="48"/>
                  </a:cubicBezTo>
                  <a:cubicBezTo>
                    <a:pt x="1" y="108"/>
                    <a:pt x="13" y="156"/>
                    <a:pt x="60" y="191"/>
                  </a:cubicBezTo>
                  <a:lnTo>
                    <a:pt x="334" y="406"/>
                  </a:lnTo>
                  <a:lnTo>
                    <a:pt x="5716" y="4275"/>
                  </a:lnTo>
                  <a:lnTo>
                    <a:pt x="5990" y="4477"/>
                  </a:lnTo>
                  <a:lnTo>
                    <a:pt x="10216" y="7537"/>
                  </a:lnTo>
                  <a:lnTo>
                    <a:pt x="10478" y="7716"/>
                  </a:lnTo>
                  <a:lnTo>
                    <a:pt x="17574" y="12836"/>
                  </a:lnTo>
                  <a:lnTo>
                    <a:pt x="18170" y="13264"/>
                  </a:lnTo>
                  <a:lnTo>
                    <a:pt x="19420" y="14169"/>
                  </a:lnTo>
                  <a:lnTo>
                    <a:pt x="19944" y="14169"/>
                  </a:lnTo>
                  <a:lnTo>
                    <a:pt x="18479" y="13110"/>
                  </a:lnTo>
                  <a:lnTo>
                    <a:pt x="18229" y="12931"/>
                  </a:lnTo>
                  <a:lnTo>
                    <a:pt x="10657" y="7466"/>
                  </a:lnTo>
                  <a:lnTo>
                    <a:pt x="10514" y="7383"/>
                  </a:lnTo>
                  <a:lnTo>
                    <a:pt x="10502" y="7383"/>
                  </a:lnTo>
                  <a:cubicBezTo>
                    <a:pt x="10495" y="7383"/>
                    <a:pt x="10487" y="7384"/>
                    <a:pt x="10480" y="7384"/>
                  </a:cubicBezTo>
                  <a:cubicBezTo>
                    <a:pt x="10347" y="7384"/>
                    <a:pt x="10238" y="7281"/>
                    <a:pt x="10204" y="7156"/>
                  </a:cubicBezTo>
                  <a:lnTo>
                    <a:pt x="7240" y="5013"/>
                  </a:lnTo>
                  <a:cubicBezTo>
                    <a:pt x="7216" y="5025"/>
                    <a:pt x="7180" y="5025"/>
                    <a:pt x="7156" y="5025"/>
                  </a:cubicBezTo>
                  <a:cubicBezTo>
                    <a:pt x="7143" y="5027"/>
                    <a:pt x="7130" y="5028"/>
                    <a:pt x="7117" y="5028"/>
                  </a:cubicBezTo>
                  <a:cubicBezTo>
                    <a:pt x="6978" y="5028"/>
                    <a:pt x="6859" y="4916"/>
                    <a:pt x="6859" y="4763"/>
                  </a:cubicBezTo>
                  <a:lnTo>
                    <a:pt x="6859" y="4728"/>
                  </a:lnTo>
                  <a:lnTo>
                    <a:pt x="6323" y="4347"/>
                  </a:lnTo>
                  <a:lnTo>
                    <a:pt x="6037" y="413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1"/>
            <p:cNvSpPr/>
            <p:nvPr/>
          </p:nvSpPr>
          <p:spPr>
            <a:xfrm>
              <a:off x="5558725" y="3064225"/>
              <a:ext cx="8950" cy="4750"/>
            </a:xfrm>
            <a:custGeom>
              <a:avLst/>
              <a:gdLst/>
              <a:ahLst/>
              <a:cxnLst/>
              <a:rect l="l" t="t" r="r" b="b"/>
              <a:pathLst>
                <a:path w="358" h="190" extrusionOk="0">
                  <a:moveTo>
                    <a:pt x="146" y="0"/>
                  </a:moveTo>
                  <a:cubicBezTo>
                    <a:pt x="122" y="0"/>
                    <a:pt x="97" y="4"/>
                    <a:pt x="72" y="11"/>
                  </a:cubicBezTo>
                  <a:cubicBezTo>
                    <a:pt x="12" y="47"/>
                    <a:pt x="0" y="107"/>
                    <a:pt x="0" y="166"/>
                  </a:cubicBezTo>
                  <a:cubicBezTo>
                    <a:pt x="48" y="154"/>
                    <a:pt x="95" y="130"/>
                    <a:pt x="131" y="130"/>
                  </a:cubicBezTo>
                  <a:cubicBezTo>
                    <a:pt x="226" y="154"/>
                    <a:pt x="298" y="166"/>
                    <a:pt x="357" y="190"/>
                  </a:cubicBezTo>
                  <a:lnTo>
                    <a:pt x="286" y="71"/>
                  </a:lnTo>
                  <a:cubicBezTo>
                    <a:pt x="253" y="21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1"/>
            <p:cNvSpPr/>
            <p:nvPr/>
          </p:nvSpPr>
          <p:spPr>
            <a:xfrm>
              <a:off x="5571525" y="3089200"/>
              <a:ext cx="223250" cy="346500"/>
            </a:xfrm>
            <a:custGeom>
              <a:avLst/>
              <a:gdLst/>
              <a:ahLst/>
              <a:cxnLst/>
              <a:rect l="l" t="t" r="r" b="b"/>
              <a:pathLst>
                <a:path w="8930" h="13860" extrusionOk="0">
                  <a:moveTo>
                    <a:pt x="0" y="0"/>
                  </a:moveTo>
                  <a:lnTo>
                    <a:pt x="5632" y="9121"/>
                  </a:lnTo>
                  <a:lnTo>
                    <a:pt x="5799" y="9395"/>
                  </a:lnTo>
                  <a:lnTo>
                    <a:pt x="8573" y="13859"/>
                  </a:lnTo>
                  <a:lnTo>
                    <a:pt x="8930" y="13859"/>
                  </a:lnTo>
                  <a:lnTo>
                    <a:pt x="6025" y="9168"/>
                  </a:lnTo>
                  <a:lnTo>
                    <a:pt x="5858" y="8894"/>
                  </a:lnTo>
                  <a:lnTo>
                    <a:pt x="56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1"/>
            <p:cNvSpPr/>
            <p:nvPr/>
          </p:nvSpPr>
          <p:spPr>
            <a:xfrm>
              <a:off x="6055500" y="3242800"/>
              <a:ext cx="4200" cy="14900"/>
            </a:xfrm>
            <a:custGeom>
              <a:avLst/>
              <a:gdLst/>
              <a:ahLst/>
              <a:cxnLst/>
              <a:rect l="l" t="t" r="r" b="b"/>
              <a:pathLst>
                <a:path w="168" h="596" extrusionOk="0">
                  <a:moveTo>
                    <a:pt x="108" y="0"/>
                  </a:moveTo>
                  <a:lnTo>
                    <a:pt x="1" y="393"/>
                  </a:lnTo>
                  <a:lnTo>
                    <a:pt x="167" y="595"/>
                  </a:lnTo>
                  <a:lnTo>
                    <a:pt x="167" y="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1"/>
            <p:cNvSpPr/>
            <p:nvPr/>
          </p:nvSpPr>
          <p:spPr>
            <a:xfrm>
              <a:off x="5953400" y="3107050"/>
              <a:ext cx="98850" cy="137250"/>
            </a:xfrm>
            <a:custGeom>
              <a:avLst/>
              <a:gdLst/>
              <a:ahLst/>
              <a:cxnLst/>
              <a:rect l="l" t="t" r="r" b="b"/>
              <a:pathLst>
                <a:path w="3954" h="5490" extrusionOk="0">
                  <a:moveTo>
                    <a:pt x="227" y="1"/>
                  </a:moveTo>
                  <a:cubicBezTo>
                    <a:pt x="168" y="72"/>
                    <a:pt x="96" y="132"/>
                    <a:pt x="1" y="179"/>
                  </a:cubicBezTo>
                  <a:lnTo>
                    <a:pt x="3847" y="5490"/>
                  </a:lnTo>
                  <a:lnTo>
                    <a:pt x="3954" y="5109"/>
                  </a:lnTo>
                  <a:lnTo>
                    <a:pt x="287" y="2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1"/>
            <p:cNvSpPr/>
            <p:nvPr/>
          </p:nvSpPr>
          <p:spPr>
            <a:xfrm>
              <a:off x="5571825" y="3083850"/>
              <a:ext cx="239625" cy="146475"/>
            </a:xfrm>
            <a:custGeom>
              <a:avLst/>
              <a:gdLst/>
              <a:ahLst/>
              <a:cxnLst/>
              <a:rect l="l" t="t" r="r" b="b"/>
              <a:pathLst>
                <a:path w="9585" h="5859" extrusionOk="0">
                  <a:moveTo>
                    <a:pt x="131" y="0"/>
                  </a:moveTo>
                  <a:cubicBezTo>
                    <a:pt x="95" y="84"/>
                    <a:pt x="60" y="155"/>
                    <a:pt x="0" y="214"/>
                  </a:cubicBezTo>
                  <a:lnTo>
                    <a:pt x="560" y="560"/>
                  </a:lnTo>
                  <a:lnTo>
                    <a:pt x="9227" y="5858"/>
                  </a:lnTo>
                  <a:cubicBezTo>
                    <a:pt x="9275" y="5763"/>
                    <a:pt x="9358" y="5691"/>
                    <a:pt x="9466" y="5691"/>
                  </a:cubicBezTo>
                  <a:cubicBezTo>
                    <a:pt x="9513" y="5691"/>
                    <a:pt x="9537" y="5691"/>
                    <a:pt x="9585" y="5703"/>
                  </a:cubicBezTo>
                  <a:lnTo>
                    <a:pt x="9466" y="563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1"/>
            <p:cNvSpPr/>
            <p:nvPr/>
          </p:nvSpPr>
          <p:spPr>
            <a:xfrm>
              <a:off x="5814100" y="3227900"/>
              <a:ext cx="202450" cy="130700"/>
            </a:xfrm>
            <a:custGeom>
              <a:avLst/>
              <a:gdLst/>
              <a:ahLst/>
              <a:cxnLst/>
              <a:rect l="l" t="t" r="r" b="b"/>
              <a:pathLst>
                <a:path w="8098" h="522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8"/>
                    <a:pt x="84" y="120"/>
                    <a:pt x="84" y="191"/>
                  </a:cubicBezTo>
                  <a:cubicBezTo>
                    <a:pt x="84" y="263"/>
                    <a:pt x="72" y="322"/>
                    <a:pt x="25" y="382"/>
                  </a:cubicBezTo>
                  <a:lnTo>
                    <a:pt x="4263" y="2977"/>
                  </a:lnTo>
                  <a:cubicBezTo>
                    <a:pt x="4311" y="2918"/>
                    <a:pt x="4382" y="2870"/>
                    <a:pt x="4478" y="2870"/>
                  </a:cubicBezTo>
                  <a:cubicBezTo>
                    <a:pt x="4644" y="2870"/>
                    <a:pt x="4775" y="2977"/>
                    <a:pt x="4775" y="3144"/>
                  </a:cubicBezTo>
                  <a:cubicBezTo>
                    <a:pt x="4775" y="3180"/>
                    <a:pt x="4775" y="3227"/>
                    <a:pt x="4739" y="3275"/>
                  </a:cubicBezTo>
                  <a:lnTo>
                    <a:pt x="7942" y="5228"/>
                  </a:lnTo>
                  <a:cubicBezTo>
                    <a:pt x="7954" y="5120"/>
                    <a:pt x="8014" y="5025"/>
                    <a:pt x="8097" y="4954"/>
                  </a:cubicBezTo>
                  <a:lnTo>
                    <a:pt x="37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1"/>
            <p:cNvSpPr/>
            <p:nvPr/>
          </p:nvSpPr>
          <p:spPr>
            <a:xfrm>
              <a:off x="5574500" y="3075800"/>
              <a:ext cx="354825" cy="22650"/>
            </a:xfrm>
            <a:custGeom>
              <a:avLst/>
              <a:gdLst/>
              <a:ahLst/>
              <a:cxnLst/>
              <a:rect l="l" t="t" r="r" b="b"/>
              <a:pathLst>
                <a:path w="14193" h="906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24" y="84"/>
                    <a:pt x="24" y="132"/>
                  </a:cubicBezTo>
                  <a:cubicBezTo>
                    <a:pt x="36" y="203"/>
                    <a:pt x="24" y="263"/>
                    <a:pt x="12" y="322"/>
                  </a:cubicBezTo>
                  <a:lnTo>
                    <a:pt x="131" y="322"/>
                  </a:lnTo>
                  <a:lnTo>
                    <a:pt x="14181" y="906"/>
                  </a:lnTo>
                  <a:cubicBezTo>
                    <a:pt x="14181" y="870"/>
                    <a:pt x="14169" y="858"/>
                    <a:pt x="14169" y="834"/>
                  </a:cubicBezTo>
                  <a:cubicBezTo>
                    <a:pt x="14169" y="751"/>
                    <a:pt x="14169" y="667"/>
                    <a:pt x="14193" y="5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1"/>
            <p:cNvSpPr/>
            <p:nvPr/>
          </p:nvSpPr>
          <p:spPr>
            <a:xfrm>
              <a:off x="5569125" y="2643900"/>
              <a:ext cx="490575" cy="431025"/>
            </a:xfrm>
            <a:custGeom>
              <a:avLst/>
              <a:gdLst/>
              <a:ahLst/>
              <a:cxnLst/>
              <a:rect l="l" t="t" r="r" b="b"/>
              <a:pathLst>
                <a:path w="19623" h="17241" extrusionOk="0">
                  <a:moveTo>
                    <a:pt x="19622" y="1"/>
                  </a:moveTo>
                  <a:lnTo>
                    <a:pt x="1" y="17027"/>
                  </a:lnTo>
                  <a:cubicBezTo>
                    <a:pt x="96" y="17074"/>
                    <a:pt x="168" y="17158"/>
                    <a:pt x="215" y="17241"/>
                  </a:cubicBezTo>
                  <a:lnTo>
                    <a:pt x="19622" y="394"/>
                  </a:lnTo>
                  <a:lnTo>
                    <a:pt x="196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1"/>
            <p:cNvSpPr/>
            <p:nvPr/>
          </p:nvSpPr>
          <p:spPr>
            <a:xfrm>
              <a:off x="5954000" y="2949300"/>
              <a:ext cx="105100" cy="136050"/>
            </a:xfrm>
            <a:custGeom>
              <a:avLst/>
              <a:gdLst/>
              <a:ahLst/>
              <a:cxnLst/>
              <a:rect l="l" t="t" r="r" b="b"/>
              <a:pathLst>
                <a:path w="4204" h="5442" extrusionOk="0">
                  <a:moveTo>
                    <a:pt x="4204" y="1"/>
                  </a:moveTo>
                  <a:lnTo>
                    <a:pt x="1" y="5239"/>
                  </a:lnTo>
                  <a:cubicBezTo>
                    <a:pt x="96" y="5299"/>
                    <a:pt x="179" y="5370"/>
                    <a:pt x="239" y="5442"/>
                  </a:cubicBezTo>
                  <a:lnTo>
                    <a:pt x="4204" y="48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1"/>
            <p:cNvSpPr/>
            <p:nvPr/>
          </p:nvSpPr>
          <p:spPr>
            <a:xfrm>
              <a:off x="6022475" y="3206175"/>
              <a:ext cx="37225" cy="143500"/>
            </a:xfrm>
            <a:custGeom>
              <a:avLst/>
              <a:gdLst/>
              <a:ahLst/>
              <a:cxnLst/>
              <a:rect l="l" t="t" r="r" b="b"/>
              <a:pathLst>
                <a:path w="1489" h="5740" extrusionOk="0">
                  <a:moveTo>
                    <a:pt x="1488" y="1"/>
                  </a:moveTo>
                  <a:lnTo>
                    <a:pt x="1191" y="1132"/>
                  </a:lnTo>
                  <a:lnTo>
                    <a:pt x="1084" y="1525"/>
                  </a:lnTo>
                  <a:lnTo>
                    <a:pt x="0" y="5692"/>
                  </a:lnTo>
                  <a:cubicBezTo>
                    <a:pt x="12" y="5692"/>
                    <a:pt x="24" y="5692"/>
                    <a:pt x="60" y="5680"/>
                  </a:cubicBezTo>
                  <a:cubicBezTo>
                    <a:pt x="143" y="5680"/>
                    <a:pt x="238" y="5692"/>
                    <a:pt x="310" y="5739"/>
                  </a:cubicBezTo>
                  <a:lnTo>
                    <a:pt x="1322" y="1834"/>
                  </a:lnTo>
                  <a:lnTo>
                    <a:pt x="1429" y="1453"/>
                  </a:lnTo>
                  <a:lnTo>
                    <a:pt x="1488" y="1227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1"/>
            <p:cNvSpPr/>
            <p:nvPr/>
          </p:nvSpPr>
          <p:spPr>
            <a:xfrm>
              <a:off x="5959075" y="3100225"/>
              <a:ext cx="100625" cy="64900"/>
            </a:xfrm>
            <a:custGeom>
              <a:avLst/>
              <a:gdLst/>
              <a:ahLst/>
              <a:cxnLst/>
              <a:rect l="l" t="t" r="r" b="b"/>
              <a:pathLst>
                <a:path w="4025" h="2596" extrusionOk="0">
                  <a:moveTo>
                    <a:pt x="155" y="0"/>
                  </a:moveTo>
                  <a:cubicBezTo>
                    <a:pt x="119" y="107"/>
                    <a:pt x="72" y="202"/>
                    <a:pt x="0" y="274"/>
                  </a:cubicBezTo>
                  <a:lnTo>
                    <a:pt x="60" y="298"/>
                  </a:lnTo>
                  <a:lnTo>
                    <a:pt x="4024" y="2596"/>
                  </a:lnTo>
                  <a:lnTo>
                    <a:pt x="4024" y="2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1"/>
            <p:cNvSpPr/>
            <p:nvPr/>
          </p:nvSpPr>
          <p:spPr>
            <a:xfrm>
              <a:off x="4523175" y="3371975"/>
              <a:ext cx="36625" cy="35750"/>
            </a:xfrm>
            <a:custGeom>
              <a:avLst/>
              <a:gdLst/>
              <a:ahLst/>
              <a:cxnLst/>
              <a:rect l="l" t="t" r="r" b="b"/>
              <a:pathLst>
                <a:path w="1465" h="1430" extrusionOk="0">
                  <a:moveTo>
                    <a:pt x="691" y="0"/>
                  </a:moveTo>
                  <a:cubicBezTo>
                    <a:pt x="334" y="12"/>
                    <a:pt x="60" y="286"/>
                    <a:pt x="24" y="620"/>
                  </a:cubicBezTo>
                  <a:cubicBezTo>
                    <a:pt x="24" y="667"/>
                    <a:pt x="0" y="715"/>
                    <a:pt x="24" y="762"/>
                  </a:cubicBezTo>
                  <a:cubicBezTo>
                    <a:pt x="24" y="834"/>
                    <a:pt x="36" y="893"/>
                    <a:pt x="60" y="953"/>
                  </a:cubicBezTo>
                  <a:cubicBezTo>
                    <a:pt x="164" y="1242"/>
                    <a:pt x="436" y="1430"/>
                    <a:pt x="746" y="1430"/>
                  </a:cubicBezTo>
                  <a:cubicBezTo>
                    <a:pt x="755" y="1430"/>
                    <a:pt x="765" y="1430"/>
                    <a:pt x="774" y="1429"/>
                  </a:cubicBezTo>
                  <a:cubicBezTo>
                    <a:pt x="822" y="1429"/>
                    <a:pt x="870" y="1417"/>
                    <a:pt x="917" y="1417"/>
                  </a:cubicBezTo>
                  <a:cubicBezTo>
                    <a:pt x="1012" y="1382"/>
                    <a:pt x="1108" y="1334"/>
                    <a:pt x="1191" y="1274"/>
                  </a:cubicBezTo>
                  <a:cubicBezTo>
                    <a:pt x="1358" y="1120"/>
                    <a:pt x="1465" y="905"/>
                    <a:pt x="1453" y="667"/>
                  </a:cubicBezTo>
                  <a:cubicBezTo>
                    <a:pt x="1429" y="441"/>
                    <a:pt x="1334" y="262"/>
                    <a:pt x="1167" y="143"/>
                  </a:cubicBezTo>
                  <a:cubicBezTo>
                    <a:pt x="1096" y="84"/>
                    <a:pt x="989" y="48"/>
                    <a:pt x="881" y="12"/>
                  </a:cubicBezTo>
                  <a:cubicBezTo>
                    <a:pt x="822" y="0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1"/>
            <p:cNvSpPr/>
            <p:nvPr/>
          </p:nvSpPr>
          <p:spPr>
            <a:xfrm>
              <a:off x="4806850" y="3361225"/>
              <a:ext cx="35725" cy="35175"/>
            </a:xfrm>
            <a:custGeom>
              <a:avLst/>
              <a:gdLst/>
              <a:ahLst/>
              <a:cxnLst/>
              <a:rect l="l" t="t" r="r" b="b"/>
              <a:pathLst>
                <a:path w="1429" h="1407" extrusionOk="0">
                  <a:moveTo>
                    <a:pt x="724" y="0"/>
                  </a:moveTo>
                  <a:cubicBezTo>
                    <a:pt x="709" y="0"/>
                    <a:pt x="694" y="1"/>
                    <a:pt x="679" y="2"/>
                  </a:cubicBezTo>
                  <a:cubicBezTo>
                    <a:pt x="583" y="2"/>
                    <a:pt x="476" y="38"/>
                    <a:pt x="381" y="85"/>
                  </a:cubicBezTo>
                  <a:cubicBezTo>
                    <a:pt x="286" y="121"/>
                    <a:pt x="202" y="192"/>
                    <a:pt x="143" y="264"/>
                  </a:cubicBezTo>
                  <a:cubicBezTo>
                    <a:pt x="83" y="335"/>
                    <a:pt x="48" y="442"/>
                    <a:pt x="12" y="549"/>
                  </a:cubicBezTo>
                  <a:cubicBezTo>
                    <a:pt x="0" y="609"/>
                    <a:pt x="0" y="680"/>
                    <a:pt x="0" y="740"/>
                  </a:cubicBezTo>
                  <a:cubicBezTo>
                    <a:pt x="24" y="1133"/>
                    <a:pt x="345" y="1407"/>
                    <a:pt x="726" y="1407"/>
                  </a:cubicBezTo>
                  <a:lnTo>
                    <a:pt x="738" y="1407"/>
                  </a:lnTo>
                  <a:cubicBezTo>
                    <a:pt x="845" y="1407"/>
                    <a:pt x="941" y="1383"/>
                    <a:pt x="1024" y="1335"/>
                  </a:cubicBezTo>
                  <a:cubicBezTo>
                    <a:pt x="1131" y="1276"/>
                    <a:pt x="1214" y="1204"/>
                    <a:pt x="1298" y="1097"/>
                  </a:cubicBezTo>
                  <a:cubicBezTo>
                    <a:pt x="1357" y="1002"/>
                    <a:pt x="1393" y="919"/>
                    <a:pt x="1417" y="811"/>
                  </a:cubicBezTo>
                  <a:cubicBezTo>
                    <a:pt x="1429" y="776"/>
                    <a:pt x="1429" y="704"/>
                    <a:pt x="1429" y="669"/>
                  </a:cubicBezTo>
                  <a:cubicBezTo>
                    <a:pt x="1417" y="279"/>
                    <a:pt x="1098" y="0"/>
                    <a:pt x="7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1"/>
            <p:cNvSpPr/>
            <p:nvPr/>
          </p:nvSpPr>
          <p:spPr>
            <a:xfrm>
              <a:off x="4231475" y="3218375"/>
              <a:ext cx="12225" cy="12250"/>
            </a:xfrm>
            <a:custGeom>
              <a:avLst/>
              <a:gdLst/>
              <a:ahLst/>
              <a:cxnLst/>
              <a:rect l="l" t="t" r="r" b="b"/>
              <a:pathLst>
                <a:path w="489" h="490" extrusionOk="0">
                  <a:moveTo>
                    <a:pt x="238" y="1"/>
                  </a:moveTo>
                  <a:cubicBezTo>
                    <a:pt x="155" y="1"/>
                    <a:pt x="96" y="37"/>
                    <a:pt x="48" y="108"/>
                  </a:cubicBezTo>
                  <a:cubicBezTo>
                    <a:pt x="12" y="156"/>
                    <a:pt x="0" y="203"/>
                    <a:pt x="0" y="263"/>
                  </a:cubicBezTo>
                  <a:cubicBezTo>
                    <a:pt x="23" y="387"/>
                    <a:pt x="142" y="490"/>
                    <a:pt x="256" y="490"/>
                  </a:cubicBezTo>
                  <a:cubicBezTo>
                    <a:pt x="262" y="490"/>
                    <a:pt x="268" y="490"/>
                    <a:pt x="274" y="489"/>
                  </a:cubicBezTo>
                  <a:cubicBezTo>
                    <a:pt x="381" y="489"/>
                    <a:pt x="453" y="429"/>
                    <a:pt x="477" y="334"/>
                  </a:cubicBezTo>
                  <a:cubicBezTo>
                    <a:pt x="488" y="310"/>
                    <a:pt x="488" y="263"/>
                    <a:pt x="488" y="239"/>
                  </a:cubicBezTo>
                  <a:cubicBezTo>
                    <a:pt x="488" y="96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1"/>
            <p:cNvSpPr/>
            <p:nvPr/>
          </p:nvSpPr>
          <p:spPr>
            <a:xfrm>
              <a:off x="5155100" y="3058225"/>
              <a:ext cx="25325" cy="25050"/>
            </a:xfrm>
            <a:custGeom>
              <a:avLst/>
              <a:gdLst/>
              <a:ahLst/>
              <a:cxnLst/>
              <a:rect l="l" t="t" r="r" b="b"/>
              <a:pathLst>
                <a:path w="1013" h="1002" extrusionOk="0">
                  <a:moveTo>
                    <a:pt x="510" y="1"/>
                  </a:moveTo>
                  <a:cubicBezTo>
                    <a:pt x="503" y="1"/>
                    <a:pt x="496" y="1"/>
                    <a:pt x="489" y="1"/>
                  </a:cubicBezTo>
                  <a:cubicBezTo>
                    <a:pt x="203" y="13"/>
                    <a:pt x="0" y="239"/>
                    <a:pt x="12" y="525"/>
                  </a:cubicBezTo>
                  <a:cubicBezTo>
                    <a:pt x="24" y="763"/>
                    <a:pt x="203" y="954"/>
                    <a:pt x="441" y="989"/>
                  </a:cubicBezTo>
                  <a:cubicBezTo>
                    <a:pt x="489" y="1001"/>
                    <a:pt x="500" y="1001"/>
                    <a:pt x="536" y="1001"/>
                  </a:cubicBezTo>
                  <a:cubicBezTo>
                    <a:pt x="608" y="1001"/>
                    <a:pt x="679" y="966"/>
                    <a:pt x="762" y="942"/>
                  </a:cubicBezTo>
                  <a:cubicBezTo>
                    <a:pt x="917" y="847"/>
                    <a:pt x="1012" y="668"/>
                    <a:pt x="1012" y="478"/>
                  </a:cubicBezTo>
                  <a:cubicBezTo>
                    <a:pt x="1001" y="222"/>
                    <a:pt x="786" y="1"/>
                    <a:pt x="5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1"/>
            <p:cNvSpPr/>
            <p:nvPr/>
          </p:nvSpPr>
          <p:spPr>
            <a:xfrm>
              <a:off x="5929000" y="3079000"/>
              <a:ext cx="34850" cy="34325"/>
            </a:xfrm>
            <a:custGeom>
              <a:avLst/>
              <a:gdLst/>
              <a:ahLst/>
              <a:cxnLst/>
              <a:rect l="l" t="t" r="r" b="b"/>
              <a:pathLst>
                <a:path w="1394" h="1373" extrusionOk="0">
                  <a:moveTo>
                    <a:pt x="720" y="1"/>
                  </a:moveTo>
                  <a:cubicBezTo>
                    <a:pt x="699" y="1"/>
                    <a:pt x="677" y="2"/>
                    <a:pt x="655" y="4"/>
                  </a:cubicBezTo>
                  <a:cubicBezTo>
                    <a:pt x="358" y="16"/>
                    <a:pt x="96" y="230"/>
                    <a:pt x="24" y="492"/>
                  </a:cubicBezTo>
                  <a:cubicBezTo>
                    <a:pt x="13" y="575"/>
                    <a:pt x="1" y="647"/>
                    <a:pt x="1" y="730"/>
                  </a:cubicBezTo>
                  <a:lnTo>
                    <a:pt x="1" y="789"/>
                  </a:lnTo>
                  <a:cubicBezTo>
                    <a:pt x="13" y="885"/>
                    <a:pt x="48" y="968"/>
                    <a:pt x="108" y="1051"/>
                  </a:cubicBezTo>
                  <a:cubicBezTo>
                    <a:pt x="167" y="1135"/>
                    <a:pt x="239" y="1206"/>
                    <a:pt x="322" y="1266"/>
                  </a:cubicBezTo>
                  <a:cubicBezTo>
                    <a:pt x="441" y="1349"/>
                    <a:pt x="584" y="1373"/>
                    <a:pt x="727" y="1373"/>
                  </a:cubicBezTo>
                  <a:cubicBezTo>
                    <a:pt x="822" y="1373"/>
                    <a:pt x="917" y="1349"/>
                    <a:pt x="1001" y="1313"/>
                  </a:cubicBezTo>
                  <a:cubicBezTo>
                    <a:pt x="1084" y="1266"/>
                    <a:pt x="1156" y="1206"/>
                    <a:pt x="1215" y="1135"/>
                  </a:cubicBezTo>
                  <a:cubicBezTo>
                    <a:pt x="1275" y="1063"/>
                    <a:pt x="1334" y="968"/>
                    <a:pt x="1370" y="873"/>
                  </a:cubicBezTo>
                  <a:cubicBezTo>
                    <a:pt x="1382" y="789"/>
                    <a:pt x="1394" y="730"/>
                    <a:pt x="1382" y="659"/>
                  </a:cubicBezTo>
                  <a:cubicBezTo>
                    <a:pt x="1382" y="516"/>
                    <a:pt x="1322" y="397"/>
                    <a:pt x="1251" y="278"/>
                  </a:cubicBezTo>
                  <a:cubicBezTo>
                    <a:pt x="1191" y="182"/>
                    <a:pt x="1096" y="123"/>
                    <a:pt x="1013" y="75"/>
                  </a:cubicBezTo>
                  <a:cubicBezTo>
                    <a:pt x="923" y="26"/>
                    <a:pt x="826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1"/>
            <p:cNvSpPr/>
            <p:nvPr/>
          </p:nvSpPr>
          <p:spPr>
            <a:xfrm>
              <a:off x="6012050" y="3348375"/>
              <a:ext cx="25625" cy="24275"/>
            </a:xfrm>
            <a:custGeom>
              <a:avLst/>
              <a:gdLst/>
              <a:ahLst/>
              <a:cxnLst/>
              <a:rect l="l" t="t" r="r" b="b"/>
              <a:pathLst>
                <a:path w="1025" h="971" extrusionOk="0">
                  <a:moveTo>
                    <a:pt x="524" y="1"/>
                  </a:moveTo>
                  <a:cubicBezTo>
                    <a:pt x="508" y="1"/>
                    <a:pt x="492" y="2"/>
                    <a:pt x="477" y="4"/>
                  </a:cubicBezTo>
                  <a:cubicBezTo>
                    <a:pt x="453" y="4"/>
                    <a:pt x="441" y="4"/>
                    <a:pt x="417" y="16"/>
                  </a:cubicBezTo>
                  <a:cubicBezTo>
                    <a:pt x="310" y="40"/>
                    <a:pt x="215" y="75"/>
                    <a:pt x="155" y="135"/>
                  </a:cubicBezTo>
                  <a:cubicBezTo>
                    <a:pt x="84" y="218"/>
                    <a:pt x="24" y="301"/>
                    <a:pt x="12" y="409"/>
                  </a:cubicBezTo>
                  <a:cubicBezTo>
                    <a:pt x="12" y="432"/>
                    <a:pt x="0" y="480"/>
                    <a:pt x="12" y="516"/>
                  </a:cubicBezTo>
                  <a:cubicBezTo>
                    <a:pt x="24" y="764"/>
                    <a:pt x="239" y="970"/>
                    <a:pt x="495" y="970"/>
                  </a:cubicBezTo>
                  <a:cubicBezTo>
                    <a:pt x="508" y="970"/>
                    <a:pt x="522" y="969"/>
                    <a:pt x="536" y="968"/>
                  </a:cubicBezTo>
                  <a:cubicBezTo>
                    <a:pt x="798" y="956"/>
                    <a:pt x="1024" y="730"/>
                    <a:pt x="989" y="456"/>
                  </a:cubicBezTo>
                  <a:cubicBezTo>
                    <a:pt x="977" y="278"/>
                    <a:pt x="870" y="123"/>
                    <a:pt x="727" y="40"/>
                  </a:cubicBezTo>
                  <a:cubicBezTo>
                    <a:pt x="668" y="20"/>
                    <a:pt x="594" y="1"/>
                    <a:pt x="5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1"/>
            <p:cNvSpPr/>
            <p:nvPr/>
          </p:nvSpPr>
          <p:spPr>
            <a:xfrm>
              <a:off x="5550375" y="3068250"/>
              <a:ext cx="25025" cy="24250"/>
            </a:xfrm>
            <a:custGeom>
              <a:avLst/>
              <a:gdLst/>
              <a:ahLst/>
              <a:cxnLst/>
              <a:rect l="l" t="t" r="r" b="b"/>
              <a:pathLst>
                <a:path w="1001" h="970" extrusionOk="0">
                  <a:moveTo>
                    <a:pt x="542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441" y="5"/>
                    <a:pt x="394" y="17"/>
                    <a:pt x="346" y="29"/>
                  </a:cubicBezTo>
                  <a:cubicBezTo>
                    <a:pt x="144" y="112"/>
                    <a:pt x="1" y="303"/>
                    <a:pt x="25" y="529"/>
                  </a:cubicBezTo>
                  <a:cubicBezTo>
                    <a:pt x="25" y="612"/>
                    <a:pt x="48" y="708"/>
                    <a:pt x="108" y="779"/>
                  </a:cubicBezTo>
                  <a:cubicBezTo>
                    <a:pt x="168" y="850"/>
                    <a:pt x="251" y="910"/>
                    <a:pt x="346" y="946"/>
                  </a:cubicBezTo>
                  <a:cubicBezTo>
                    <a:pt x="406" y="958"/>
                    <a:pt x="465" y="969"/>
                    <a:pt x="525" y="969"/>
                  </a:cubicBezTo>
                  <a:cubicBezTo>
                    <a:pt x="644" y="969"/>
                    <a:pt x="751" y="910"/>
                    <a:pt x="846" y="838"/>
                  </a:cubicBezTo>
                  <a:cubicBezTo>
                    <a:pt x="906" y="779"/>
                    <a:pt x="941" y="708"/>
                    <a:pt x="977" y="624"/>
                  </a:cubicBezTo>
                  <a:cubicBezTo>
                    <a:pt x="989" y="565"/>
                    <a:pt x="1001" y="529"/>
                    <a:pt x="989" y="469"/>
                  </a:cubicBezTo>
                  <a:cubicBezTo>
                    <a:pt x="989" y="422"/>
                    <a:pt x="977" y="374"/>
                    <a:pt x="953" y="327"/>
                  </a:cubicBezTo>
                  <a:cubicBezTo>
                    <a:pt x="953" y="315"/>
                    <a:pt x="941" y="303"/>
                    <a:pt x="941" y="291"/>
                  </a:cubicBezTo>
                  <a:cubicBezTo>
                    <a:pt x="906" y="184"/>
                    <a:pt x="822" y="112"/>
                    <a:pt x="739" y="65"/>
                  </a:cubicBezTo>
                  <a:cubicBezTo>
                    <a:pt x="727" y="53"/>
                    <a:pt x="703" y="53"/>
                    <a:pt x="691" y="29"/>
                  </a:cubicBezTo>
                  <a:cubicBezTo>
                    <a:pt x="648" y="11"/>
                    <a:pt x="598" y="0"/>
                    <a:pt x="54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1"/>
            <p:cNvSpPr/>
            <p:nvPr/>
          </p:nvSpPr>
          <p:spPr>
            <a:xfrm>
              <a:off x="5349175" y="3348750"/>
              <a:ext cx="25025" cy="24850"/>
            </a:xfrm>
            <a:custGeom>
              <a:avLst/>
              <a:gdLst/>
              <a:ahLst/>
              <a:cxnLst/>
              <a:rect l="l" t="t" r="r" b="b"/>
              <a:pathLst>
                <a:path w="1001" h="994" extrusionOk="0">
                  <a:moveTo>
                    <a:pt x="476" y="1"/>
                  </a:moveTo>
                  <a:cubicBezTo>
                    <a:pt x="334" y="1"/>
                    <a:pt x="203" y="96"/>
                    <a:pt x="107" y="203"/>
                  </a:cubicBezTo>
                  <a:cubicBezTo>
                    <a:pt x="48" y="286"/>
                    <a:pt x="0" y="382"/>
                    <a:pt x="24" y="501"/>
                  </a:cubicBezTo>
                  <a:lnTo>
                    <a:pt x="24" y="525"/>
                  </a:lnTo>
                  <a:cubicBezTo>
                    <a:pt x="36" y="632"/>
                    <a:pt x="60" y="715"/>
                    <a:pt x="119" y="798"/>
                  </a:cubicBezTo>
                  <a:cubicBezTo>
                    <a:pt x="179" y="882"/>
                    <a:pt x="274" y="941"/>
                    <a:pt x="381" y="977"/>
                  </a:cubicBezTo>
                  <a:cubicBezTo>
                    <a:pt x="406" y="985"/>
                    <a:pt x="444" y="994"/>
                    <a:pt x="484" y="994"/>
                  </a:cubicBezTo>
                  <a:cubicBezTo>
                    <a:pt x="501" y="994"/>
                    <a:pt x="519" y="992"/>
                    <a:pt x="536" y="989"/>
                  </a:cubicBezTo>
                  <a:cubicBezTo>
                    <a:pt x="762" y="977"/>
                    <a:pt x="941" y="822"/>
                    <a:pt x="988" y="620"/>
                  </a:cubicBezTo>
                  <a:cubicBezTo>
                    <a:pt x="1000" y="572"/>
                    <a:pt x="1000" y="525"/>
                    <a:pt x="1000" y="465"/>
                  </a:cubicBezTo>
                  <a:cubicBezTo>
                    <a:pt x="977" y="417"/>
                    <a:pt x="953" y="358"/>
                    <a:pt x="941" y="322"/>
                  </a:cubicBezTo>
                  <a:lnTo>
                    <a:pt x="893" y="227"/>
                  </a:lnTo>
                  <a:cubicBezTo>
                    <a:pt x="834" y="144"/>
                    <a:pt x="750" y="84"/>
                    <a:pt x="655" y="36"/>
                  </a:cubicBezTo>
                  <a:cubicBezTo>
                    <a:pt x="596" y="25"/>
                    <a:pt x="536" y="1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1"/>
            <p:cNvSpPr/>
            <p:nvPr/>
          </p:nvSpPr>
          <p:spPr>
            <a:xfrm>
              <a:off x="4288925" y="3245425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513" y="0"/>
                  </a:moveTo>
                  <a:cubicBezTo>
                    <a:pt x="497" y="0"/>
                    <a:pt x="481" y="1"/>
                    <a:pt x="465" y="2"/>
                  </a:cubicBezTo>
                  <a:cubicBezTo>
                    <a:pt x="262" y="14"/>
                    <a:pt x="84" y="133"/>
                    <a:pt x="24" y="312"/>
                  </a:cubicBezTo>
                  <a:cubicBezTo>
                    <a:pt x="0" y="371"/>
                    <a:pt x="0" y="443"/>
                    <a:pt x="0" y="526"/>
                  </a:cubicBezTo>
                  <a:cubicBezTo>
                    <a:pt x="0" y="586"/>
                    <a:pt x="12" y="621"/>
                    <a:pt x="24" y="669"/>
                  </a:cubicBezTo>
                  <a:cubicBezTo>
                    <a:pt x="36" y="729"/>
                    <a:pt x="72" y="776"/>
                    <a:pt x="119" y="824"/>
                  </a:cubicBezTo>
                  <a:cubicBezTo>
                    <a:pt x="193" y="908"/>
                    <a:pt x="322" y="983"/>
                    <a:pt x="450" y="983"/>
                  </a:cubicBezTo>
                  <a:cubicBezTo>
                    <a:pt x="467" y="983"/>
                    <a:pt x="483" y="981"/>
                    <a:pt x="500" y="979"/>
                  </a:cubicBezTo>
                  <a:cubicBezTo>
                    <a:pt x="512" y="979"/>
                    <a:pt x="536" y="979"/>
                    <a:pt x="560" y="967"/>
                  </a:cubicBezTo>
                  <a:cubicBezTo>
                    <a:pt x="703" y="955"/>
                    <a:pt x="798" y="883"/>
                    <a:pt x="869" y="788"/>
                  </a:cubicBezTo>
                  <a:cubicBezTo>
                    <a:pt x="953" y="705"/>
                    <a:pt x="988" y="586"/>
                    <a:pt x="976" y="455"/>
                  </a:cubicBezTo>
                  <a:cubicBezTo>
                    <a:pt x="976" y="431"/>
                    <a:pt x="976" y="419"/>
                    <a:pt x="965" y="383"/>
                  </a:cubicBezTo>
                  <a:cubicBezTo>
                    <a:pt x="953" y="276"/>
                    <a:pt x="893" y="193"/>
                    <a:pt x="822" y="121"/>
                  </a:cubicBezTo>
                  <a:cubicBezTo>
                    <a:pt x="738" y="38"/>
                    <a:pt x="627" y="0"/>
                    <a:pt x="5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1"/>
            <p:cNvSpPr/>
            <p:nvPr/>
          </p:nvSpPr>
          <p:spPr>
            <a:xfrm>
              <a:off x="4145150" y="3339825"/>
              <a:ext cx="26225" cy="24750"/>
            </a:xfrm>
            <a:custGeom>
              <a:avLst/>
              <a:gdLst/>
              <a:ahLst/>
              <a:cxnLst/>
              <a:rect l="l" t="t" r="r" b="b"/>
              <a:pathLst>
                <a:path w="1049" h="990" extrusionOk="0">
                  <a:moveTo>
                    <a:pt x="501" y="1"/>
                  </a:moveTo>
                  <a:cubicBezTo>
                    <a:pt x="227" y="24"/>
                    <a:pt x="0" y="239"/>
                    <a:pt x="36" y="524"/>
                  </a:cubicBezTo>
                  <a:cubicBezTo>
                    <a:pt x="48" y="791"/>
                    <a:pt x="262" y="989"/>
                    <a:pt x="536" y="989"/>
                  </a:cubicBezTo>
                  <a:cubicBezTo>
                    <a:pt x="544" y="989"/>
                    <a:pt x="552" y="989"/>
                    <a:pt x="560" y="989"/>
                  </a:cubicBezTo>
                  <a:cubicBezTo>
                    <a:pt x="822" y="977"/>
                    <a:pt x="1048" y="751"/>
                    <a:pt x="1012" y="465"/>
                  </a:cubicBezTo>
                  <a:cubicBezTo>
                    <a:pt x="1012" y="405"/>
                    <a:pt x="1001" y="358"/>
                    <a:pt x="989" y="322"/>
                  </a:cubicBezTo>
                  <a:cubicBezTo>
                    <a:pt x="929" y="215"/>
                    <a:pt x="870" y="143"/>
                    <a:pt x="774" y="84"/>
                  </a:cubicBezTo>
                  <a:cubicBezTo>
                    <a:pt x="703" y="36"/>
                    <a:pt x="631" y="1"/>
                    <a:pt x="5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1"/>
            <p:cNvSpPr/>
            <p:nvPr/>
          </p:nvSpPr>
          <p:spPr>
            <a:xfrm>
              <a:off x="4710100" y="2985275"/>
              <a:ext cx="25625" cy="24775"/>
            </a:xfrm>
            <a:custGeom>
              <a:avLst/>
              <a:gdLst/>
              <a:ahLst/>
              <a:cxnLst/>
              <a:rect l="l" t="t" r="r" b="b"/>
              <a:pathLst>
                <a:path w="1025" h="991" extrusionOk="0">
                  <a:moveTo>
                    <a:pt x="532" y="0"/>
                  </a:moveTo>
                  <a:cubicBezTo>
                    <a:pt x="518" y="0"/>
                    <a:pt x="503" y="1"/>
                    <a:pt x="489" y="2"/>
                  </a:cubicBezTo>
                  <a:cubicBezTo>
                    <a:pt x="227" y="14"/>
                    <a:pt x="1" y="240"/>
                    <a:pt x="24" y="526"/>
                  </a:cubicBezTo>
                  <a:cubicBezTo>
                    <a:pt x="48" y="657"/>
                    <a:pt x="108" y="776"/>
                    <a:pt x="191" y="859"/>
                  </a:cubicBezTo>
                  <a:cubicBezTo>
                    <a:pt x="262" y="943"/>
                    <a:pt x="370" y="979"/>
                    <a:pt x="477" y="979"/>
                  </a:cubicBezTo>
                  <a:lnTo>
                    <a:pt x="536" y="990"/>
                  </a:lnTo>
                  <a:cubicBezTo>
                    <a:pt x="655" y="990"/>
                    <a:pt x="739" y="943"/>
                    <a:pt x="834" y="883"/>
                  </a:cubicBezTo>
                  <a:cubicBezTo>
                    <a:pt x="953" y="788"/>
                    <a:pt x="1024" y="621"/>
                    <a:pt x="1013" y="467"/>
                  </a:cubicBezTo>
                  <a:cubicBezTo>
                    <a:pt x="1001" y="207"/>
                    <a:pt x="797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1"/>
            <p:cNvSpPr/>
            <p:nvPr/>
          </p:nvSpPr>
          <p:spPr>
            <a:xfrm>
              <a:off x="5801300" y="3226125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275" y="0"/>
                  </a:moveTo>
                  <a:cubicBezTo>
                    <a:pt x="168" y="0"/>
                    <a:pt x="72" y="72"/>
                    <a:pt x="37" y="167"/>
                  </a:cubicBezTo>
                  <a:lnTo>
                    <a:pt x="37" y="179"/>
                  </a:lnTo>
                  <a:cubicBezTo>
                    <a:pt x="13" y="227"/>
                    <a:pt x="1" y="262"/>
                    <a:pt x="1" y="310"/>
                  </a:cubicBezTo>
                  <a:cubicBezTo>
                    <a:pt x="1" y="405"/>
                    <a:pt x="48" y="477"/>
                    <a:pt x="120" y="524"/>
                  </a:cubicBezTo>
                  <a:cubicBezTo>
                    <a:pt x="179" y="560"/>
                    <a:pt x="239" y="584"/>
                    <a:pt x="310" y="584"/>
                  </a:cubicBezTo>
                  <a:cubicBezTo>
                    <a:pt x="406" y="584"/>
                    <a:pt x="477" y="536"/>
                    <a:pt x="525" y="465"/>
                  </a:cubicBezTo>
                  <a:cubicBezTo>
                    <a:pt x="572" y="417"/>
                    <a:pt x="584" y="346"/>
                    <a:pt x="584" y="262"/>
                  </a:cubicBezTo>
                  <a:cubicBezTo>
                    <a:pt x="584" y="191"/>
                    <a:pt x="549" y="119"/>
                    <a:pt x="489" y="72"/>
                  </a:cubicBezTo>
                  <a:cubicBezTo>
                    <a:pt x="465" y="36"/>
                    <a:pt x="429" y="24"/>
                    <a:pt x="394" y="12"/>
                  </a:cubicBezTo>
                  <a:cubicBezTo>
                    <a:pt x="358" y="0"/>
                    <a:pt x="310" y="0"/>
                    <a:pt x="27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1"/>
            <p:cNvSpPr/>
            <p:nvPr/>
          </p:nvSpPr>
          <p:spPr>
            <a:xfrm>
              <a:off x="5918575" y="3299625"/>
              <a:ext cx="14600" cy="14325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308" y="0"/>
                  </a:moveTo>
                  <a:cubicBezTo>
                    <a:pt x="301" y="0"/>
                    <a:pt x="294" y="1"/>
                    <a:pt x="287" y="1"/>
                  </a:cubicBezTo>
                  <a:cubicBezTo>
                    <a:pt x="191" y="1"/>
                    <a:pt x="132" y="49"/>
                    <a:pt x="72" y="108"/>
                  </a:cubicBezTo>
                  <a:cubicBezTo>
                    <a:pt x="25" y="168"/>
                    <a:pt x="1" y="227"/>
                    <a:pt x="13" y="299"/>
                  </a:cubicBezTo>
                  <a:cubicBezTo>
                    <a:pt x="25" y="454"/>
                    <a:pt x="144" y="573"/>
                    <a:pt x="310" y="573"/>
                  </a:cubicBezTo>
                  <a:cubicBezTo>
                    <a:pt x="430" y="573"/>
                    <a:pt x="513" y="489"/>
                    <a:pt x="549" y="394"/>
                  </a:cubicBezTo>
                  <a:cubicBezTo>
                    <a:pt x="560" y="346"/>
                    <a:pt x="572" y="299"/>
                    <a:pt x="572" y="251"/>
                  </a:cubicBezTo>
                  <a:cubicBezTo>
                    <a:pt x="584" y="115"/>
                    <a:pt x="454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1"/>
            <p:cNvSpPr/>
            <p:nvPr/>
          </p:nvSpPr>
          <p:spPr>
            <a:xfrm>
              <a:off x="5332800" y="3319575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74" y="1"/>
                  </a:moveTo>
                  <a:cubicBezTo>
                    <a:pt x="108" y="1"/>
                    <a:pt x="0" y="132"/>
                    <a:pt x="0" y="299"/>
                  </a:cubicBezTo>
                  <a:cubicBezTo>
                    <a:pt x="0" y="453"/>
                    <a:pt x="143" y="561"/>
                    <a:pt x="298" y="561"/>
                  </a:cubicBezTo>
                  <a:cubicBezTo>
                    <a:pt x="465" y="561"/>
                    <a:pt x="572" y="430"/>
                    <a:pt x="572" y="263"/>
                  </a:cubicBezTo>
                  <a:cubicBezTo>
                    <a:pt x="572" y="96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1"/>
            <p:cNvSpPr/>
            <p:nvPr/>
          </p:nvSpPr>
          <p:spPr>
            <a:xfrm>
              <a:off x="4583900" y="3272550"/>
              <a:ext cx="14600" cy="14375"/>
            </a:xfrm>
            <a:custGeom>
              <a:avLst/>
              <a:gdLst/>
              <a:ahLst/>
              <a:cxnLst/>
              <a:rect l="l" t="t" r="r" b="b"/>
              <a:pathLst>
                <a:path w="584" h="575" extrusionOk="0">
                  <a:moveTo>
                    <a:pt x="286" y="1"/>
                  </a:moveTo>
                  <a:cubicBezTo>
                    <a:pt x="215" y="1"/>
                    <a:pt x="155" y="36"/>
                    <a:pt x="107" y="72"/>
                  </a:cubicBezTo>
                  <a:cubicBezTo>
                    <a:pt x="48" y="132"/>
                    <a:pt x="0" y="215"/>
                    <a:pt x="12" y="298"/>
                  </a:cubicBezTo>
                  <a:cubicBezTo>
                    <a:pt x="12" y="334"/>
                    <a:pt x="36" y="346"/>
                    <a:pt x="36" y="370"/>
                  </a:cubicBezTo>
                  <a:cubicBezTo>
                    <a:pt x="48" y="417"/>
                    <a:pt x="60" y="453"/>
                    <a:pt x="96" y="477"/>
                  </a:cubicBezTo>
                  <a:cubicBezTo>
                    <a:pt x="149" y="530"/>
                    <a:pt x="212" y="574"/>
                    <a:pt x="284" y="574"/>
                  </a:cubicBezTo>
                  <a:cubicBezTo>
                    <a:pt x="293" y="574"/>
                    <a:pt x="301" y="573"/>
                    <a:pt x="310" y="572"/>
                  </a:cubicBezTo>
                  <a:cubicBezTo>
                    <a:pt x="346" y="572"/>
                    <a:pt x="369" y="548"/>
                    <a:pt x="405" y="548"/>
                  </a:cubicBezTo>
                  <a:cubicBezTo>
                    <a:pt x="465" y="525"/>
                    <a:pt x="524" y="477"/>
                    <a:pt x="548" y="417"/>
                  </a:cubicBezTo>
                  <a:cubicBezTo>
                    <a:pt x="572" y="370"/>
                    <a:pt x="584" y="334"/>
                    <a:pt x="584" y="275"/>
                  </a:cubicBezTo>
                  <a:cubicBezTo>
                    <a:pt x="584" y="227"/>
                    <a:pt x="572" y="179"/>
                    <a:pt x="548" y="156"/>
                  </a:cubicBezTo>
                  <a:cubicBezTo>
                    <a:pt x="512" y="60"/>
                    <a:pt x="417" y="13"/>
                    <a:pt x="3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1"/>
            <p:cNvSpPr/>
            <p:nvPr/>
          </p:nvSpPr>
          <p:spPr>
            <a:xfrm>
              <a:off x="5421500" y="3251650"/>
              <a:ext cx="14900" cy="14400"/>
            </a:xfrm>
            <a:custGeom>
              <a:avLst/>
              <a:gdLst/>
              <a:ahLst/>
              <a:cxnLst/>
              <a:rect l="l" t="t" r="r" b="b"/>
              <a:pathLst>
                <a:path w="596" h="576" extrusionOk="0">
                  <a:moveTo>
                    <a:pt x="308" y="0"/>
                  </a:moveTo>
                  <a:cubicBezTo>
                    <a:pt x="293" y="0"/>
                    <a:pt x="278" y="1"/>
                    <a:pt x="262" y="3"/>
                  </a:cubicBezTo>
                  <a:cubicBezTo>
                    <a:pt x="108" y="3"/>
                    <a:pt x="0" y="134"/>
                    <a:pt x="0" y="301"/>
                  </a:cubicBezTo>
                  <a:lnTo>
                    <a:pt x="0" y="349"/>
                  </a:lnTo>
                  <a:cubicBezTo>
                    <a:pt x="23" y="473"/>
                    <a:pt x="131" y="576"/>
                    <a:pt x="275" y="576"/>
                  </a:cubicBezTo>
                  <a:cubicBezTo>
                    <a:pt x="282" y="576"/>
                    <a:pt x="290" y="575"/>
                    <a:pt x="298" y="575"/>
                  </a:cubicBezTo>
                  <a:lnTo>
                    <a:pt x="310" y="575"/>
                  </a:lnTo>
                  <a:cubicBezTo>
                    <a:pt x="477" y="551"/>
                    <a:pt x="596" y="420"/>
                    <a:pt x="584" y="277"/>
                  </a:cubicBezTo>
                  <a:cubicBezTo>
                    <a:pt x="584" y="194"/>
                    <a:pt x="548" y="134"/>
                    <a:pt x="489" y="75"/>
                  </a:cubicBezTo>
                  <a:cubicBezTo>
                    <a:pt x="439" y="25"/>
                    <a:pt x="381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1"/>
            <p:cNvSpPr/>
            <p:nvPr/>
          </p:nvSpPr>
          <p:spPr>
            <a:xfrm>
              <a:off x="5632525" y="342852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263" y="1"/>
                  </a:moveTo>
                  <a:cubicBezTo>
                    <a:pt x="120" y="1"/>
                    <a:pt x="1" y="132"/>
                    <a:pt x="1" y="286"/>
                  </a:cubicBezTo>
                  <a:lnTo>
                    <a:pt x="561" y="286"/>
                  </a:lnTo>
                  <a:lnTo>
                    <a:pt x="561" y="263"/>
                  </a:lnTo>
                  <a:cubicBezTo>
                    <a:pt x="561" y="108"/>
                    <a:pt x="430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1"/>
            <p:cNvSpPr/>
            <p:nvPr/>
          </p:nvSpPr>
          <p:spPr>
            <a:xfrm>
              <a:off x="5338150" y="3193075"/>
              <a:ext cx="14025" cy="14050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63" y="1"/>
                  </a:moveTo>
                  <a:cubicBezTo>
                    <a:pt x="120" y="1"/>
                    <a:pt x="13" y="120"/>
                    <a:pt x="1" y="263"/>
                  </a:cubicBezTo>
                  <a:lnTo>
                    <a:pt x="1" y="298"/>
                  </a:lnTo>
                  <a:cubicBezTo>
                    <a:pt x="1" y="446"/>
                    <a:pt x="131" y="561"/>
                    <a:pt x="277" y="561"/>
                  </a:cubicBezTo>
                  <a:cubicBezTo>
                    <a:pt x="284" y="561"/>
                    <a:pt x="291" y="561"/>
                    <a:pt x="298" y="560"/>
                  </a:cubicBezTo>
                  <a:cubicBezTo>
                    <a:pt x="322" y="560"/>
                    <a:pt x="358" y="548"/>
                    <a:pt x="382" y="548"/>
                  </a:cubicBezTo>
                  <a:cubicBezTo>
                    <a:pt x="489" y="501"/>
                    <a:pt x="560" y="394"/>
                    <a:pt x="560" y="263"/>
                  </a:cubicBezTo>
                  <a:cubicBezTo>
                    <a:pt x="560" y="96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5" name="Google Shape;2885;p21"/>
          <p:cNvGrpSpPr/>
          <p:nvPr/>
        </p:nvGrpSpPr>
        <p:grpSpPr>
          <a:xfrm flipH="1">
            <a:off x="12" y="3505908"/>
            <a:ext cx="3312746" cy="1371090"/>
            <a:chOff x="4145150" y="2643900"/>
            <a:chExt cx="1914550" cy="792400"/>
          </a:xfrm>
        </p:grpSpPr>
        <p:sp>
          <p:nvSpPr>
            <p:cNvPr id="2886" name="Google Shape;2886;p21"/>
            <p:cNvSpPr/>
            <p:nvPr/>
          </p:nvSpPr>
          <p:spPr>
            <a:xfrm>
              <a:off x="5202425" y="3311250"/>
              <a:ext cx="149150" cy="50325"/>
            </a:xfrm>
            <a:custGeom>
              <a:avLst/>
              <a:gdLst/>
              <a:ahLst/>
              <a:cxnLst/>
              <a:rect l="l" t="t" r="r" b="b"/>
              <a:pathLst>
                <a:path w="5966" h="2013" extrusionOk="0">
                  <a:moveTo>
                    <a:pt x="0" y="1"/>
                  </a:moveTo>
                  <a:lnTo>
                    <a:pt x="36" y="334"/>
                  </a:lnTo>
                  <a:lnTo>
                    <a:pt x="5870" y="2013"/>
                  </a:lnTo>
                  <a:cubicBezTo>
                    <a:pt x="5858" y="1894"/>
                    <a:pt x="5906" y="1786"/>
                    <a:pt x="5965" y="1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1"/>
            <p:cNvSpPr/>
            <p:nvPr/>
          </p:nvSpPr>
          <p:spPr>
            <a:xfrm>
              <a:off x="5104200" y="3285350"/>
              <a:ext cx="91100" cy="31575"/>
            </a:xfrm>
            <a:custGeom>
              <a:avLst/>
              <a:gdLst/>
              <a:ahLst/>
              <a:cxnLst/>
              <a:rect l="l" t="t" r="r" b="b"/>
              <a:pathLst>
                <a:path w="3644" h="1263" extrusionOk="0">
                  <a:moveTo>
                    <a:pt x="310" y="1"/>
                  </a:moveTo>
                  <a:lnTo>
                    <a:pt x="12" y="132"/>
                  </a:lnTo>
                  <a:lnTo>
                    <a:pt x="0" y="215"/>
                  </a:lnTo>
                  <a:lnTo>
                    <a:pt x="3644" y="1263"/>
                  </a:lnTo>
                  <a:lnTo>
                    <a:pt x="3596" y="9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1"/>
            <p:cNvSpPr/>
            <p:nvPr/>
          </p:nvSpPr>
          <p:spPr>
            <a:xfrm>
              <a:off x="5098850" y="328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1"/>
            <p:cNvSpPr/>
            <p:nvPr/>
          </p:nvSpPr>
          <p:spPr>
            <a:xfrm>
              <a:off x="5097050" y="328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1"/>
            <p:cNvSpPr/>
            <p:nvPr/>
          </p:nvSpPr>
          <p:spPr>
            <a:xfrm>
              <a:off x="5317625" y="3080875"/>
              <a:ext cx="235450" cy="109550"/>
            </a:xfrm>
            <a:custGeom>
              <a:avLst/>
              <a:gdLst/>
              <a:ahLst/>
              <a:cxnLst/>
              <a:rect l="l" t="t" r="r" b="b"/>
              <a:pathLst>
                <a:path w="9418" h="4382" extrusionOk="0">
                  <a:moveTo>
                    <a:pt x="9335" y="0"/>
                  </a:moveTo>
                  <a:lnTo>
                    <a:pt x="0" y="4167"/>
                  </a:lnTo>
                  <a:lnTo>
                    <a:pt x="286" y="4382"/>
                  </a:lnTo>
                  <a:lnTo>
                    <a:pt x="9382" y="322"/>
                  </a:lnTo>
                  <a:lnTo>
                    <a:pt x="9418" y="262"/>
                  </a:lnTo>
                  <a:cubicBezTo>
                    <a:pt x="9358" y="179"/>
                    <a:pt x="9335" y="95"/>
                    <a:pt x="93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1"/>
            <p:cNvSpPr/>
            <p:nvPr/>
          </p:nvSpPr>
          <p:spPr>
            <a:xfrm>
              <a:off x="5193500" y="3188625"/>
              <a:ext cx="122950" cy="59850"/>
            </a:xfrm>
            <a:custGeom>
              <a:avLst/>
              <a:gdLst/>
              <a:ahLst/>
              <a:cxnLst/>
              <a:rect l="l" t="t" r="r" b="b"/>
              <a:pathLst>
                <a:path w="4918" h="2394" extrusionOk="0">
                  <a:moveTo>
                    <a:pt x="4644" y="0"/>
                  </a:moveTo>
                  <a:lnTo>
                    <a:pt x="0" y="2060"/>
                  </a:lnTo>
                  <a:lnTo>
                    <a:pt x="36" y="2393"/>
                  </a:lnTo>
                  <a:lnTo>
                    <a:pt x="4918" y="20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1"/>
            <p:cNvSpPr/>
            <p:nvPr/>
          </p:nvSpPr>
          <p:spPr>
            <a:xfrm>
              <a:off x="5097050" y="32844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3"/>
                  </a:moveTo>
                  <a:lnTo>
                    <a:pt x="1" y="13"/>
                  </a:lnTo>
                  <a:lnTo>
                    <a:pt x="1" y="49"/>
                  </a:ln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1"/>
            <p:cNvSpPr/>
            <p:nvPr/>
          </p:nvSpPr>
          <p:spPr>
            <a:xfrm>
              <a:off x="5098550" y="3243975"/>
              <a:ext cx="88425" cy="44675"/>
            </a:xfrm>
            <a:custGeom>
              <a:avLst/>
              <a:gdLst/>
              <a:ahLst/>
              <a:cxnLst/>
              <a:rect l="l" t="t" r="r" b="b"/>
              <a:pathLst>
                <a:path w="3537" h="1787" extrusionOk="0">
                  <a:moveTo>
                    <a:pt x="33" y="1539"/>
                  </a:moveTo>
                  <a:lnTo>
                    <a:pt x="33" y="1539"/>
                  </a:lnTo>
                  <a:cubicBezTo>
                    <a:pt x="21" y="1541"/>
                    <a:pt x="10" y="1544"/>
                    <a:pt x="0" y="1549"/>
                  </a:cubicBezTo>
                  <a:lnTo>
                    <a:pt x="12" y="1549"/>
                  </a:lnTo>
                  <a:lnTo>
                    <a:pt x="33" y="1539"/>
                  </a:lnTo>
                  <a:close/>
                  <a:moveTo>
                    <a:pt x="3501" y="1"/>
                  </a:moveTo>
                  <a:lnTo>
                    <a:pt x="33" y="1539"/>
                  </a:lnTo>
                  <a:lnTo>
                    <a:pt x="33" y="1539"/>
                  </a:lnTo>
                  <a:cubicBezTo>
                    <a:pt x="51" y="1537"/>
                    <a:pt x="69" y="1537"/>
                    <a:pt x="84" y="1537"/>
                  </a:cubicBezTo>
                  <a:cubicBezTo>
                    <a:pt x="191" y="1537"/>
                    <a:pt x="250" y="1608"/>
                    <a:pt x="238" y="1691"/>
                  </a:cubicBezTo>
                  <a:lnTo>
                    <a:pt x="226" y="1787"/>
                  </a:lnTo>
                  <a:lnTo>
                    <a:pt x="536" y="1656"/>
                  </a:lnTo>
                  <a:lnTo>
                    <a:pt x="3536" y="31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1"/>
            <p:cNvSpPr/>
            <p:nvPr/>
          </p:nvSpPr>
          <p:spPr>
            <a:xfrm>
              <a:off x="5098250" y="3282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1"/>
            <p:cNvSpPr/>
            <p:nvPr/>
          </p:nvSpPr>
          <p:spPr>
            <a:xfrm>
              <a:off x="5097650" y="3283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4"/>
                    <a:pt x="0" y="0"/>
                  </a:cubicBezTo>
                  <a:cubicBezTo>
                    <a:pt x="0" y="0"/>
                    <a:pt x="24" y="0"/>
                    <a:pt x="0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1"/>
            <p:cNvSpPr/>
            <p:nvPr/>
          </p:nvSpPr>
          <p:spPr>
            <a:xfrm>
              <a:off x="4158250" y="3228800"/>
              <a:ext cx="79800" cy="113125"/>
            </a:xfrm>
            <a:custGeom>
              <a:avLst/>
              <a:gdLst/>
              <a:ahLst/>
              <a:cxnLst/>
              <a:rect l="l" t="t" r="r" b="b"/>
              <a:pathLst>
                <a:path w="3192" h="4525" extrusionOk="0">
                  <a:moveTo>
                    <a:pt x="2917" y="1"/>
                  </a:moveTo>
                  <a:lnTo>
                    <a:pt x="0" y="4442"/>
                  </a:lnTo>
                  <a:cubicBezTo>
                    <a:pt x="96" y="4442"/>
                    <a:pt x="179" y="4477"/>
                    <a:pt x="238" y="4525"/>
                  </a:cubicBezTo>
                  <a:lnTo>
                    <a:pt x="393" y="4430"/>
                  </a:lnTo>
                  <a:lnTo>
                    <a:pt x="3191" y="143"/>
                  </a:lnTo>
                  <a:lnTo>
                    <a:pt x="291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1"/>
            <p:cNvSpPr/>
            <p:nvPr/>
          </p:nvSpPr>
          <p:spPr>
            <a:xfrm>
              <a:off x="4308850" y="3190700"/>
              <a:ext cx="106000" cy="64325"/>
            </a:xfrm>
            <a:custGeom>
              <a:avLst/>
              <a:gdLst/>
              <a:ahLst/>
              <a:cxnLst/>
              <a:rect l="l" t="t" r="r" b="b"/>
              <a:pathLst>
                <a:path w="4240" h="2573" extrusionOk="0">
                  <a:moveTo>
                    <a:pt x="4192" y="1"/>
                  </a:moveTo>
                  <a:cubicBezTo>
                    <a:pt x="4168" y="1"/>
                    <a:pt x="4168" y="1"/>
                    <a:pt x="4156" y="12"/>
                  </a:cubicBezTo>
                  <a:cubicBezTo>
                    <a:pt x="4168" y="12"/>
                    <a:pt x="4168" y="1"/>
                    <a:pt x="4192" y="1"/>
                  </a:cubicBezTo>
                  <a:close/>
                  <a:moveTo>
                    <a:pt x="4156" y="12"/>
                  </a:moveTo>
                  <a:lnTo>
                    <a:pt x="1" y="2310"/>
                  </a:lnTo>
                  <a:cubicBezTo>
                    <a:pt x="72" y="2382"/>
                    <a:pt x="144" y="2477"/>
                    <a:pt x="156" y="2572"/>
                  </a:cubicBezTo>
                  <a:lnTo>
                    <a:pt x="4240" y="310"/>
                  </a:lnTo>
                  <a:lnTo>
                    <a:pt x="4168" y="286"/>
                  </a:lnTo>
                  <a:cubicBezTo>
                    <a:pt x="4097" y="239"/>
                    <a:pt x="4061" y="155"/>
                    <a:pt x="4097" y="72"/>
                  </a:cubicBezTo>
                  <a:cubicBezTo>
                    <a:pt x="4109" y="48"/>
                    <a:pt x="4132" y="36"/>
                    <a:pt x="4156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1"/>
            <p:cNvSpPr/>
            <p:nvPr/>
          </p:nvSpPr>
          <p:spPr>
            <a:xfrm>
              <a:off x="4410075" y="3190700"/>
              <a:ext cx="176525" cy="91100"/>
            </a:xfrm>
            <a:custGeom>
              <a:avLst/>
              <a:gdLst/>
              <a:ahLst/>
              <a:cxnLst/>
              <a:rect l="l" t="t" r="r" b="b"/>
              <a:pathLst>
                <a:path w="7061" h="3644" extrusionOk="0">
                  <a:moveTo>
                    <a:pt x="119" y="1"/>
                  </a:moveTo>
                  <a:cubicBezTo>
                    <a:pt x="107" y="1"/>
                    <a:pt x="107" y="1"/>
                    <a:pt x="95" y="12"/>
                  </a:cubicBezTo>
                  <a:cubicBezTo>
                    <a:pt x="95" y="36"/>
                    <a:pt x="60" y="48"/>
                    <a:pt x="48" y="72"/>
                  </a:cubicBezTo>
                  <a:cubicBezTo>
                    <a:pt x="0" y="155"/>
                    <a:pt x="48" y="239"/>
                    <a:pt x="119" y="286"/>
                  </a:cubicBezTo>
                  <a:lnTo>
                    <a:pt x="191" y="310"/>
                  </a:lnTo>
                  <a:lnTo>
                    <a:pt x="6977" y="3644"/>
                  </a:lnTo>
                  <a:cubicBezTo>
                    <a:pt x="6965" y="3620"/>
                    <a:pt x="6965" y="3608"/>
                    <a:pt x="6965" y="3572"/>
                  </a:cubicBezTo>
                  <a:cubicBezTo>
                    <a:pt x="6965" y="3489"/>
                    <a:pt x="7001" y="3394"/>
                    <a:pt x="7060" y="3346"/>
                  </a:cubicBezTo>
                  <a:lnTo>
                    <a:pt x="250" y="12"/>
                  </a:lnTo>
                  <a:cubicBezTo>
                    <a:pt x="238" y="12"/>
                    <a:pt x="238" y="12"/>
                    <a:pt x="22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1"/>
            <p:cNvSpPr/>
            <p:nvPr/>
          </p:nvSpPr>
          <p:spPr>
            <a:xfrm>
              <a:off x="4164500" y="3260350"/>
              <a:ext cx="127725" cy="87525"/>
            </a:xfrm>
            <a:custGeom>
              <a:avLst/>
              <a:gdLst/>
              <a:ahLst/>
              <a:cxnLst/>
              <a:rect l="l" t="t" r="r" b="b"/>
              <a:pathLst>
                <a:path w="5109" h="3501" extrusionOk="0">
                  <a:moveTo>
                    <a:pt x="4882" y="1"/>
                  </a:moveTo>
                  <a:lnTo>
                    <a:pt x="131" y="3168"/>
                  </a:lnTo>
                  <a:lnTo>
                    <a:pt x="0" y="3263"/>
                  </a:lnTo>
                  <a:cubicBezTo>
                    <a:pt x="96" y="3322"/>
                    <a:pt x="155" y="3394"/>
                    <a:pt x="191" y="3501"/>
                  </a:cubicBezTo>
                  <a:lnTo>
                    <a:pt x="5108" y="203"/>
                  </a:lnTo>
                  <a:cubicBezTo>
                    <a:pt x="5061" y="167"/>
                    <a:pt x="5037" y="120"/>
                    <a:pt x="5013" y="60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1"/>
            <p:cNvSpPr/>
            <p:nvPr/>
          </p:nvSpPr>
          <p:spPr>
            <a:xfrm>
              <a:off x="4228800" y="3220775"/>
              <a:ext cx="61325" cy="41400"/>
            </a:xfrm>
            <a:custGeom>
              <a:avLst/>
              <a:gdLst/>
              <a:ahLst/>
              <a:cxnLst/>
              <a:rect l="l" t="t" r="r" b="b"/>
              <a:pathLst>
                <a:path w="2453" h="1656" extrusionOk="0">
                  <a:moveTo>
                    <a:pt x="203" y="0"/>
                  </a:moveTo>
                  <a:cubicBezTo>
                    <a:pt x="167" y="0"/>
                    <a:pt x="143" y="0"/>
                    <a:pt x="107" y="24"/>
                  </a:cubicBezTo>
                  <a:cubicBezTo>
                    <a:pt x="83" y="36"/>
                    <a:pt x="72" y="48"/>
                    <a:pt x="48" y="83"/>
                  </a:cubicBezTo>
                  <a:cubicBezTo>
                    <a:pt x="0" y="155"/>
                    <a:pt x="36" y="238"/>
                    <a:pt x="107" y="286"/>
                  </a:cubicBezTo>
                  <a:lnTo>
                    <a:pt x="119" y="298"/>
                  </a:lnTo>
                  <a:lnTo>
                    <a:pt x="393" y="452"/>
                  </a:lnTo>
                  <a:lnTo>
                    <a:pt x="2310" y="1584"/>
                  </a:lnTo>
                  <a:lnTo>
                    <a:pt x="2453" y="1655"/>
                  </a:lnTo>
                  <a:cubicBezTo>
                    <a:pt x="2429" y="1607"/>
                    <a:pt x="2417" y="1572"/>
                    <a:pt x="2417" y="1512"/>
                  </a:cubicBezTo>
                  <a:cubicBezTo>
                    <a:pt x="2417" y="1429"/>
                    <a:pt x="2417" y="1357"/>
                    <a:pt x="2453" y="1298"/>
                  </a:cubicBezTo>
                  <a:lnTo>
                    <a:pt x="619" y="238"/>
                  </a:lnTo>
                  <a:cubicBezTo>
                    <a:pt x="584" y="333"/>
                    <a:pt x="500" y="393"/>
                    <a:pt x="405" y="393"/>
                  </a:cubicBezTo>
                  <a:cubicBezTo>
                    <a:pt x="398" y="394"/>
                    <a:pt x="392" y="394"/>
                    <a:pt x="385" y="394"/>
                  </a:cubicBezTo>
                  <a:cubicBezTo>
                    <a:pt x="262" y="394"/>
                    <a:pt x="155" y="290"/>
                    <a:pt x="155" y="155"/>
                  </a:cubicBezTo>
                  <a:cubicBezTo>
                    <a:pt x="155" y="95"/>
                    <a:pt x="167" y="48"/>
                    <a:pt x="2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1"/>
            <p:cNvSpPr/>
            <p:nvPr/>
          </p:nvSpPr>
          <p:spPr>
            <a:xfrm>
              <a:off x="4302900" y="3265125"/>
              <a:ext cx="222375" cy="130500"/>
            </a:xfrm>
            <a:custGeom>
              <a:avLst/>
              <a:gdLst/>
              <a:ahLst/>
              <a:cxnLst/>
              <a:rect l="l" t="t" r="r" b="b"/>
              <a:pathLst>
                <a:path w="8895" h="5220" extrusionOk="0">
                  <a:moveTo>
                    <a:pt x="322" y="0"/>
                  </a:moveTo>
                  <a:cubicBezTo>
                    <a:pt x="239" y="95"/>
                    <a:pt x="144" y="167"/>
                    <a:pt x="1" y="179"/>
                  </a:cubicBezTo>
                  <a:lnTo>
                    <a:pt x="8776" y="5191"/>
                  </a:lnTo>
                  <a:cubicBezTo>
                    <a:pt x="8793" y="5209"/>
                    <a:pt x="8823" y="5220"/>
                    <a:pt x="8857" y="5220"/>
                  </a:cubicBezTo>
                  <a:cubicBezTo>
                    <a:pt x="8869" y="5220"/>
                    <a:pt x="8882" y="5218"/>
                    <a:pt x="8895" y="5215"/>
                  </a:cubicBezTo>
                  <a:cubicBezTo>
                    <a:pt x="8871" y="5155"/>
                    <a:pt x="8859" y="5096"/>
                    <a:pt x="8847" y="5013"/>
                  </a:cubicBezTo>
                  <a:lnTo>
                    <a:pt x="8847" y="488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1"/>
            <p:cNvSpPr/>
            <p:nvPr/>
          </p:nvSpPr>
          <p:spPr>
            <a:xfrm>
              <a:off x="4545500" y="3403525"/>
              <a:ext cx="25325" cy="32475"/>
            </a:xfrm>
            <a:custGeom>
              <a:avLst/>
              <a:gdLst/>
              <a:ahLst/>
              <a:cxnLst/>
              <a:rect l="l" t="t" r="r" b="b"/>
              <a:pathLst>
                <a:path w="1013" h="1299" extrusionOk="0">
                  <a:moveTo>
                    <a:pt x="286" y="0"/>
                  </a:moveTo>
                  <a:cubicBezTo>
                    <a:pt x="215" y="60"/>
                    <a:pt x="108" y="108"/>
                    <a:pt x="0" y="131"/>
                  </a:cubicBezTo>
                  <a:lnTo>
                    <a:pt x="655" y="1298"/>
                  </a:lnTo>
                  <a:lnTo>
                    <a:pt x="1012" y="129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1"/>
            <p:cNvSpPr/>
            <p:nvPr/>
          </p:nvSpPr>
          <p:spPr>
            <a:xfrm>
              <a:off x="4592225" y="3007050"/>
              <a:ext cx="130100" cy="268800"/>
            </a:xfrm>
            <a:custGeom>
              <a:avLst/>
              <a:gdLst/>
              <a:ahLst/>
              <a:cxnLst/>
              <a:rect l="l" t="t" r="r" b="b"/>
              <a:pathLst>
                <a:path w="5204" h="10752" extrusionOk="0">
                  <a:moveTo>
                    <a:pt x="4918" y="0"/>
                  </a:moveTo>
                  <a:lnTo>
                    <a:pt x="1" y="10621"/>
                  </a:lnTo>
                  <a:cubicBezTo>
                    <a:pt x="84" y="10621"/>
                    <a:pt x="179" y="10680"/>
                    <a:pt x="215" y="10752"/>
                  </a:cubicBezTo>
                  <a:cubicBezTo>
                    <a:pt x="239" y="10740"/>
                    <a:pt x="251" y="10740"/>
                    <a:pt x="263" y="10740"/>
                  </a:cubicBezTo>
                  <a:lnTo>
                    <a:pt x="5204" y="119"/>
                  </a:lnTo>
                  <a:cubicBezTo>
                    <a:pt x="5097" y="96"/>
                    <a:pt x="5001" y="60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1"/>
            <p:cNvSpPr/>
            <p:nvPr/>
          </p:nvSpPr>
          <p:spPr>
            <a:xfrm>
              <a:off x="4545500" y="3284450"/>
              <a:ext cx="48550" cy="91125"/>
            </a:xfrm>
            <a:custGeom>
              <a:avLst/>
              <a:gdLst/>
              <a:ahLst/>
              <a:cxnLst/>
              <a:rect l="l" t="t" r="r" b="b"/>
              <a:pathLst>
                <a:path w="1942" h="3645" extrusionOk="0">
                  <a:moveTo>
                    <a:pt x="1620" y="1"/>
                  </a:moveTo>
                  <a:lnTo>
                    <a:pt x="0" y="3513"/>
                  </a:lnTo>
                  <a:cubicBezTo>
                    <a:pt x="108" y="3549"/>
                    <a:pt x="191" y="3585"/>
                    <a:pt x="286" y="3644"/>
                  </a:cubicBezTo>
                  <a:lnTo>
                    <a:pt x="1941" y="72"/>
                  </a:lnTo>
                  <a:cubicBezTo>
                    <a:pt x="1905" y="72"/>
                    <a:pt x="1882" y="96"/>
                    <a:pt x="1846" y="96"/>
                  </a:cubicBezTo>
                  <a:cubicBezTo>
                    <a:pt x="1837" y="97"/>
                    <a:pt x="1829" y="98"/>
                    <a:pt x="1820" y="98"/>
                  </a:cubicBezTo>
                  <a:cubicBezTo>
                    <a:pt x="1748" y="98"/>
                    <a:pt x="1684" y="54"/>
                    <a:pt x="162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1"/>
            <p:cNvSpPr/>
            <p:nvPr/>
          </p:nvSpPr>
          <p:spPr>
            <a:xfrm>
              <a:off x="4597575" y="3275225"/>
              <a:ext cx="212850" cy="99450"/>
            </a:xfrm>
            <a:custGeom>
              <a:avLst/>
              <a:gdLst/>
              <a:ahLst/>
              <a:cxnLst/>
              <a:rect l="l" t="t" r="r" b="b"/>
              <a:pathLst>
                <a:path w="8514" h="3978" extrusionOk="0">
                  <a:moveTo>
                    <a:pt x="49" y="1"/>
                  </a:moveTo>
                  <a:cubicBezTo>
                    <a:pt x="37" y="1"/>
                    <a:pt x="25" y="13"/>
                    <a:pt x="1" y="13"/>
                  </a:cubicBezTo>
                  <a:cubicBezTo>
                    <a:pt x="25" y="49"/>
                    <a:pt x="37" y="84"/>
                    <a:pt x="37" y="132"/>
                  </a:cubicBezTo>
                  <a:cubicBezTo>
                    <a:pt x="37" y="191"/>
                    <a:pt x="25" y="239"/>
                    <a:pt x="1" y="275"/>
                  </a:cubicBezTo>
                  <a:lnTo>
                    <a:pt x="25" y="275"/>
                  </a:lnTo>
                  <a:lnTo>
                    <a:pt x="8383" y="3978"/>
                  </a:lnTo>
                  <a:cubicBezTo>
                    <a:pt x="8419" y="3870"/>
                    <a:pt x="8454" y="3775"/>
                    <a:pt x="8514" y="3692"/>
                  </a:cubicBezTo>
                  <a:lnTo>
                    <a:pt x="144" y="13"/>
                  </a:lnTo>
                  <a:cubicBezTo>
                    <a:pt x="108" y="1"/>
                    <a:pt x="84" y="1"/>
                    <a:pt x="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1"/>
            <p:cNvSpPr/>
            <p:nvPr/>
          </p:nvSpPr>
          <p:spPr>
            <a:xfrm>
              <a:off x="4838700" y="3381500"/>
              <a:ext cx="124725" cy="54200"/>
            </a:xfrm>
            <a:custGeom>
              <a:avLst/>
              <a:gdLst/>
              <a:ahLst/>
              <a:cxnLst/>
              <a:rect l="l" t="t" r="r" b="b"/>
              <a:pathLst>
                <a:path w="4989" h="2168" extrusionOk="0">
                  <a:moveTo>
                    <a:pt x="119" y="0"/>
                  </a:moveTo>
                  <a:cubicBezTo>
                    <a:pt x="107" y="108"/>
                    <a:pt x="60" y="191"/>
                    <a:pt x="0" y="286"/>
                  </a:cubicBezTo>
                  <a:lnTo>
                    <a:pt x="4227" y="2167"/>
                  </a:lnTo>
                  <a:lnTo>
                    <a:pt x="4989" y="21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1"/>
            <p:cNvSpPr/>
            <p:nvPr/>
          </p:nvSpPr>
          <p:spPr>
            <a:xfrm>
              <a:off x="4723500" y="3007350"/>
              <a:ext cx="99725" cy="355725"/>
            </a:xfrm>
            <a:custGeom>
              <a:avLst/>
              <a:gdLst/>
              <a:ahLst/>
              <a:cxnLst/>
              <a:rect l="l" t="t" r="r" b="b"/>
              <a:pathLst>
                <a:path w="3989" h="14229" extrusionOk="0">
                  <a:moveTo>
                    <a:pt x="274" y="0"/>
                  </a:moveTo>
                  <a:cubicBezTo>
                    <a:pt x="227" y="72"/>
                    <a:pt x="119" y="107"/>
                    <a:pt x="0" y="107"/>
                  </a:cubicBezTo>
                  <a:lnTo>
                    <a:pt x="3691" y="14228"/>
                  </a:lnTo>
                  <a:cubicBezTo>
                    <a:pt x="3775" y="14181"/>
                    <a:pt x="3882" y="14157"/>
                    <a:pt x="3989" y="1413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1"/>
            <p:cNvSpPr/>
            <p:nvPr/>
          </p:nvSpPr>
          <p:spPr>
            <a:xfrm>
              <a:off x="4825300" y="3394600"/>
              <a:ext cx="18475" cy="41100"/>
            </a:xfrm>
            <a:custGeom>
              <a:avLst/>
              <a:gdLst/>
              <a:ahLst/>
              <a:cxnLst/>
              <a:rect l="l" t="t" r="r" b="b"/>
              <a:pathLst>
                <a:path w="739" h="1644" extrusionOk="0">
                  <a:moveTo>
                    <a:pt x="274" y="0"/>
                  </a:moveTo>
                  <a:cubicBezTo>
                    <a:pt x="203" y="48"/>
                    <a:pt x="107" y="72"/>
                    <a:pt x="0" y="72"/>
                  </a:cubicBezTo>
                  <a:lnTo>
                    <a:pt x="417" y="1643"/>
                  </a:lnTo>
                  <a:lnTo>
                    <a:pt x="738" y="164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1"/>
            <p:cNvSpPr/>
            <p:nvPr/>
          </p:nvSpPr>
          <p:spPr>
            <a:xfrm>
              <a:off x="5078300" y="3281775"/>
              <a:ext cx="26825" cy="153325"/>
            </a:xfrm>
            <a:custGeom>
              <a:avLst/>
              <a:gdLst/>
              <a:ahLst/>
              <a:cxnLst/>
              <a:rect l="l" t="t" r="r" b="b"/>
              <a:pathLst>
                <a:path w="1073" h="6133" extrusionOk="0">
                  <a:moveTo>
                    <a:pt x="929" y="1"/>
                  </a:moveTo>
                  <a:cubicBezTo>
                    <a:pt x="894" y="1"/>
                    <a:pt x="870" y="1"/>
                    <a:pt x="834" y="13"/>
                  </a:cubicBezTo>
                  <a:cubicBezTo>
                    <a:pt x="822" y="13"/>
                    <a:pt x="822" y="37"/>
                    <a:pt x="810" y="37"/>
                  </a:cubicBezTo>
                  <a:lnTo>
                    <a:pt x="786" y="48"/>
                  </a:lnTo>
                  <a:lnTo>
                    <a:pt x="786" y="60"/>
                  </a:lnTo>
                  <a:cubicBezTo>
                    <a:pt x="786" y="60"/>
                    <a:pt x="786" y="84"/>
                    <a:pt x="774" y="84"/>
                  </a:cubicBezTo>
                  <a:lnTo>
                    <a:pt x="774" y="96"/>
                  </a:lnTo>
                  <a:cubicBezTo>
                    <a:pt x="774" y="108"/>
                    <a:pt x="774" y="108"/>
                    <a:pt x="763" y="120"/>
                  </a:cubicBezTo>
                  <a:lnTo>
                    <a:pt x="1" y="6133"/>
                  </a:lnTo>
                  <a:lnTo>
                    <a:pt x="322" y="6133"/>
                  </a:lnTo>
                  <a:lnTo>
                    <a:pt x="1036" y="358"/>
                  </a:lnTo>
                  <a:lnTo>
                    <a:pt x="1048" y="275"/>
                  </a:lnTo>
                  <a:lnTo>
                    <a:pt x="1060" y="179"/>
                  </a:lnTo>
                  <a:cubicBezTo>
                    <a:pt x="1072" y="96"/>
                    <a:pt x="1013" y="13"/>
                    <a:pt x="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1"/>
            <p:cNvSpPr/>
            <p:nvPr/>
          </p:nvSpPr>
          <p:spPr>
            <a:xfrm>
              <a:off x="5165975" y="3082950"/>
              <a:ext cx="51650" cy="352750"/>
            </a:xfrm>
            <a:custGeom>
              <a:avLst/>
              <a:gdLst/>
              <a:ahLst/>
              <a:cxnLst/>
              <a:rect l="l" t="t" r="r" b="b"/>
              <a:pathLst>
                <a:path w="2066" h="14110" extrusionOk="0">
                  <a:moveTo>
                    <a:pt x="6" y="0"/>
                  </a:moveTo>
                  <a:cubicBezTo>
                    <a:pt x="0" y="28"/>
                    <a:pt x="5" y="56"/>
                    <a:pt x="16" y="81"/>
                  </a:cubicBezTo>
                  <a:lnTo>
                    <a:pt x="16" y="81"/>
                  </a:lnTo>
                  <a:lnTo>
                    <a:pt x="6" y="0"/>
                  </a:lnTo>
                  <a:close/>
                  <a:moveTo>
                    <a:pt x="16" y="81"/>
                  </a:moveTo>
                  <a:lnTo>
                    <a:pt x="792" y="6430"/>
                  </a:lnTo>
                  <a:lnTo>
                    <a:pt x="839" y="6739"/>
                  </a:lnTo>
                  <a:lnTo>
                    <a:pt x="1125" y="9025"/>
                  </a:lnTo>
                  <a:lnTo>
                    <a:pt x="1173" y="9359"/>
                  </a:lnTo>
                  <a:lnTo>
                    <a:pt x="1756" y="14109"/>
                  </a:lnTo>
                  <a:lnTo>
                    <a:pt x="2066" y="14109"/>
                  </a:lnTo>
                  <a:lnTo>
                    <a:pt x="1482" y="9442"/>
                  </a:lnTo>
                  <a:lnTo>
                    <a:pt x="1435" y="9121"/>
                  </a:lnTo>
                  <a:lnTo>
                    <a:pt x="1125" y="6608"/>
                  </a:lnTo>
                  <a:lnTo>
                    <a:pt x="1077" y="6287"/>
                  </a:lnTo>
                  <a:lnTo>
                    <a:pt x="351" y="358"/>
                  </a:lnTo>
                  <a:lnTo>
                    <a:pt x="65" y="143"/>
                  </a:lnTo>
                  <a:cubicBezTo>
                    <a:pt x="46" y="131"/>
                    <a:pt x="28" y="108"/>
                    <a:pt x="16" y="8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1"/>
            <p:cNvSpPr/>
            <p:nvPr/>
          </p:nvSpPr>
          <p:spPr>
            <a:xfrm>
              <a:off x="5303025" y="3368700"/>
              <a:ext cx="54800" cy="67000"/>
            </a:xfrm>
            <a:custGeom>
              <a:avLst/>
              <a:gdLst/>
              <a:ahLst/>
              <a:cxnLst/>
              <a:rect l="l" t="t" r="r" b="b"/>
              <a:pathLst>
                <a:path w="2192" h="2680" extrusionOk="0">
                  <a:moveTo>
                    <a:pt x="1941" y="0"/>
                  </a:moveTo>
                  <a:lnTo>
                    <a:pt x="1" y="2679"/>
                  </a:lnTo>
                  <a:lnTo>
                    <a:pt x="382" y="2679"/>
                  </a:lnTo>
                  <a:lnTo>
                    <a:pt x="2192" y="179"/>
                  </a:lnTo>
                  <a:cubicBezTo>
                    <a:pt x="2084" y="143"/>
                    <a:pt x="2001" y="84"/>
                    <a:pt x="19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1"/>
            <p:cNvSpPr/>
            <p:nvPr/>
          </p:nvSpPr>
          <p:spPr>
            <a:xfrm>
              <a:off x="5430125" y="3087425"/>
              <a:ext cx="129500" cy="180700"/>
            </a:xfrm>
            <a:custGeom>
              <a:avLst/>
              <a:gdLst/>
              <a:ahLst/>
              <a:cxnLst/>
              <a:rect l="l" t="t" r="r" b="b"/>
              <a:pathLst>
                <a:path w="5180" h="7228" extrusionOk="0">
                  <a:moveTo>
                    <a:pt x="4918" y="0"/>
                  </a:moveTo>
                  <a:lnTo>
                    <a:pt x="4882" y="60"/>
                  </a:lnTo>
                  <a:lnTo>
                    <a:pt x="156" y="6644"/>
                  </a:lnTo>
                  <a:cubicBezTo>
                    <a:pt x="203" y="6691"/>
                    <a:pt x="239" y="6751"/>
                    <a:pt x="251" y="6834"/>
                  </a:cubicBezTo>
                  <a:cubicBezTo>
                    <a:pt x="251" y="6989"/>
                    <a:pt x="144" y="7120"/>
                    <a:pt x="1" y="7132"/>
                  </a:cubicBezTo>
                  <a:lnTo>
                    <a:pt x="132" y="7227"/>
                  </a:lnTo>
                  <a:lnTo>
                    <a:pt x="5180" y="179"/>
                  </a:lnTo>
                  <a:cubicBezTo>
                    <a:pt x="5061" y="143"/>
                    <a:pt x="4978" y="83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1"/>
            <p:cNvSpPr/>
            <p:nvPr/>
          </p:nvSpPr>
          <p:spPr>
            <a:xfrm>
              <a:off x="5365250" y="3269875"/>
              <a:ext cx="63425" cy="84550"/>
            </a:xfrm>
            <a:custGeom>
              <a:avLst/>
              <a:gdLst/>
              <a:ahLst/>
              <a:cxnLst/>
              <a:rect l="l" t="t" r="r" b="b"/>
              <a:pathLst>
                <a:path w="2537" h="3382" extrusionOk="0">
                  <a:moveTo>
                    <a:pt x="2274" y="1"/>
                  </a:moveTo>
                  <a:lnTo>
                    <a:pt x="0" y="3191"/>
                  </a:lnTo>
                  <a:cubicBezTo>
                    <a:pt x="107" y="3215"/>
                    <a:pt x="179" y="3299"/>
                    <a:pt x="238" y="3382"/>
                  </a:cubicBezTo>
                  <a:lnTo>
                    <a:pt x="2536" y="179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1"/>
            <p:cNvSpPr/>
            <p:nvPr/>
          </p:nvSpPr>
          <p:spPr>
            <a:xfrm>
              <a:off x="5372675" y="3356800"/>
              <a:ext cx="248275" cy="56575"/>
            </a:xfrm>
            <a:custGeom>
              <a:avLst/>
              <a:gdLst/>
              <a:ahLst/>
              <a:cxnLst/>
              <a:rect l="l" t="t" r="r" b="b"/>
              <a:pathLst>
                <a:path w="9931" h="2263" extrusionOk="0">
                  <a:moveTo>
                    <a:pt x="1" y="0"/>
                  </a:moveTo>
                  <a:cubicBezTo>
                    <a:pt x="13" y="36"/>
                    <a:pt x="37" y="95"/>
                    <a:pt x="37" y="155"/>
                  </a:cubicBezTo>
                  <a:cubicBezTo>
                    <a:pt x="37" y="203"/>
                    <a:pt x="37" y="262"/>
                    <a:pt x="13" y="310"/>
                  </a:cubicBezTo>
                  <a:lnTo>
                    <a:pt x="9931" y="2262"/>
                  </a:lnTo>
                  <a:lnTo>
                    <a:pt x="9335" y="18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1"/>
            <p:cNvSpPr/>
            <p:nvPr/>
          </p:nvSpPr>
          <p:spPr>
            <a:xfrm>
              <a:off x="5718250" y="3230300"/>
              <a:ext cx="86350" cy="88125"/>
            </a:xfrm>
            <a:custGeom>
              <a:avLst/>
              <a:gdLst/>
              <a:ahLst/>
              <a:cxnLst/>
              <a:rect l="l" t="t" r="r" b="b"/>
              <a:pathLst>
                <a:path w="3454" h="3525" extrusionOk="0">
                  <a:moveTo>
                    <a:pt x="3370" y="0"/>
                  </a:moveTo>
                  <a:lnTo>
                    <a:pt x="1" y="3250"/>
                  </a:lnTo>
                  <a:lnTo>
                    <a:pt x="168" y="3524"/>
                  </a:lnTo>
                  <a:lnTo>
                    <a:pt x="3454" y="333"/>
                  </a:lnTo>
                  <a:cubicBezTo>
                    <a:pt x="3382" y="298"/>
                    <a:pt x="3335" y="214"/>
                    <a:pt x="3335" y="131"/>
                  </a:cubicBezTo>
                  <a:cubicBezTo>
                    <a:pt x="3335" y="83"/>
                    <a:pt x="3335" y="36"/>
                    <a:pt x="3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1"/>
            <p:cNvSpPr/>
            <p:nvPr/>
          </p:nvSpPr>
          <p:spPr>
            <a:xfrm>
              <a:off x="5808450" y="3104675"/>
              <a:ext cx="128625" cy="124150"/>
            </a:xfrm>
            <a:custGeom>
              <a:avLst/>
              <a:gdLst/>
              <a:ahLst/>
              <a:cxnLst/>
              <a:rect l="l" t="t" r="r" b="b"/>
              <a:pathLst>
                <a:path w="5145" h="4966" extrusionOk="0">
                  <a:moveTo>
                    <a:pt x="4930" y="1"/>
                  </a:moveTo>
                  <a:lnTo>
                    <a:pt x="1" y="4787"/>
                  </a:lnTo>
                  <a:lnTo>
                    <a:pt x="120" y="4870"/>
                  </a:lnTo>
                  <a:cubicBezTo>
                    <a:pt x="167" y="4882"/>
                    <a:pt x="191" y="4906"/>
                    <a:pt x="227" y="4930"/>
                  </a:cubicBezTo>
                  <a:lnTo>
                    <a:pt x="263" y="4966"/>
                  </a:lnTo>
                  <a:lnTo>
                    <a:pt x="5144" y="227"/>
                  </a:lnTo>
                  <a:cubicBezTo>
                    <a:pt x="5061" y="167"/>
                    <a:pt x="4989" y="96"/>
                    <a:pt x="493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1"/>
            <p:cNvSpPr/>
            <p:nvPr/>
          </p:nvSpPr>
          <p:spPr>
            <a:xfrm>
              <a:off x="5622425" y="3317200"/>
              <a:ext cx="94375" cy="92000"/>
            </a:xfrm>
            <a:custGeom>
              <a:avLst/>
              <a:gdLst/>
              <a:ahLst/>
              <a:cxnLst/>
              <a:rect l="l" t="t" r="r" b="b"/>
              <a:pathLst>
                <a:path w="3775" h="3680" extrusionOk="0">
                  <a:moveTo>
                    <a:pt x="3596" y="1"/>
                  </a:moveTo>
                  <a:lnTo>
                    <a:pt x="0" y="3501"/>
                  </a:lnTo>
                  <a:lnTo>
                    <a:pt x="250" y="3680"/>
                  </a:lnTo>
                  <a:lnTo>
                    <a:pt x="3774" y="275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1"/>
            <p:cNvSpPr/>
            <p:nvPr/>
          </p:nvSpPr>
          <p:spPr>
            <a:xfrm>
              <a:off x="5166700" y="3082050"/>
              <a:ext cx="498600" cy="354250"/>
            </a:xfrm>
            <a:custGeom>
              <a:avLst/>
              <a:gdLst/>
              <a:ahLst/>
              <a:cxnLst/>
              <a:rect l="l" t="t" r="r" b="b"/>
              <a:pathLst>
                <a:path w="19944" h="14170" extrusionOk="0">
                  <a:moveTo>
                    <a:pt x="298" y="1"/>
                  </a:moveTo>
                  <a:cubicBezTo>
                    <a:pt x="239" y="48"/>
                    <a:pt x="155" y="60"/>
                    <a:pt x="72" y="60"/>
                  </a:cubicBezTo>
                  <a:cubicBezTo>
                    <a:pt x="36" y="48"/>
                    <a:pt x="25" y="48"/>
                    <a:pt x="1" y="48"/>
                  </a:cubicBezTo>
                  <a:cubicBezTo>
                    <a:pt x="1" y="108"/>
                    <a:pt x="13" y="156"/>
                    <a:pt x="60" y="191"/>
                  </a:cubicBezTo>
                  <a:lnTo>
                    <a:pt x="334" y="406"/>
                  </a:lnTo>
                  <a:lnTo>
                    <a:pt x="5716" y="4275"/>
                  </a:lnTo>
                  <a:lnTo>
                    <a:pt x="5990" y="4477"/>
                  </a:lnTo>
                  <a:lnTo>
                    <a:pt x="10216" y="7537"/>
                  </a:lnTo>
                  <a:lnTo>
                    <a:pt x="10478" y="7716"/>
                  </a:lnTo>
                  <a:lnTo>
                    <a:pt x="17574" y="12836"/>
                  </a:lnTo>
                  <a:lnTo>
                    <a:pt x="18170" y="13264"/>
                  </a:lnTo>
                  <a:lnTo>
                    <a:pt x="19420" y="14169"/>
                  </a:lnTo>
                  <a:lnTo>
                    <a:pt x="19944" y="14169"/>
                  </a:lnTo>
                  <a:lnTo>
                    <a:pt x="18479" y="13110"/>
                  </a:lnTo>
                  <a:lnTo>
                    <a:pt x="18229" y="12931"/>
                  </a:lnTo>
                  <a:lnTo>
                    <a:pt x="10657" y="7466"/>
                  </a:lnTo>
                  <a:lnTo>
                    <a:pt x="10514" y="7383"/>
                  </a:lnTo>
                  <a:lnTo>
                    <a:pt x="10502" y="7383"/>
                  </a:lnTo>
                  <a:cubicBezTo>
                    <a:pt x="10495" y="7383"/>
                    <a:pt x="10487" y="7384"/>
                    <a:pt x="10480" y="7384"/>
                  </a:cubicBezTo>
                  <a:cubicBezTo>
                    <a:pt x="10347" y="7384"/>
                    <a:pt x="10238" y="7281"/>
                    <a:pt x="10204" y="7156"/>
                  </a:cubicBezTo>
                  <a:lnTo>
                    <a:pt x="7240" y="5013"/>
                  </a:lnTo>
                  <a:cubicBezTo>
                    <a:pt x="7216" y="5025"/>
                    <a:pt x="7180" y="5025"/>
                    <a:pt x="7156" y="5025"/>
                  </a:cubicBezTo>
                  <a:cubicBezTo>
                    <a:pt x="7143" y="5027"/>
                    <a:pt x="7130" y="5028"/>
                    <a:pt x="7117" y="5028"/>
                  </a:cubicBezTo>
                  <a:cubicBezTo>
                    <a:pt x="6978" y="5028"/>
                    <a:pt x="6859" y="4916"/>
                    <a:pt x="6859" y="4763"/>
                  </a:cubicBezTo>
                  <a:lnTo>
                    <a:pt x="6859" y="4728"/>
                  </a:lnTo>
                  <a:lnTo>
                    <a:pt x="6323" y="4347"/>
                  </a:lnTo>
                  <a:lnTo>
                    <a:pt x="6037" y="413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1"/>
            <p:cNvSpPr/>
            <p:nvPr/>
          </p:nvSpPr>
          <p:spPr>
            <a:xfrm>
              <a:off x="5558725" y="3064225"/>
              <a:ext cx="8950" cy="4750"/>
            </a:xfrm>
            <a:custGeom>
              <a:avLst/>
              <a:gdLst/>
              <a:ahLst/>
              <a:cxnLst/>
              <a:rect l="l" t="t" r="r" b="b"/>
              <a:pathLst>
                <a:path w="358" h="190" extrusionOk="0">
                  <a:moveTo>
                    <a:pt x="146" y="0"/>
                  </a:moveTo>
                  <a:cubicBezTo>
                    <a:pt x="122" y="0"/>
                    <a:pt x="97" y="4"/>
                    <a:pt x="72" y="11"/>
                  </a:cubicBezTo>
                  <a:cubicBezTo>
                    <a:pt x="12" y="47"/>
                    <a:pt x="0" y="107"/>
                    <a:pt x="0" y="166"/>
                  </a:cubicBezTo>
                  <a:cubicBezTo>
                    <a:pt x="48" y="154"/>
                    <a:pt x="95" y="130"/>
                    <a:pt x="131" y="130"/>
                  </a:cubicBezTo>
                  <a:cubicBezTo>
                    <a:pt x="226" y="154"/>
                    <a:pt x="298" y="166"/>
                    <a:pt x="357" y="190"/>
                  </a:cubicBezTo>
                  <a:lnTo>
                    <a:pt x="286" y="71"/>
                  </a:lnTo>
                  <a:cubicBezTo>
                    <a:pt x="253" y="21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1"/>
            <p:cNvSpPr/>
            <p:nvPr/>
          </p:nvSpPr>
          <p:spPr>
            <a:xfrm>
              <a:off x="5571525" y="3089200"/>
              <a:ext cx="223250" cy="346500"/>
            </a:xfrm>
            <a:custGeom>
              <a:avLst/>
              <a:gdLst/>
              <a:ahLst/>
              <a:cxnLst/>
              <a:rect l="l" t="t" r="r" b="b"/>
              <a:pathLst>
                <a:path w="8930" h="13860" extrusionOk="0">
                  <a:moveTo>
                    <a:pt x="0" y="0"/>
                  </a:moveTo>
                  <a:lnTo>
                    <a:pt x="5632" y="9121"/>
                  </a:lnTo>
                  <a:lnTo>
                    <a:pt x="5799" y="9395"/>
                  </a:lnTo>
                  <a:lnTo>
                    <a:pt x="8573" y="13859"/>
                  </a:lnTo>
                  <a:lnTo>
                    <a:pt x="8930" y="13859"/>
                  </a:lnTo>
                  <a:lnTo>
                    <a:pt x="6025" y="9168"/>
                  </a:lnTo>
                  <a:lnTo>
                    <a:pt x="5858" y="8894"/>
                  </a:lnTo>
                  <a:lnTo>
                    <a:pt x="56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1"/>
            <p:cNvSpPr/>
            <p:nvPr/>
          </p:nvSpPr>
          <p:spPr>
            <a:xfrm>
              <a:off x="6055500" y="3242800"/>
              <a:ext cx="4200" cy="14900"/>
            </a:xfrm>
            <a:custGeom>
              <a:avLst/>
              <a:gdLst/>
              <a:ahLst/>
              <a:cxnLst/>
              <a:rect l="l" t="t" r="r" b="b"/>
              <a:pathLst>
                <a:path w="168" h="596" extrusionOk="0">
                  <a:moveTo>
                    <a:pt x="108" y="0"/>
                  </a:moveTo>
                  <a:lnTo>
                    <a:pt x="1" y="393"/>
                  </a:lnTo>
                  <a:lnTo>
                    <a:pt x="167" y="595"/>
                  </a:lnTo>
                  <a:lnTo>
                    <a:pt x="167" y="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1"/>
            <p:cNvSpPr/>
            <p:nvPr/>
          </p:nvSpPr>
          <p:spPr>
            <a:xfrm>
              <a:off x="5953400" y="3107050"/>
              <a:ext cx="98850" cy="137250"/>
            </a:xfrm>
            <a:custGeom>
              <a:avLst/>
              <a:gdLst/>
              <a:ahLst/>
              <a:cxnLst/>
              <a:rect l="l" t="t" r="r" b="b"/>
              <a:pathLst>
                <a:path w="3954" h="5490" extrusionOk="0">
                  <a:moveTo>
                    <a:pt x="227" y="1"/>
                  </a:moveTo>
                  <a:cubicBezTo>
                    <a:pt x="168" y="72"/>
                    <a:pt x="96" y="132"/>
                    <a:pt x="1" y="179"/>
                  </a:cubicBezTo>
                  <a:lnTo>
                    <a:pt x="3847" y="5490"/>
                  </a:lnTo>
                  <a:lnTo>
                    <a:pt x="3954" y="5109"/>
                  </a:lnTo>
                  <a:lnTo>
                    <a:pt x="287" y="2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1"/>
            <p:cNvSpPr/>
            <p:nvPr/>
          </p:nvSpPr>
          <p:spPr>
            <a:xfrm>
              <a:off x="5571825" y="3083850"/>
              <a:ext cx="239625" cy="146475"/>
            </a:xfrm>
            <a:custGeom>
              <a:avLst/>
              <a:gdLst/>
              <a:ahLst/>
              <a:cxnLst/>
              <a:rect l="l" t="t" r="r" b="b"/>
              <a:pathLst>
                <a:path w="9585" h="5859" extrusionOk="0">
                  <a:moveTo>
                    <a:pt x="131" y="0"/>
                  </a:moveTo>
                  <a:cubicBezTo>
                    <a:pt x="95" y="84"/>
                    <a:pt x="60" y="155"/>
                    <a:pt x="0" y="214"/>
                  </a:cubicBezTo>
                  <a:lnTo>
                    <a:pt x="560" y="560"/>
                  </a:lnTo>
                  <a:lnTo>
                    <a:pt x="9227" y="5858"/>
                  </a:lnTo>
                  <a:cubicBezTo>
                    <a:pt x="9275" y="5763"/>
                    <a:pt x="9358" y="5691"/>
                    <a:pt x="9466" y="5691"/>
                  </a:cubicBezTo>
                  <a:cubicBezTo>
                    <a:pt x="9513" y="5691"/>
                    <a:pt x="9537" y="5691"/>
                    <a:pt x="9585" y="5703"/>
                  </a:cubicBezTo>
                  <a:lnTo>
                    <a:pt x="9466" y="563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1"/>
            <p:cNvSpPr/>
            <p:nvPr/>
          </p:nvSpPr>
          <p:spPr>
            <a:xfrm>
              <a:off x="5814100" y="3227900"/>
              <a:ext cx="202450" cy="130700"/>
            </a:xfrm>
            <a:custGeom>
              <a:avLst/>
              <a:gdLst/>
              <a:ahLst/>
              <a:cxnLst/>
              <a:rect l="l" t="t" r="r" b="b"/>
              <a:pathLst>
                <a:path w="8098" h="522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8"/>
                    <a:pt x="84" y="120"/>
                    <a:pt x="84" y="191"/>
                  </a:cubicBezTo>
                  <a:cubicBezTo>
                    <a:pt x="84" y="263"/>
                    <a:pt x="72" y="322"/>
                    <a:pt x="25" y="382"/>
                  </a:cubicBezTo>
                  <a:lnTo>
                    <a:pt x="4263" y="2977"/>
                  </a:lnTo>
                  <a:cubicBezTo>
                    <a:pt x="4311" y="2918"/>
                    <a:pt x="4382" y="2870"/>
                    <a:pt x="4478" y="2870"/>
                  </a:cubicBezTo>
                  <a:cubicBezTo>
                    <a:pt x="4644" y="2870"/>
                    <a:pt x="4775" y="2977"/>
                    <a:pt x="4775" y="3144"/>
                  </a:cubicBezTo>
                  <a:cubicBezTo>
                    <a:pt x="4775" y="3180"/>
                    <a:pt x="4775" y="3227"/>
                    <a:pt x="4739" y="3275"/>
                  </a:cubicBezTo>
                  <a:lnTo>
                    <a:pt x="7942" y="5228"/>
                  </a:lnTo>
                  <a:cubicBezTo>
                    <a:pt x="7954" y="5120"/>
                    <a:pt x="8014" y="5025"/>
                    <a:pt x="8097" y="4954"/>
                  </a:cubicBezTo>
                  <a:lnTo>
                    <a:pt x="37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1"/>
            <p:cNvSpPr/>
            <p:nvPr/>
          </p:nvSpPr>
          <p:spPr>
            <a:xfrm>
              <a:off x="5574500" y="3075800"/>
              <a:ext cx="354825" cy="22650"/>
            </a:xfrm>
            <a:custGeom>
              <a:avLst/>
              <a:gdLst/>
              <a:ahLst/>
              <a:cxnLst/>
              <a:rect l="l" t="t" r="r" b="b"/>
              <a:pathLst>
                <a:path w="14193" h="906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24" y="84"/>
                    <a:pt x="24" y="132"/>
                  </a:cubicBezTo>
                  <a:cubicBezTo>
                    <a:pt x="36" y="203"/>
                    <a:pt x="24" y="263"/>
                    <a:pt x="12" y="322"/>
                  </a:cubicBezTo>
                  <a:lnTo>
                    <a:pt x="131" y="322"/>
                  </a:lnTo>
                  <a:lnTo>
                    <a:pt x="14181" y="906"/>
                  </a:lnTo>
                  <a:cubicBezTo>
                    <a:pt x="14181" y="870"/>
                    <a:pt x="14169" y="858"/>
                    <a:pt x="14169" y="834"/>
                  </a:cubicBezTo>
                  <a:cubicBezTo>
                    <a:pt x="14169" y="751"/>
                    <a:pt x="14169" y="667"/>
                    <a:pt x="14193" y="5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1"/>
            <p:cNvSpPr/>
            <p:nvPr/>
          </p:nvSpPr>
          <p:spPr>
            <a:xfrm>
              <a:off x="5569125" y="2643900"/>
              <a:ext cx="490575" cy="431025"/>
            </a:xfrm>
            <a:custGeom>
              <a:avLst/>
              <a:gdLst/>
              <a:ahLst/>
              <a:cxnLst/>
              <a:rect l="l" t="t" r="r" b="b"/>
              <a:pathLst>
                <a:path w="19623" h="17241" extrusionOk="0">
                  <a:moveTo>
                    <a:pt x="19622" y="1"/>
                  </a:moveTo>
                  <a:lnTo>
                    <a:pt x="1" y="17027"/>
                  </a:lnTo>
                  <a:cubicBezTo>
                    <a:pt x="96" y="17074"/>
                    <a:pt x="168" y="17158"/>
                    <a:pt x="215" y="17241"/>
                  </a:cubicBezTo>
                  <a:lnTo>
                    <a:pt x="19622" y="394"/>
                  </a:lnTo>
                  <a:lnTo>
                    <a:pt x="196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1"/>
            <p:cNvSpPr/>
            <p:nvPr/>
          </p:nvSpPr>
          <p:spPr>
            <a:xfrm>
              <a:off x="5954000" y="2949300"/>
              <a:ext cx="105100" cy="136050"/>
            </a:xfrm>
            <a:custGeom>
              <a:avLst/>
              <a:gdLst/>
              <a:ahLst/>
              <a:cxnLst/>
              <a:rect l="l" t="t" r="r" b="b"/>
              <a:pathLst>
                <a:path w="4204" h="5442" extrusionOk="0">
                  <a:moveTo>
                    <a:pt x="4204" y="1"/>
                  </a:moveTo>
                  <a:lnTo>
                    <a:pt x="1" y="5239"/>
                  </a:lnTo>
                  <a:cubicBezTo>
                    <a:pt x="96" y="5299"/>
                    <a:pt x="179" y="5370"/>
                    <a:pt x="239" y="5442"/>
                  </a:cubicBezTo>
                  <a:lnTo>
                    <a:pt x="4204" y="48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1"/>
            <p:cNvSpPr/>
            <p:nvPr/>
          </p:nvSpPr>
          <p:spPr>
            <a:xfrm>
              <a:off x="6022475" y="3206175"/>
              <a:ext cx="37225" cy="143500"/>
            </a:xfrm>
            <a:custGeom>
              <a:avLst/>
              <a:gdLst/>
              <a:ahLst/>
              <a:cxnLst/>
              <a:rect l="l" t="t" r="r" b="b"/>
              <a:pathLst>
                <a:path w="1489" h="5740" extrusionOk="0">
                  <a:moveTo>
                    <a:pt x="1488" y="1"/>
                  </a:moveTo>
                  <a:lnTo>
                    <a:pt x="1191" y="1132"/>
                  </a:lnTo>
                  <a:lnTo>
                    <a:pt x="1084" y="1525"/>
                  </a:lnTo>
                  <a:lnTo>
                    <a:pt x="0" y="5692"/>
                  </a:lnTo>
                  <a:cubicBezTo>
                    <a:pt x="12" y="5692"/>
                    <a:pt x="24" y="5692"/>
                    <a:pt x="60" y="5680"/>
                  </a:cubicBezTo>
                  <a:cubicBezTo>
                    <a:pt x="143" y="5680"/>
                    <a:pt x="238" y="5692"/>
                    <a:pt x="310" y="5739"/>
                  </a:cubicBezTo>
                  <a:lnTo>
                    <a:pt x="1322" y="1834"/>
                  </a:lnTo>
                  <a:lnTo>
                    <a:pt x="1429" y="1453"/>
                  </a:lnTo>
                  <a:lnTo>
                    <a:pt x="1488" y="1227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>
              <a:off x="5959075" y="3100225"/>
              <a:ext cx="100625" cy="64900"/>
            </a:xfrm>
            <a:custGeom>
              <a:avLst/>
              <a:gdLst/>
              <a:ahLst/>
              <a:cxnLst/>
              <a:rect l="l" t="t" r="r" b="b"/>
              <a:pathLst>
                <a:path w="4025" h="2596" extrusionOk="0">
                  <a:moveTo>
                    <a:pt x="155" y="0"/>
                  </a:moveTo>
                  <a:cubicBezTo>
                    <a:pt x="119" y="107"/>
                    <a:pt x="72" y="202"/>
                    <a:pt x="0" y="274"/>
                  </a:cubicBezTo>
                  <a:lnTo>
                    <a:pt x="60" y="298"/>
                  </a:lnTo>
                  <a:lnTo>
                    <a:pt x="4024" y="2596"/>
                  </a:lnTo>
                  <a:lnTo>
                    <a:pt x="4024" y="2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>
              <a:off x="4523175" y="3371975"/>
              <a:ext cx="36625" cy="35750"/>
            </a:xfrm>
            <a:custGeom>
              <a:avLst/>
              <a:gdLst/>
              <a:ahLst/>
              <a:cxnLst/>
              <a:rect l="l" t="t" r="r" b="b"/>
              <a:pathLst>
                <a:path w="1465" h="1430" extrusionOk="0">
                  <a:moveTo>
                    <a:pt x="691" y="0"/>
                  </a:moveTo>
                  <a:cubicBezTo>
                    <a:pt x="334" y="12"/>
                    <a:pt x="60" y="286"/>
                    <a:pt x="24" y="620"/>
                  </a:cubicBezTo>
                  <a:cubicBezTo>
                    <a:pt x="24" y="667"/>
                    <a:pt x="0" y="715"/>
                    <a:pt x="24" y="762"/>
                  </a:cubicBezTo>
                  <a:cubicBezTo>
                    <a:pt x="24" y="834"/>
                    <a:pt x="36" y="893"/>
                    <a:pt x="60" y="953"/>
                  </a:cubicBezTo>
                  <a:cubicBezTo>
                    <a:pt x="164" y="1242"/>
                    <a:pt x="436" y="1430"/>
                    <a:pt x="746" y="1430"/>
                  </a:cubicBezTo>
                  <a:cubicBezTo>
                    <a:pt x="755" y="1430"/>
                    <a:pt x="765" y="1430"/>
                    <a:pt x="774" y="1429"/>
                  </a:cubicBezTo>
                  <a:cubicBezTo>
                    <a:pt x="822" y="1429"/>
                    <a:pt x="870" y="1417"/>
                    <a:pt x="917" y="1417"/>
                  </a:cubicBezTo>
                  <a:cubicBezTo>
                    <a:pt x="1012" y="1382"/>
                    <a:pt x="1108" y="1334"/>
                    <a:pt x="1191" y="1274"/>
                  </a:cubicBezTo>
                  <a:cubicBezTo>
                    <a:pt x="1358" y="1120"/>
                    <a:pt x="1465" y="905"/>
                    <a:pt x="1453" y="667"/>
                  </a:cubicBezTo>
                  <a:cubicBezTo>
                    <a:pt x="1429" y="441"/>
                    <a:pt x="1334" y="262"/>
                    <a:pt x="1167" y="143"/>
                  </a:cubicBezTo>
                  <a:cubicBezTo>
                    <a:pt x="1096" y="84"/>
                    <a:pt x="989" y="48"/>
                    <a:pt x="881" y="12"/>
                  </a:cubicBezTo>
                  <a:cubicBezTo>
                    <a:pt x="822" y="0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>
              <a:off x="4806850" y="3361225"/>
              <a:ext cx="35725" cy="35175"/>
            </a:xfrm>
            <a:custGeom>
              <a:avLst/>
              <a:gdLst/>
              <a:ahLst/>
              <a:cxnLst/>
              <a:rect l="l" t="t" r="r" b="b"/>
              <a:pathLst>
                <a:path w="1429" h="1407" extrusionOk="0">
                  <a:moveTo>
                    <a:pt x="724" y="0"/>
                  </a:moveTo>
                  <a:cubicBezTo>
                    <a:pt x="709" y="0"/>
                    <a:pt x="694" y="1"/>
                    <a:pt x="679" y="2"/>
                  </a:cubicBezTo>
                  <a:cubicBezTo>
                    <a:pt x="583" y="2"/>
                    <a:pt x="476" y="38"/>
                    <a:pt x="381" y="85"/>
                  </a:cubicBezTo>
                  <a:cubicBezTo>
                    <a:pt x="286" y="121"/>
                    <a:pt x="202" y="192"/>
                    <a:pt x="143" y="264"/>
                  </a:cubicBezTo>
                  <a:cubicBezTo>
                    <a:pt x="83" y="335"/>
                    <a:pt x="48" y="442"/>
                    <a:pt x="12" y="549"/>
                  </a:cubicBezTo>
                  <a:cubicBezTo>
                    <a:pt x="0" y="609"/>
                    <a:pt x="0" y="680"/>
                    <a:pt x="0" y="740"/>
                  </a:cubicBezTo>
                  <a:cubicBezTo>
                    <a:pt x="24" y="1133"/>
                    <a:pt x="345" y="1407"/>
                    <a:pt x="726" y="1407"/>
                  </a:cubicBezTo>
                  <a:lnTo>
                    <a:pt x="738" y="1407"/>
                  </a:lnTo>
                  <a:cubicBezTo>
                    <a:pt x="845" y="1407"/>
                    <a:pt x="941" y="1383"/>
                    <a:pt x="1024" y="1335"/>
                  </a:cubicBezTo>
                  <a:cubicBezTo>
                    <a:pt x="1131" y="1276"/>
                    <a:pt x="1214" y="1204"/>
                    <a:pt x="1298" y="1097"/>
                  </a:cubicBezTo>
                  <a:cubicBezTo>
                    <a:pt x="1357" y="1002"/>
                    <a:pt x="1393" y="919"/>
                    <a:pt x="1417" y="811"/>
                  </a:cubicBezTo>
                  <a:cubicBezTo>
                    <a:pt x="1429" y="776"/>
                    <a:pt x="1429" y="704"/>
                    <a:pt x="1429" y="669"/>
                  </a:cubicBezTo>
                  <a:cubicBezTo>
                    <a:pt x="1417" y="279"/>
                    <a:pt x="1098" y="0"/>
                    <a:pt x="7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>
              <a:off x="4231475" y="3218375"/>
              <a:ext cx="12225" cy="12250"/>
            </a:xfrm>
            <a:custGeom>
              <a:avLst/>
              <a:gdLst/>
              <a:ahLst/>
              <a:cxnLst/>
              <a:rect l="l" t="t" r="r" b="b"/>
              <a:pathLst>
                <a:path w="489" h="490" extrusionOk="0">
                  <a:moveTo>
                    <a:pt x="238" y="1"/>
                  </a:moveTo>
                  <a:cubicBezTo>
                    <a:pt x="155" y="1"/>
                    <a:pt x="96" y="37"/>
                    <a:pt x="48" y="108"/>
                  </a:cubicBezTo>
                  <a:cubicBezTo>
                    <a:pt x="12" y="156"/>
                    <a:pt x="0" y="203"/>
                    <a:pt x="0" y="263"/>
                  </a:cubicBezTo>
                  <a:cubicBezTo>
                    <a:pt x="23" y="387"/>
                    <a:pt x="142" y="490"/>
                    <a:pt x="256" y="490"/>
                  </a:cubicBezTo>
                  <a:cubicBezTo>
                    <a:pt x="262" y="490"/>
                    <a:pt x="268" y="490"/>
                    <a:pt x="274" y="489"/>
                  </a:cubicBezTo>
                  <a:cubicBezTo>
                    <a:pt x="381" y="489"/>
                    <a:pt x="453" y="429"/>
                    <a:pt x="477" y="334"/>
                  </a:cubicBezTo>
                  <a:cubicBezTo>
                    <a:pt x="488" y="310"/>
                    <a:pt x="488" y="263"/>
                    <a:pt x="488" y="239"/>
                  </a:cubicBezTo>
                  <a:cubicBezTo>
                    <a:pt x="488" y="96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>
              <a:off x="5155100" y="3058225"/>
              <a:ext cx="25325" cy="25050"/>
            </a:xfrm>
            <a:custGeom>
              <a:avLst/>
              <a:gdLst/>
              <a:ahLst/>
              <a:cxnLst/>
              <a:rect l="l" t="t" r="r" b="b"/>
              <a:pathLst>
                <a:path w="1013" h="1002" extrusionOk="0">
                  <a:moveTo>
                    <a:pt x="510" y="1"/>
                  </a:moveTo>
                  <a:cubicBezTo>
                    <a:pt x="503" y="1"/>
                    <a:pt x="496" y="1"/>
                    <a:pt x="489" y="1"/>
                  </a:cubicBezTo>
                  <a:cubicBezTo>
                    <a:pt x="203" y="13"/>
                    <a:pt x="0" y="239"/>
                    <a:pt x="12" y="525"/>
                  </a:cubicBezTo>
                  <a:cubicBezTo>
                    <a:pt x="24" y="763"/>
                    <a:pt x="203" y="954"/>
                    <a:pt x="441" y="989"/>
                  </a:cubicBezTo>
                  <a:cubicBezTo>
                    <a:pt x="489" y="1001"/>
                    <a:pt x="500" y="1001"/>
                    <a:pt x="536" y="1001"/>
                  </a:cubicBezTo>
                  <a:cubicBezTo>
                    <a:pt x="608" y="1001"/>
                    <a:pt x="679" y="966"/>
                    <a:pt x="762" y="942"/>
                  </a:cubicBezTo>
                  <a:cubicBezTo>
                    <a:pt x="917" y="847"/>
                    <a:pt x="1012" y="668"/>
                    <a:pt x="1012" y="478"/>
                  </a:cubicBezTo>
                  <a:cubicBezTo>
                    <a:pt x="1001" y="222"/>
                    <a:pt x="786" y="1"/>
                    <a:pt x="5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1"/>
            <p:cNvSpPr/>
            <p:nvPr/>
          </p:nvSpPr>
          <p:spPr>
            <a:xfrm>
              <a:off x="5929000" y="3079000"/>
              <a:ext cx="34850" cy="34325"/>
            </a:xfrm>
            <a:custGeom>
              <a:avLst/>
              <a:gdLst/>
              <a:ahLst/>
              <a:cxnLst/>
              <a:rect l="l" t="t" r="r" b="b"/>
              <a:pathLst>
                <a:path w="1394" h="1373" extrusionOk="0">
                  <a:moveTo>
                    <a:pt x="720" y="1"/>
                  </a:moveTo>
                  <a:cubicBezTo>
                    <a:pt x="699" y="1"/>
                    <a:pt x="677" y="2"/>
                    <a:pt x="655" y="4"/>
                  </a:cubicBezTo>
                  <a:cubicBezTo>
                    <a:pt x="358" y="16"/>
                    <a:pt x="96" y="230"/>
                    <a:pt x="24" y="492"/>
                  </a:cubicBezTo>
                  <a:cubicBezTo>
                    <a:pt x="13" y="575"/>
                    <a:pt x="1" y="647"/>
                    <a:pt x="1" y="730"/>
                  </a:cubicBezTo>
                  <a:lnTo>
                    <a:pt x="1" y="789"/>
                  </a:lnTo>
                  <a:cubicBezTo>
                    <a:pt x="13" y="885"/>
                    <a:pt x="48" y="968"/>
                    <a:pt x="108" y="1051"/>
                  </a:cubicBezTo>
                  <a:cubicBezTo>
                    <a:pt x="167" y="1135"/>
                    <a:pt x="239" y="1206"/>
                    <a:pt x="322" y="1266"/>
                  </a:cubicBezTo>
                  <a:cubicBezTo>
                    <a:pt x="441" y="1349"/>
                    <a:pt x="584" y="1373"/>
                    <a:pt x="727" y="1373"/>
                  </a:cubicBezTo>
                  <a:cubicBezTo>
                    <a:pt x="822" y="1373"/>
                    <a:pt x="917" y="1349"/>
                    <a:pt x="1001" y="1313"/>
                  </a:cubicBezTo>
                  <a:cubicBezTo>
                    <a:pt x="1084" y="1266"/>
                    <a:pt x="1156" y="1206"/>
                    <a:pt x="1215" y="1135"/>
                  </a:cubicBezTo>
                  <a:cubicBezTo>
                    <a:pt x="1275" y="1063"/>
                    <a:pt x="1334" y="968"/>
                    <a:pt x="1370" y="873"/>
                  </a:cubicBezTo>
                  <a:cubicBezTo>
                    <a:pt x="1382" y="789"/>
                    <a:pt x="1394" y="730"/>
                    <a:pt x="1382" y="659"/>
                  </a:cubicBezTo>
                  <a:cubicBezTo>
                    <a:pt x="1382" y="516"/>
                    <a:pt x="1322" y="397"/>
                    <a:pt x="1251" y="278"/>
                  </a:cubicBezTo>
                  <a:cubicBezTo>
                    <a:pt x="1191" y="182"/>
                    <a:pt x="1096" y="123"/>
                    <a:pt x="1013" y="75"/>
                  </a:cubicBezTo>
                  <a:cubicBezTo>
                    <a:pt x="923" y="26"/>
                    <a:pt x="826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1"/>
            <p:cNvSpPr/>
            <p:nvPr/>
          </p:nvSpPr>
          <p:spPr>
            <a:xfrm>
              <a:off x="6012050" y="3348375"/>
              <a:ext cx="25625" cy="24275"/>
            </a:xfrm>
            <a:custGeom>
              <a:avLst/>
              <a:gdLst/>
              <a:ahLst/>
              <a:cxnLst/>
              <a:rect l="l" t="t" r="r" b="b"/>
              <a:pathLst>
                <a:path w="1025" h="971" extrusionOk="0">
                  <a:moveTo>
                    <a:pt x="524" y="1"/>
                  </a:moveTo>
                  <a:cubicBezTo>
                    <a:pt x="508" y="1"/>
                    <a:pt x="492" y="2"/>
                    <a:pt x="477" y="4"/>
                  </a:cubicBezTo>
                  <a:cubicBezTo>
                    <a:pt x="453" y="4"/>
                    <a:pt x="441" y="4"/>
                    <a:pt x="417" y="16"/>
                  </a:cubicBezTo>
                  <a:cubicBezTo>
                    <a:pt x="310" y="40"/>
                    <a:pt x="215" y="75"/>
                    <a:pt x="155" y="135"/>
                  </a:cubicBezTo>
                  <a:cubicBezTo>
                    <a:pt x="84" y="218"/>
                    <a:pt x="24" y="301"/>
                    <a:pt x="12" y="409"/>
                  </a:cubicBezTo>
                  <a:cubicBezTo>
                    <a:pt x="12" y="432"/>
                    <a:pt x="0" y="480"/>
                    <a:pt x="12" y="516"/>
                  </a:cubicBezTo>
                  <a:cubicBezTo>
                    <a:pt x="24" y="764"/>
                    <a:pt x="239" y="970"/>
                    <a:pt x="495" y="970"/>
                  </a:cubicBezTo>
                  <a:cubicBezTo>
                    <a:pt x="508" y="970"/>
                    <a:pt x="522" y="969"/>
                    <a:pt x="536" y="968"/>
                  </a:cubicBezTo>
                  <a:cubicBezTo>
                    <a:pt x="798" y="956"/>
                    <a:pt x="1024" y="730"/>
                    <a:pt x="989" y="456"/>
                  </a:cubicBezTo>
                  <a:cubicBezTo>
                    <a:pt x="977" y="278"/>
                    <a:pt x="870" y="123"/>
                    <a:pt x="727" y="40"/>
                  </a:cubicBezTo>
                  <a:cubicBezTo>
                    <a:pt x="668" y="20"/>
                    <a:pt x="594" y="1"/>
                    <a:pt x="5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>
              <a:off x="5550375" y="3068250"/>
              <a:ext cx="25025" cy="24250"/>
            </a:xfrm>
            <a:custGeom>
              <a:avLst/>
              <a:gdLst/>
              <a:ahLst/>
              <a:cxnLst/>
              <a:rect l="l" t="t" r="r" b="b"/>
              <a:pathLst>
                <a:path w="1001" h="970" extrusionOk="0">
                  <a:moveTo>
                    <a:pt x="542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441" y="5"/>
                    <a:pt x="394" y="17"/>
                    <a:pt x="346" y="29"/>
                  </a:cubicBezTo>
                  <a:cubicBezTo>
                    <a:pt x="144" y="112"/>
                    <a:pt x="1" y="303"/>
                    <a:pt x="25" y="529"/>
                  </a:cubicBezTo>
                  <a:cubicBezTo>
                    <a:pt x="25" y="612"/>
                    <a:pt x="48" y="708"/>
                    <a:pt x="108" y="779"/>
                  </a:cubicBezTo>
                  <a:cubicBezTo>
                    <a:pt x="168" y="850"/>
                    <a:pt x="251" y="910"/>
                    <a:pt x="346" y="946"/>
                  </a:cubicBezTo>
                  <a:cubicBezTo>
                    <a:pt x="406" y="958"/>
                    <a:pt x="465" y="969"/>
                    <a:pt x="525" y="969"/>
                  </a:cubicBezTo>
                  <a:cubicBezTo>
                    <a:pt x="644" y="969"/>
                    <a:pt x="751" y="910"/>
                    <a:pt x="846" y="838"/>
                  </a:cubicBezTo>
                  <a:cubicBezTo>
                    <a:pt x="906" y="779"/>
                    <a:pt x="941" y="708"/>
                    <a:pt x="977" y="624"/>
                  </a:cubicBezTo>
                  <a:cubicBezTo>
                    <a:pt x="989" y="565"/>
                    <a:pt x="1001" y="529"/>
                    <a:pt x="989" y="469"/>
                  </a:cubicBezTo>
                  <a:cubicBezTo>
                    <a:pt x="989" y="422"/>
                    <a:pt x="977" y="374"/>
                    <a:pt x="953" y="327"/>
                  </a:cubicBezTo>
                  <a:cubicBezTo>
                    <a:pt x="953" y="315"/>
                    <a:pt x="941" y="303"/>
                    <a:pt x="941" y="291"/>
                  </a:cubicBezTo>
                  <a:cubicBezTo>
                    <a:pt x="906" y="184"/>
                    <a:pt x="822" y="112"/>
                    <a:pt x="739" y="65"/>
                  </a:cubicBezTo>
                  <a:cubicBezTo>
                    <a:pt x="727" y="53"/>
                    <a:pt x="703" y="53"/>
                    <a:pt x="691" y="29"/>
                  </a:cubicBezTo>
                  <a:cubicBezTo>
                    <a:pt x="648" y="11"/>
                    <a:pt x="598" y="0"/>
                    <a:pt x="54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1"/>
            <p:cNvSpPr/>
            <p:nvPr/>
          </p:nvSpPr>
          <p:spPr>
            <a:xfrm>
              <a:off x="5349175" y="3348750"/>
              <a:ext cx="25025" cy="24850"/>
            </a:xfrm>
            <a:custGeom>
              <a:avLst/>
              <a:gdLst/>
              <a:ahLst/>
              <a:cxnLst/>
              <a:rect l="l" t="t" r="r" b="b"/>
              <a:pathLst>
                <a:path w="1001" h="994" extrusionOk="0">
                  <a:moveTo>
                    <a:pt x="476" y="1"/>
                  </a:moveTo>
                  <a:cubicBezTo>
                    <a:pt x="334" y="1"/>
                    <a:pt x="203" y="96"/>
                    <a:pt x="107" y="203"/>
                  </a:cubicBezTo>
                  <a:cubicBezTo>
                    <a:pt x="48" y="286"/>
                    <a:pt x="0" y="382"/>
                    <a:pt x="24" y="501"/>
                  </a:cubicBezTo>
                  <a:lnTo>
                    <a:pt x="24" y="525"/>
                  </a:lnTo>
                  <a:cubicBezTo>
                    <a:pt x="36" y="632"/>
                    <a:pt x="60" y="715"/>
                    <a:pt x="119" y="798"/>
                  </a:cubicBezTo>
                  <a:cubicBezTo>
                    <a:pt x="179" y="882"/>
                    <a:pt x="274" y="941"/>
                    <a:pt x="381" y="977"/>
                  </a:cubicBezTo>
                  <a:cubicBezTo>
                    <a:pt x="406" y="985"/>
                    <a:pt x="444" y="994"/>
                    <a:pt x="484" y="994"/>
                  </a:cubicBezTo>
                  <a:cubicBezTo>
                    <a:pt x="501" y="994"/>
                    <a:pt x="519" y="992"/>
                    <a:pt x="536" y="989"/>
                  </a:cubicBezTo>
                  <a:cubicBezTo>
                    <a:pt x="762" y="977"/>
                    <a:pt x="941" y="822"/>
                    <a:pt x="988" y="620"/>
                  </a:cubicBezTo>
                  <a:cubicBezTo>
                    <a:pt x="1000" y="572"/>
                    <a:pt x="1000" y="525"/>
                    <a:pt x="1000" y="465"/>
                  </a:cubicBezTo>
                  <a:cubicBezTo>
                    <a:pt x="977" y="417"/>
                    <a:pt x="953" y="358"/>
                    <a:pt x="941" y="322"/>
                  </a:cubicBezTo>
                  <a:lnTo>
                    <a:pt x="893" y="227"/>
                  </a:lnTo>
                  <a:cubicBezTo>
                    <a:pt x="834" y="144"/>
                    <a:pt x="750" y="84"/>
                    <a:pt x="655" y="36"/>
                  </a:cubicBezTo>
                  <a:cubicBezTo>
                    <a:pt x="596" y="25"/>
                    <a:pt x="536" y="1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1"/>
            <p:cNvSpPr/>
            <p:nvPr/>
          </p:nvSpPr>
          <p:spPr>
            <a:xfrm>
              <a:off x="4288925" y="3245425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513" y="0"/>
                  </a:moveTo>
                  <a:cubicBezTo>
                    <a:pt x="497" y="0"/>
                    <a:pt x="481" y="1"/>
                    <a:pt x="465" y="2"/>
                  </a:cubicBezTo>
                  <a:cubicBezTo>
                    <a:pt x="262" y="14"/>
                    <a:pt x="84" y="133"/>
                    <a:pt x="24" y="312"/>
                  </a:cubicBezTo>
                  <a:cubicBezTo>
                    <a:pt x="0" y="371"/>
                    <a:pt x="0" y="443"/>
                    <a:pt x="0" y="526"/>
                  </a:cubicBezTo>
                  <a:cubicBezTo>
                    <a:pt x="0" y="586"/>
                    <a:pt x="12" y="621"/>
                    <a:pt x="24" y="669"/>
                  </a:cubicBezTo>
                  <a:cubicBezTo>
                    <a:pt x="36" y="729"/>
                    <a:pt x="72" y="776"/>
                    <a:pt x="119" y="824"/>
                  </a:cubicBezTo>
                  <a:cubicBezTo>
                    <a:pt x="193" y="908"/>
                    <a:pt x="322" y="983"/>
                    <a:pt x="450" y="983"/>
                  </a:cubicBezTo>
                  <a:cubicBezTo>
                    <a:pt x="467" y="983"/>
                    <a:pt x="483" y="981"/>
                    <a:pt x="500" y="979"/>
                  </a:cubicBezTo>
                  <a:cubicBezTo>
                    <a:pt x="512" y="979"/>
                    <a:pt x="536" y="979"/>
                    <a:pt x="560" y="967"/>
                  </a:cubicBezTo>
                  <a:cubicBezTo>
                    <a:pt x="703" y="955"/>
                    <a:pt x="798" y="883"/>
                    <a:pt x="869" y="788"/>
                  </a:cubicBezTo>
                  <a:cubicBezTo>
                    <a:pt x="953" y="705"/>
                    <a:pt x="988" y="586"/>
                    <a:pt x="976" y="455"/>
                  </a:cubicBezTo>
                  <a:cubicBezTo>
                    <a:pt x="976" y="431"/>
                    <a:pt x="976" y="419"/>
                    <a:pt x="965" y="383"/>
                  </a:cubicBezTo>
                  <a:cubicBezTo>
                    <a:pt x="953" y="276"/>
                    <a:pt x="893" y="193"/>
                    <a:pt x="822" y="121"/>
                  </a:cubicBezTo>
                  <a:cubicBezTo>
                    <a:pt x="738" y="38"/>
                    <a:pt x="627" y="0"/>
                    <a:pt x="5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>
              <a:off x="4145150" y="3339825"/>
              <a:ext cx="26225" cy="24750"/>
            </a:xfrm>
            <a:custGeom>
              <a:avLst/>
              <a:gdLst/>
              <a:ahLst/>
              <a:cxnLst/>
              <a:rect l="l" t="t" r="r" b="b"/>
              <a:pathLst>
                <a:path w="1049" h="990" extrusionOk="0">
                  <a:moveTo>
                    <a:pt x="501" y="1"/>
                  </a:moveTo>
                  <a:cubicBezTo>
                    <a:pt x="227" y="24"/>
                    <a:pt x="0" y="239"/>
                    <a:pt x="36" y="524"/>
                  </a:cubicBezTo>
                  <a:cubicBezTo>
                    <a:pt x="48" y="791"/>
                    <a:pt x="262" y="989"/>
                    <a:pt x="536" y="989"/>
                  </a:cubicBezTo>
                  <a:cubicBezTo>
                    <a:pt x="544" y="989"/>
                    <a:pt x="552" y="989"/>
                    <a:pt x="560" y="989"/>
                  </a:cubicBezTo>
                  <a:cubicBezTo>
                    <a:pt x="822" y="977"/>
                    <a:pt x="1048" y="751"/>
                    <a:pt x="1012" y="465"/>
                  </a:cubicBezTo>
                  <a:cubicBezTo>
                    <a:pt x="1012" y="405"/>
                    <a:pt x="1001" y="358"/>
                    <a:pt x="989" y="322"/>
                  </a:cubicBezTo>
                  <a:cubicBezTo>
                    <a:pt x="929" y="215"/>
                    <a:pt x="870" y="143"/>
                    <a:pt x="774" y="84"/>
                  </a:cubicBezTo>
                  <a:cubicBezTo>
                    <a:pt x="703" y="36"/>
                    <a:pt x="631" y="1"/>
                    <a:pt x="5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1"/>
            <p:cNvSpPr/>
            <p:nvPr/>
          </p:nvSpPr>
          <p:spPr>
            <a:xfrm>
              <a:off x="4710100" y="2985275"/>
              <a:ext cx="25625" cy="24775"/>
            </a:xfrm>
            <a:custGeom>
              <a:avLst/>
              <a:gdLst/>
              <a:ahLst/>
              <a:cxnLst/>
              <a:rect l="l" t="t" r="r" b="b"/>
              <a:pathLst>
                <a:path w="1025" h="991" extrusionOk="0">
                  <a:moveTo>
                    <a:pt x="532" y="0"/>
                  </a:moveTo>
                  <a:cubicBezTo>
                    <a:pt x="518" y="0"/>
                    <a:pt x="503" y="1"/>
                    <a:pt x="489" y="2"/>
                  </a:cubicBezTo>
                  <a:cubicBezTo>
                    <a:pt x="227" y="14"/>
                    <a:pt x="1" y="240"/>
                    <a:pt x="24" y="526"/>
                  </a:cubicBezTo>
                  <a:cubicBezTo>
                    <a:pt x="48" y="657"/>
                    <a:pt x="108" y="776"/>
                    <a:pt x="191" y="859"/>
                  </a:cubicBezTo>
                  <a:cubicBezTo>
                    <a:pt x="262" y="943"/>
                    <a:pt x="370" y="979"/>
                    <a:pt x="477" y="979"/>
                  </a:cubicBezTo>
                  <a:lnTo>
                    <a:pt x="536" y="990"/>
                  </a:lnTo>
                  <a:cubicBezTo>
                    <a:pt x="655" y="990"/>
                    <a:pt x="739" y="943"/>
                    <a:pt x="834" y="883"/>
                  </a:cubicBezTo>
                  <a:cubicBezTo>
                    <a:pt x="953" y="788"/>
                    <a:pt x="1024" y="621"/>
                    <a:pt x="1013" y="467"/>
                  </a:cubicBezTo>
                  <a:cubicBezTo>
                    <a:pt x="1001" y="207"/>
                    <a:pt x="797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1"/>
            <p:cNvSpPr/>
            <p:nvPr/>
          </p:nvSpPr>
          <p:spPr>
            <a:xfrm>
              <a:off x="5801300" y="3226125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275" y="0"/>
                  </a:moveTo>
                  <a:cubicBezTo>
                    <a:pt x="168" y="0"/>
                    <a:pt x="72" y="72"/>
                    <a:pt x="37" y="167"/>
                  </a:cubicBezTo>
                  <a:lnTo>
                    <a:pt x="37" y="179"/>
                  </a:lnTo>
                  <a:cubicBezTo>
                    <a:pt x="13" y="227"/>
                    <a:pt x="1" y="262"/>
                    <a:pt x="1" y="310"/>
                  </a:cubicBezTo>
                  <a:cubicBezTo>
                    <a:pt x="1" y="405"/>
                    <a:pt x="48" y="477"/>
                    <a:pt x="120" y="524"/>
                  </a:cubicBezTo>
                  <a:cubicBezTo>
                    <a:pt x="179" y="560"/>
                    <a:pt x="239" y="584"/>
                    <a:pt x="310" y="584"/>
                  </a:cubicBezTo>
                  <a:cubicBezTo>
                    <a:pt x="406" y="584"/>
                    <a:pt x="477" y="536"/>
                    <a:pt x="525" y="465"/>
                  </a:cubicBezTo>
                  <a:cubicBezTo>
                    <a:pt x="572" y="417"/>
                    <a:pt x="584" y="346"/>
                    <a:pt x="584" y="262"/>
                  </a:cubicBezTo>
                  <a:cubicBezTo>
                    <a:pt x="584" y="191"/>
                    <a:pt x="549" y="119"/>
                    <a:pt x="489" y="72"/>
                  </a:cubicBezTo>
                  <a:cubicBezTo>
                    <a:pt x="465" y="36"/>
                    <a:pt x="429" y="24"/>
                    <a:pt x="394" y="12"/>
                  </a:cubicBezTo>
                  <a:cubicBezTo>
                    <a:pt x="358" y="0"/>
                    <a:pt x="310" y="0"/>
                    <a:pt x="27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>
              <a:off x="5918575" y="3299625"/>
              <a:ext cx="14600" cy="14325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308" y="0"/>
                  </a:moveTo>
                  <a:cubicBezTo>
                    <a:pt x="301" y="0"/>
                    <a:pt x="294" y="1"/>
                    <a:pt x="287" y="1"/>
                  </a:cubicBezTo>
                  <a:cubicBezTo>
                    <a:pt x="191" y="1"/>
                    <a:pt x="132" y="49"/>
                    <a:pt x="72" y="108"/>
                  </a:cubicBezTo>
                  <a:cubicBezTo>
                    <a:pt x="25" y="168"/>
                    <a:pt x="1" y="227"/>
                    <a:pt x="13" y="299"/>
                  </a:cubicBezTo>
                  <a:cubicBezTo>
                    <a:pt x="25" y="454"/>
                    <a:pt x="144" y="573"/>
                    <a:pt x="310" y="573"/>
                  </a:cubicBezTo>
                  <a:cubicBezTo>
                    <a:pt x="430" y="573"/>
                    <a:pt x="513" y="489"/>
                    <a:pt x="549" y="394"/>
                  </a:cubicBezTo>
                  <a:cubicBezTo>
                    <a:pt x="560" y="346"/>
                    <a:pt x="572" y="299"/>
                    <a:pt x="572" y="251"/>
                  </a:cubicBezTo>
                  <a:cubicBezTo>
                    <a:pt x="584" y="115"/>
                    <a:pt x="454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1"/>
            <p:cNvSpPr/>
            <p:nvPr/>
          </p:nvSpPr>
          <p:spPr>
            <a:xfrm>
              <a:off x="5332800" y="3319575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74" y="1"/>
                  </a:moveTo>
                  <a:cubicBezTo>
                    <a:pt x="108" y="1"/>
                    <a:pt x="0" y="132"/>
                    <a:pt x="0" y="299"/>
                  </a:cubicBezTo>
                  <a:cubicBezTo>
                    <a:pt x="0" y="453"/>
                    <a:pt x="143" y="561"/>
                    <a:pt x="298" y="561"/>
                  </a:cubicBezTo>
                  <a:cubicBezTo>
                    <a:pt x="465" y="561"/>
                    <a:pt x="572" y="430"/>
                    <a:pt x="572" y="263"/>
                  </a:cubicBezTo>
                  <a:cubicBezTo>
                    <a:pt x="572" y="96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1"/>
            <p:cNvSpPr/>
            <p:nvPr/>
          </p:nvSpPr>
          <p:spPr>
            <a:xfrm>
              <a:off x="4583900" y="3272550"/>
              <a:ext cx="14600" cy="14375"/>
            </a:xfrm>
            <a:custGeom>
              <a:avLst/>
              <a:gdLst/>
              <a:ahLst/>
              <a:cxnLst/>
              <a:rect l="l" t="t" r="r" b="b"/>
              <a:pathLst>
                <a:path w="584" h="575" extrusionOk="0">
                  <a:moveTo>
                    <a:pt x="286" y="1"/>
                  </a:moveTo>
                  <a:cubicBezTo>
                    <a:pt x="215" y="1"/>
                    <a:pt x="155" y="36"/>
                    <a:pt x="107" y="72"/>
                  </a:cubicBezTo>
                  <a:cubicBezTo>
                    <a:pt x="48" y="132"/>
                    <a:pt x="0" y="215"/>
                    <a:pt x="12" y="298"/>
                  </a:cubicBezTo>
                  <a:cubicBezTo>
                    <a:pt x="12" y="334"/>
                    <a:pt x="36" y="346"/>
                    <a:pt x="36" y="370"/>
                  </a:cubicBezTo>
                  <a:cubicBezTo>
                    <a:pt x="48" y="417"/>
                    <a:pt x="60" y="453"/>
                    <a:pt x="96" y="477"/>
                  </a:cubicBezTo>
                  <a:cubicBezTo>
                    <a:pt x="149" y="530"/>
                    <a:pt x="212" y="574"/>
                    <a:pt x="284" y="574"/>
                  </a:cubicBezTo>
                  <a:cubicBezTo>
                    <a:pt x="293" y="574"/>
                    <a:pt x="301" y="573"/>
                    <a:pt x="310" y="572"/>
                  </a:cubicBezTo>
                  <a:cubicBezTo>
                    <a:pt x="346" y="572"/>
                    <a:pt x="369" y="548"/>
                    <a:pt x="405" y="548"/>
                  </a:cubicBezTo>
                  <a:cubicBezTo>
                    <a:pt x="465" y="525"/>
                    <a:pt x="524" y="477"/>
                    <a:pt x="548" y="417"/>
                  </a:cubicBezTo>
                  <a:cubicBezTo>
                    <a:pt x="572" y="370"/>
                    <a:pt x="584" y="334"/>
                    <a:pt x="584" y="275"/>
                  </a:cubicBezTo>
                  <a:cubicBezTo>
                    <a:pt x="584" y="227"/>
                    <a:pt x="572" y="179"/>
                    <a:pt x="548" y="156"/>
                  </a:cubicBezTo>
                  <a:cubicBezTo>
                    <a:pt x="512" y="60"/>
                    <a:pt x="417" y="13"/>
                    <a:pt x="3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>
              <a:off x="5421500" y="3251650"/>
              <a:ext cx="14900" cy="14400"/>
            </a:xfrm>
            <a:custGeom>
              <a:avLst/>
              <a:gdLst/>
              <a:ahLst/>
              <a:cxnLst/>
              <a:rect l="l" t="t" r="r" b="b"/>
              <a:pathLst>
                <a:path w="596" h="576" extrusionOk="0">
                  <a:moveTo>
                    <a:pt x="308" y="0"/>
                  </a:moveTo>
                  <a:cubicBezTo>
                    <a:pt x="293" y="0"/>
                    <a:pt x="278" y="1"/>
                    <a:pt x="262" y="3"/>
                  </a:cubicBezTo>
                  <a:cubicBezTo>
                    <a:pt x="108" y="3"/>
                    <a:pt x="0" y="134"/>
                    <a:pt x="0" y="301"/>
                  </a:cubicBezTo>
                  <a:lnTo>
                    <a:pt x="0" y="349"/>
                  </a:lnTo>
                  <a:cubicBezTo>
                    <a:pt x="23" y="473"/>
                    <a:pt x="131" y="576"/>
                    <a:pt x="275" y="576"/>
                  </a:cubicBezTo>
                  <a:cubicBezTo>
                    <a:pt x="282" y="576"/>
                    <a:pt x="290" y="575"/>
                    <a:pt x="298" y="575"/>
                  </a:cubicBezTo>
                  <a:lnTo>
                    <a:pt x="310" y="575"/>
                  </a:lnTo>
                  <a:cubicBezTo>
                    <a:pt x="477" y="551"/>
                    <a:pt x="596" y="420"/>
                    <a:pt x="584" y="277"/>
                  </a:cubicBezTo>
                  <a:cubicBezTo>
                    <a:pt x="584" y="194"/>
                    <a:pt x="548" y="134"/>
                    <a:pt x="489" y="75"/>
                  </a:cubicBezTo>
                  <a:cubicBezTo>
                    <a:pt x="439" y="25"/>
                    <a:pt x="381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1"/>
            <p:cNvSpPr/>
            <p:nvPr/>
          </p:nvSpPr>
          <p:spPr>
            <a:xfrm>
              <a:off x="5632525" y="342852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263" y="1"/>
                  </a:moveTo>
                  <a:cubicBezTo>
                    <a:pt x="120" y="1"/>
                    <a:pt x="1" y="132"/>
                    <a:pt x="1" y="286"/>
                  </a:cubicBezTo>
                  <a:lnTo>
                    <a:pt x="561" y="286"/>
                  </a:lnTo>
                  <a:lnTo>
                    <a:pt x="561" y="263"/>
                  </a:lnTo>
                  <a:cubicBezTo>
                    <a:pt x="561" y="108"/>
                    <a:pt x="430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1"/>
            <p:cNvSpPr/>
            <p:nvPr/>
          </p:nvSpPr>
          <p:spPr>
            <a:xfrm>
              <a:off x="5338150" y="3193075"/>
              <a:ext cx="14025" cy="14050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63" y="1"/>
                  </a:moveTo>
                  <a:cubicBezTo>
                    <a:pt x="120" y="1"/>
                    <a:pt x="13" y="120"/>
                    <a:pt x="1" y="263"/>
                  </a:cubicBezTo>
                  <a:lnTo>
                    <a:pt x="1" y="298"/>
                  </a:lnTo>
                  <a:cubicBezTo>
                    <a:pt x="1" y="446"/>
                    <a:pt x="131" y="561"/>
                    <a:pt x="277" y="561"/>
                  </a:cubicBezTo>
                  <a:cubicBezTo>
                    <a:pt x="284" y="561"/>
                    <a:pt x="291" y="561"/>
                    <a:pt x="298" y="560"/>
                  </a:cubicBezTo>
                  <a:cubicBezTo>
                    <a:pt x="322" y="560"/>
                    <a:pt x="358" y="548"/>
                    <a:pt x="382" y="548"/>
                  </a:cubicBezTo>
                  <a:cubicBezTo>
                    <a:pt x="489" y="501"/>
                    <a:pt x="560" y="394"/>
                    <a:pt x="560" y="263"/>
                  </a:cubicBezTo>
                  <a:cubicBezTo>
                    <a:pt x="560" y="96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8" name="Google Shape;2948;p21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50" name="Google Shape;2950;p21"/>
          <p:cNvSpPr txBox="1">
            <a:spLocks noGrp="1"/>
          </p:cNvSpPr>
          <p:nvPr>
            <p:ph type="title" idx="2"/>
          </p:nvPr>
        </p:nvSpPr>
        <p:spPr>
          <a:xfrm>
            <a:off x="737300" y="2978200"/>
            <a:ext cx="2576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1" name="Google Shape;2951;p21"/>
          <p:cNvSpPr txBox="1">
            <a:spLocks noGrp="1"/>
          </p:cNvSpPr>
          <p:nvPr>
            <p:ph type="subTitle" idx="1"/>
          </p:nvPr>
        </p:nvSpPr>
        <p:spPr>
          <a:xfrm>
            <a:off x="737300" y="3300925"/>
            <a:ext cx="25761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1"/>
          <p:cNvSpPr txBox="1">
            <a:spLocks noGrp="1"/>
          </p:cNvSpPr>
          <p:nvPr>
            <p:ph type="title" idx="3"/>
          </p:nvPr>
        </p:nvSpPr>
        <p:spPr>
          <a:xfrm>
            <a:off x="3284025" y="2978200"/>
            <a:ext cx="2576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3" name="Google Shape;2953;p21"/>
          <p:cNvSpPr txBox="1">
            <a:spLocks noGrp="1"/>
          </p:cNvSpPr>
          <p:nvPr>
            <p:ph type="subTitle" idx="4"/>
          </p:nvPr>
        </p:nvSpPr>
        <p:spPr>
          <a:xfrm>
            <a:off x="3284027" y="3300925"/>
            <a:ext cx="25761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54" name="Google Shape;2954;p21"/>
          <p:cNvSpPr txBox="1">
            <a:spLocks noGrp="1"/>
          </p:cNvSpPr>
          <p:nvPr>
            <p:ph type="title" idx="5"/>
          </p:nvPr>
        </p:nvSpPr>
        <p:spPr>
          <a:xfrm>
            <a:off x="5830751" y="2978200"/>
            <a:ext cx="2576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5" name="Google Shape;2955;p21"/>
          <p:cNvSpPr txBox="1">
            <a:spLocks noGrp="1"/>
          </p:cNvSpPr>
          <p:nvPr>
            <p:ph type="subTitle" idx="6"/>
          </p:nvPr>
        </p:nvSpPr>
        <p:spPr>
          <a:xfrm>
            <a:off x="5830754" y="3300925"/>
            <a:ext cx="25761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"/>
          <p:cNvGrpSpPr/>
          <p:nvPr/>
        </p:nvGrpSpPr>
        <p:grpSpPr>
          <a:xfrm>
            <a:off x="4738143" y="3686402"/>
            <a:ext cx="4405850" cy="1428689"/>
            <a:chOff x="800100" y="2815500"/>
            <a:chExt cx="1339775" cy="434450"/>
          </a:xfrm>
        </p:grpSpPr>
        <p:sp>
          <p:nvSpPr>
            <p:cNvPr id="178" name="Google Shape;178;p3"/>
            <p:cNvSpPr/>
            <p:nvPr/>
          </p:nvSpPr>
          <p:spPr>
            <a:xfrm>
              <a:off x="1376350" y="3185050"/>
              <a:ext cx="122650" cy="64600"/>
            </a:xfrm>
            <a:custGeom>
              <a:avLst/>
              <a:gdLst/>
              <a:ahLst/>
              <a:cxnLst/>
              <a:rect l="l" t="t" r="r" b="b"/>
              <a:pathLst>
                <a:path w="4906" h="2584" extrusionOk="0">
                  <a:moveTo>
                    <a:pt x="4775" y="0"/>
                  </a:moveTo>
                  <a:lnTo>
                    <a:pt x="1" y="2489"/>
                  </a:lnTo>
                  <a:lnTo>
                    <a:pt x="1" y="2584"/>
                  </a:lnTo>
                  <a:lnTo>
                    <a:pt x="393" y="2584"/>
                  </a:lnTo>
                  <a:lnTo>
                    <a:pt x="4906" y="238"/>
                  </a:lnTo>
                  <a:cubicBezTo>
                    <a:pt x="4834" y="179"/>
                    <a:pt x="4787" y="96"/>
                    <a:pt x="477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00100" y="2952275"/>
              <a:ext cx="104775" cy="297100"/>
            </a:xfrm>
            <a:custGeom>
              <a:avLst/>
              <a:gdLst/>
              <a:ahLst/>
              <a:cxnLst/>
              <a:rect l="l" t="t" r="r" b="b"/>
              <a:pathLst>
                <a:path w="4191" h="11884" extrusionOk="0">
                  <a:moveTo>
                    <a:pt x="3929" y="1"/>
                  </a:moveTo>
                  <a:lnTo>
                    <a:pt x="0" y="11883"/>
                  </a:lnTo>
                  <a:lnTo>
                    <a:pt x="274" y="11883"/>
                  </a:lnTo>
                  <a:lnTo>
                    <a:pt x="4191" y="24"/>
                  </a:lnTo>
                  <a:lnTo>
                    <a:pt x="4191" y="24"/>
                  </a:lnTo>
                  <a:cubicBezTo>
                    <a:pt x="4167" y="48"/>
                    <a:pt x="4131" y="60"/>
                    <a:pt x="4108" y="60"/>
                  </a:cubicBezTo>
                  <a:cubicBezTo>
                    <a:pt x="4096" y="62"/>
                    <a:pt x="4086" y="63"/>
                    <a:pt x="4075" y="63"/>
                  </a:cubicBezTo>
                  <a:cubicBezTo>
                    <a:pt x="4009" y="63"/>
                    <a:pt x="3960" y="32"/>
                    <a:pt x="3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904875" y="2946325"/>
              <a:ext cx="142600" cy="33075"/>
            </a:xfrm>
            <a:custGeom>
              <a:avLst/>
              <a:gdLst/>
              <a:ahLst/>
              <a:cxnLst/>
              <a:rect l="l" t="t" r="r" b="b"/>
              <a:pathLst>
                <a:path w="5704" h="1323" extrusionOk="0">
                  <a:moveTo>
                    <a:pt x="71" y="1"/>
                  </a:moveTo>
                  <a:cubicBezTo>
                    <a:pt x="71" y="12"/>
                    <a:pt x="95" y="24"/>
                    <a:pt x="95" y="36"/>
                  </a:cubicBezTo>
                  <a:cubicBezTo>
                    <a:pt x="107" y="131"/>
                    <a:pt x="60" y="203"/>
                    <a:pt x="0" y="251"/>
                  </a:cubicBezTo>
                  <a:lnTo>
                    <a:pt x="5632" y="1322"/>
                  </a:lnTo>
                  <a:cubicBezTo>
                    <a:pt x="5632" y="1215"/>
                    <a:pt x="5655" y="1132"/>
                    <a:pt x="5703" y="106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048625" y="3121050"/>
              <a:ext cx="184275" cy="128900"/>
            </a:xfrm>
            <a:custGeom>
              <a:avLst/>
              <a:gdLst/>
              <a:ahLst/>
              <a:cxnLst/>
              <a:rect l="l" t="t" r="r" b="b"/>
              <a:pathLst>
                <a:path w="7371" h="5156" extrusionOk="0">
                  <a:moveTo>
                    <a:pt x="7240" y="0"/>
                  </a:moveTo>
                  <a:lnTo>
                    <a:pt x="1" y="5156"/>
                  </a:lnTo>
                  <a:lnTo>
                    <a:pt x="477" y="5156"/>
                  </a:lnTo>
                  <a:lnTo>
                    <a:pt x="7371" y="262"/>
                  </a:lnTo>
                  <a:cubicBezTo>
                    <a:pt x="7359" y="215"/>
                    <a:pt x="7359" y="203"/>
                    <a:pt x="7359" y="179"/>
                  </a:cubicBezTo>
                  <a:cubicBezTo>
                    <a:pt x="7299" y="155"/>
                    <a:pt x="7240" y="72"/>
                    <a:pt x="72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033150" y="2989475"/>
              <a:ext cx="25925" cy="257800"/>
            </a:xfrm>
            <a:custGeom>
              <a:avLst/>
              <a:gdLst/>
              <a:ahLst/>
              <a:cxnLst/>
              <a:rect l="l" t="t" r="r" b="b"/>
              <a:pathLst>
                <a:path w="1037" h="10312" extrusionOk="0">
                  <a:moveTo>
                    <a:pt x="751" y="1"/>
                  </a:moveTo>
                  <a:lnTo>
                    <a:pt x="1" y="10300"/>
                  </a:lnTo>
                  <a:lnTo>
                    <a:pt x="24" y="10300"/>
                  </a:lnTo>
                  <a:cubicBezTo>
                    <a:pt x="49" y="10296"/>
                    <a:pt x="73" y="10295"/>
                    <a:pt x="98" y="10295"/>
                  </a:cubicBezTo>
                  <a:cubicBezTo>
                    <a:pt x="158" y="10295"/>
                    <a:pt x="219" y="10303"/>
                    <a:pt x="286" y="10312"/>
                  </a:cubicBezTo>
                  <a:lnTo>
                    <a:pt x="1036" y="49"/>
                  </a:lnTo>
                  <a:lnTo>
                    <a:pt x="1013" y="49"/>
                  </a:lnTo>
                  <a:cubicBezTo>
                    <a:pt x="917" y="49"/>
                    <a:pt x="822" y="25"/>
                    <a:pt x="75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053400" y="2846600"/>
              <a:ext cx="15500" cy="122375"/>
            </a:xfrm>
            <a:custGeom>
              <a:avLst/>
              <a:gdLst/>
              <a:ahLst/>
              <a:cxnLst/>
              <a:rect l="l" t="t" r="r" b="b"/>
              <a:pathLst>
                <a:path w="620" h="4895" extrusionOk="0">
                  <a:moveTo>
                    <a:pt x="357" y="1"/>
                  </a:moveTo>
                  <a:lnTo>
                    <a:pt x="0" y="4894"/>
                  </a:lnTo>
                  <a:cubicBezTo>
                    <a:pt x="24" y="4882"/>
                    <a:pt x="48" y="4882"/>
                    <a:pt x="72" y="4882"/>
                  </a:cubicBezTo>
                  <a:cubicBezTo>
                    <a:pt x="89" y="4879"/>
                    <a:pt x="108" y="4878"/>
                    <a:pt x="126" y="4878"/>
                  </a:cubicBezTo>
                  <a:cubicBezTo>
                    <a:pt x="172" y="4878"/>
                    <a:pt x="220" y="4886"/>
                    <a:pt x="262" y="4894"/>
                  </a:cubicBezTo>
                  <a:lnTo>
                    <a:pt x="619" y="1"/>
                  </a:lnTo>
                  <a:cubicBezTo>
                    <a:pt x="607" y="1"/>
                    <a:pt x="596" y="1"/>
                    <a:pt x="584" y="13"/>
                  </a:cubicBezTo>
                  <a:cubicBezTo>
                    <a:pt x="549" y="18"/>
                    <a:pt x="515" y="21"/>
                    <a:pt x="482" y="21"/>
                  </a:cubicBezTo>
                  <a:cubicBezTo>
                    <a:pt x="435" y="21"/>
                    <a:pt x="392" y="15"/>
                    <a:pt x="35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066500" y="2977275"/>
              <a:ext cx="92300" cy="25925"/>
            </a:xfrm>
            <a:custGeom>
              <a:avLst/>
              <a:gdLst/>
              <a:ahLst/>
              <a:cxnLst/>
              <a:rect l="l" t="t" r="r" b="b"/>
              <a:pathLst>
                <a:path w="3692" h="1037" extrusionOk="0">
                  <a:moveTo>
                    <a:pt x="24" y="1"/>
                  </a:moveTo>
                  <a:lnTo>
                    <a:pt x="24" y="25"/>
                  </a:lnTo>
                  <a:cubicBezTo>
                    <a:pt x="36" y="120"/>
                    <a:pt x="24" y="203"/>
                    <a:pt x="0" y="275"/>
                  </a:cubicBezTo>
                  <a:lnTo>
                    <a:pt x="3655" y="1037"/>
                  </a:lnTo>
                  <a:lnTo>
                    <a:pt x="3655" y="1013"/>
                  </a:lnTo>
                  <a:cubicBezTo>
                    <a:pt x="3643" y="918"/>
                    <a:pt x="3643" y="834"/>
                    <a:pt x="3691" y="75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237650" y="3057050"/>
              <a:ext cx="96150" cy="61950"/>
            </a:xfrm>
            <a:custGeom>
              <a:avLst/>
              <a:gdLst/>
              <a:ahLst/>
              <a:cxnLst/>
              <a:rect l="l" t="t" r="r" b="b"/>
              <a:pathLst>
                <a:path w="3846" h="2478" extrusionOk="0">
                  <a:moveTo>
                    <a:pt x="3715" y="1"/>
                  </a:moveTo>
                  <a:lnTo>
                    <a:pt x="0" y="2263"/>
                  </a:lnTo>
                  <a:cubicBezTo>
                    <a:pt x="84" y="2287"/>
                    <a:pt x="179" y="2370"/>
                    <a:pt x="191" y="2477"/>
                  </a:cubicBezTo>
                  <a:lnTo>
                    <a:pt x="3846" y="239"/>
                  </a:lnTo>
                  <a:cubicBezTo>
                    <a:pt x="3786" y="167"/>
                    <a:pt x="3751" y="96"/>
                    <a:pt x="371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071550" y="2841850"/>
              <a:ext cx="93775" cy="152425"/>
            </a:xfrm>
            <a:custGeom>
              <a:avLst/>
              <a:gdLst/>
              <a:ahLst/>
              <a:cxnLst/>
              <a:rect l="l" t="t" r="r" b="b"/>
              <a:pathLst>
                <a:path w="3751" h="6097" extrusionOk="0">
                  <a:moveTo>
                    <a:pt x="227" y="0"/>
                  </a:moveTo>
                  <a:cubicBezTo>
                    <a:pt x="167" y="60"/>
                    <a:pt x="96" y="119"/>
                    <a:pt x="1" y="143"/>
                  </a:cubicBezTo>
                  <a:lnTo>
                    <a:pt x="3525" y="6096"/>
                  </a:lnTo>
                  <a:cubicBezTo>
                    <a:pt x="3584" y="6025"/>
                    <a:pt x="3668" y="5965"/>
                    <a:pt x="3751" y="593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69475" y="3008825"/>
              <a:ext cx="65525" cy="109275"/>
            </a:xfrm>
            <a:custGeom>
              <a:avLst/>
              <a:gdLst/>
              <a:ahLst/>
              <a:cxnLst/>
              <a:rect l="l" t="t" r="r" b="b"/>
              <a:pathLst>
                <a:path w="2621" h="4371" extrusionOk="0">
                  <a:moveTo>
                    <a:pt x="251" y="1"/>
                  </a:moveTo>
                  <a:cubicBezTo>
                    <a:pt x="191" y="60"/>
                    <a:pt x="108" y="84"/>
                    <a:pt x="13" y="108"/>
                  </a:cubicBezTo>
                  <a:lnTo>
                    <a:pt x="1" y="108"/>
                  </a:lnTo>
                  <a:lnTo>
                    <a:pt x="2406" y="4370"/>
                  </a:lnTo>
                  <a:cubicBezTo>
                    <a:pt x="2441" y="4287"/>
                    <a:pt x="2513" y="4216"/>
                    <a:pt x="2620" y="4192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32575" y="3125225"/>
              <a:ext cx="48550" cy="124150"/>
            </a:xfrm>
            <a:custGeom>
              <a:avLst/>
              <a:gdLst/>
              <a:ahLst/>
              <a:cxnLst/>
              <a:rect l="l" t="t" r="r" b="b"/>
              <a:pathLst>
                <a:path w="1942" h="4966" extrusionOk="0">
                  <a:moveTo>
                    <a:pt x="275" y="0"/>
                  </a:moveTo>
                  <a:cubicBezTo>
                    <a:pt x="239" y="12"/>
                    <a:pt x="215" y="36"/>
                    <a:pt x="167" y="48"/>
                  </a:cubicBezTo>
                  <a:cubicBezTo>
                    <a:pt x="108" y="48"/>
                    <a:pt x="48" y="36"/>
                    <a:pt x="1" y="12"/>
                  </a:cubicBezTo>
                  <a:lnTo>
                    <a:pt x="1" y="72"/>
                  </a:lnTo>
                  <a:lnTo>
                    <a:pt x="1656" y="4965"/>
                  </a:lnTo>
                  <a:lnTo>
                    <a:pt x="1942" y="496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356400" y="3074925"/>
              <a:ext cx="20275" cy="174450"/>
            </a:xfrm>
            <a:custGeom>
              <a:avLst/>
              <a:gdLst/>
              <a:ahLst/>
              <a:cxnLst/>
              <a:rect l="l" t="t" r="r" b="b"/>
              <a:pathLst>
                <a:path w="811" h="6978" extrusionOk="0">
                  <a:moveTo>
                    <a:pt x="275" y="0"/>
                  </a:moveTo>
                  <a:cubicBezTo>
                    <a:pt x="273" y="0"/>
                    <a:pt x="272" y="0"/>
                    <a:pt x="271" y="1"/>
                  </a:cubicBezTo>
                  <a:lnTo>
                    <a:pt x="271" y="1"/>
                  </a:lnTo>
                  <a:cubicBezTo>
                    <a:pt x="166" y="24"/>
                    <a:pt x="83" y="24"/>
                    <a:pt x="1" y="24"/>
                  </a:cubicBezTo>
                  <a:lnTo>
                    <a:pt x="548" y="6977"/>
                  </a:lnTo>
                  <a:lnTo>
                    <a:pt x="810" y="6977"/>
                  </a:lnTo>
                  <a:lnTo>
                    <a:pt x="810" y="689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378125" y="3063600"/>
              <a:ext cx="123575" cy="114025"/>
            </a:xfrm>
            <a:custGeom>
              <a:avLst/>
              <a:gdLst/>
              <a:ahLst/>
              <a:cxnLst/>
              <a:rect l="l" t="t" r="r" b="b"/>
              <a:pathLst>
                <a:path w="4943" h="4561" extrusionOk="0">
                  <a:moveTo>
                    <a:pt x="191" y="1"/>
                  </a:moveTo>
                  <a:cubicBezTo>
                    <a:pt x="132" y="72"/>
                    <a:pt x="60" y="143"/>
                    <a:pt x="1" y="191"/>
                  </a:cubicBezTo>
                  <a:lnTo>
                    <a:pt x="4752" y="4561"/>
                  </a:lnTo>
                  <a:cubicBezTo>
                    <a:pt x="4799" y="4477"/>
                    <a:pt x="4847" y="4418"/>
                    <a:pt x="4942" y="4370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512075" y="3187125"/>
              <a:ext cx="68200" cy="62250"/>
            </a:xfrm>
            <a:custGeom>
              <a:avLst/>
              <a:gdLst/>
              <a:ahLst/>
              <a:cxnLst/>
              <a:rect l="l" t="t" r="r" b="b"/>
              <a:pathLst>
                <a:path w="2728" h="2490" extrusionOk="0">
                  <a:moveTo>
                    <a:pt x="179" y="1"/>
                  </a:moveTo>
                  <a:cubicBezTo>
                    <a:pt x="156" y="84"/>
                    <a:pt x="72" y="155"/>
                    <a:pt x="1" y="203"/>
                  </a:cubicBezTo>
                  <a:lnTo>
                    <a:pt x="2453" y="2489"/>
                  </a:lnTo>
                  <a:lnTo>
                    <a:pt x="2620" y="2489"/>
                  </a:lnTo>
                  <a:lnTo>
                    <a:pt x="2727" y="238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516850" y="3091575"/>
              <a:ext cx="207475" cy="93200"/>
            </a:xfrm>
            <a:custGeom>
              <a:avLst/>
              <a:gdLst/>
              <a:ahLst/>
              <a:cxnLst/>
              <a:rect l="l" t="t" r="r" b="b"/>
              <a:pathLst>
                <a:path w="8299" h="3728" extrusionOk="0">
                  <a:moveTo>
                    <a:pt x="8299" y="1"/>
                  </a:moveTo>
                  <a:lnTo>
                    <a:pt x="0" y="3454"/>
                  </a:lnTo>
                  <a:cubicBezTo>
                    <a:pt x="24" y="3501"/>
                    <a:pt x="36" y="3537"/>
                    <a:pt x="48" y="3573"/>
                  </a:cubicBezTo>
                  <a:cubicBezTo>
                    <a:pt x="36" y="3632"/>
                    <a:pt x="24" y="3680"/>
                    <a:pt x="24" y="3727"/>
                  </a:cubicBezTo>
                  <a:cubicBezTo>
                    <a:pt x="36" y="3727"/>
                    <a:pt x="48" y="3727"/>
                    <a:pt x="84" y="3715"/>
                  </a:cubicBezTo>
                  <a:lnTo>
                    <a:pt x="7846" y="477"/>
                  </a:lnTo>
                  <a:lnTo>
                    <a:pt x="8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920175" y="3218375"/>
              <a:ext cx="54200" cy="31275"/>
            </a:xfrm>
            <a:custGeom>
              <a:avLst/>
              <a:gdLst/>
              <a:ahLst/>
              <a:cxnLst/>
              <a:rect l="l" t="t" r="r" b="b"/>
              <a:pathLst>
                <a:path w="2168" h="1251" extrusionOk="0">
                  <a:moveTo>
                    <a:pt x="215" y="1"/>
                  </a:moveTo>
                  <a:lnTo>
                    <a:pt x="167" y="25"/>
                  </a:lnTo>
                  <a:cubicBezTo>
                    <a:pt x="155" y="48"/>
                    <a:pt x="119" y="84"/>
                    <a:pt x="95" y="96"/>
                  </a:cubicBezTo>
                  <a:lnTo>
                    <a:pt x="0" y="191"/>
                  </a:lnTo>
                  <a:lnTo>
                    <a:pt x="1655" y="1251"/>
                  </a:lnTo>
                  <a:lnTo>
                    <a:pt x="2167" y="12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726700" y="3093675"/>
              <a:ext cx="96450" cy="65500"/>
            </a:xfrm>
            <a:custGeom>
              <a:avLst/>
              <a:gdLst/>
              <a:ahLst/>
              <a:cxnLst/>
              <a:rect l="l" t="t" r="r" b="b"/>
              <a:pathLst>
                <a:path w="3858" h="2620" extrusionOk="0">
                  <a:moveTo>
                    <a:pt x="179" y="0"/>
                  </a:moveTo>
                  <a:lnTo>
                    <a:pt x="0" y="202"/>
                  </a:lnTo>
                  <a:lnTo>
                    <a:pt x="3751" y="2619"/>
                  </a:lnTo>
                  <a:lnTo>
                    <a:pt x="3858" y="234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826400" y="3156175"/>
              <a:ext cx="88425" cy="62825"/>
            </a:xfrm>
            <a:custGeom>
              <a:avLst/>
              <a:gdLst/>
              <a:ahLst/>
              <a:cxnLst/>
              <a:rect l="l" t="t" r="r" b="b"/>
              <a:pathLst>
                <a:path w="3537" h="2513" extrusionOk="0">
                  <a:moveTo>
                    <a:pt x="108" y="0"/>
                  </a:moveTo>
                  <a:lnTo>
                    <a:pt x="1" y="262"/>
                  </a:lnTo>
                  <a:lnTo>
                    <a:pt x="3513" y="2513"/>
                  </a:lnTo>
                  <a:cubicBezTo>
                    <a:pt x="3501" y="2489"/>
                    <a:pt x="3489" y="2441"/>
                    <a:pt x="3477" y="2405"/>
                  </a:cubicBezTo>
                  <a:cubicBezTo>
                    <a:pt x="3454" y="2334"/>
                    <a:pt x="3489" y="2263"/>
                    <a:pt x="3537" y="2203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577875" y="2880550"/>
              <a:ext cx="344700" cy="368825"/>
            </a:xfrm>
            <a:custGeom>
              <a:avLst/>
              <a:gdLst/>
              <a:ahLst/>
              <a:cxnLst/>
              <a:rect l="l" t="t" r="r" b="b"/>
              <a:pathLst>
                <a:path w="13788" h="14753" extrusionOk="0">
                  <a:moveTo>
                    <a:pt x="13668" y="0"/>
                  </a:moveTo>
                  <a:lnTo>
                    <a:pt x="5834" y="8466"/>
                  </a:lnTo>
                  <a:lnTo>
                    <a:pt x="5394" y="8942"/>
                  </a:lnTo>
                  <a:lnTo>
                    <a:pt x="107" y="14645"/>
                  </a:lnTo>
                  <a:lnTo>
                    <a:pt x="0" y="14752"/>
                  </a:lnTo>
                  <a:lnTo>
                    <a:pt x="381" y="14752"/>
                  </a:lnTo>
                  <a:lnTo>
                    <a:pt x="5953" y="8727"/>
                  </a:lnTo>
                  <a:lnTo>
                    <a:pt x="6156" y="8525"/>
                  </a:lnTo>
                  <a:lnTo>
                    <a:pt x="13692" y="357"/>
                  </a:lnTo>
                  <a:lnTo>
                    <a:pt x="13787" y="119"/>
                  </a:lnTo>
                  <a:cubicBezTo>
                    <a:pt x="13740" y="84"/>
                    <a:pt x="13692" y="36"/>
                    <a:pt x="1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787125" y="2882925"/>
              <a:ext cx="142000" cy="366450"/>
            </a:xfrm>
            <a:custGeom>
              <a:avLst/>
              <a:gdLst/>
              <a:ahLst/>
              <a:cxnLst/>
              <a:rect l="l" t="t" r="r" b="b"/>
              <a:pathLst>
                <a:path w="5680" h="14658" extrusionOk="0">
                  <a:moveTo>
                    <a:pt x="5417" y="0"/>
                  </a:moveTo>
                  <a:lnTo>
                    <a:pt x="5322" y="239"/>
                  </a:lnTo>
                  <a:lnTo>
                    <a:pt x="1441" y="10776"/>
                  </a:lnTo>
                  <a:lnTo>
                    <a:pt x="1334" y="11049"/>
                  </a:lnTo>
                  <a:lnTo>
                    <a:pt x="0" y="14657"/>
                  </a:lnTo>
                  <a:lnTo>
                    <a:pt x="298" y="14657"/>
                  </a:lnTo>
                  <a:lnTo>
                    <a:pt x="1572" y="11192"/>
                  </a:lnTo>
                  <a:lnTo>
                    <a:pt x="1679" y="10930"/>
                  </a:lnTo>
                  <a:lnTo>
                    <a:pt x="5679" y="72"/>
                  </a:lnTo>
                  <a:cubicBezTo>
                    <a:pt x="5584" y="72"/>
                    <a:pt x="5489" y="60"/>
                    <a:pt x="54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37125" y="2875175"/>
              <a:ext cx="202450" cy="98250"/>
            </a:xfrm>
            <a:custGeom>
              <a:avLst/>
              <a:gdLst/>
              <a:ahLst/>
              <a:cxnLst/>
              <a:rect l="l" t="t" r="r" b="b"/>
              <a:pathLst>
                <a:path w="8098" h="3930" extrusionOk="0">
                  <a:moveTo>
                    <a:pt x="96" y="1"/>
                  </a:moveTo>
                  <a:cubicBezTo>
                    <a:pt x="84" y="96"/>
                    <a:pt x="60" y="180"/>
                    <a:pt x="1" y="251"/>
                  </a:cubicBezTo>
                  <a:lnTo>
                    <a:pt x="8097" y="3930"/>
                  </a:lnTo>
                  <a:lnTo>
                    <a:pt x="8097" y="3632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88050" y="3163325"/>
              <a:ext cx="43175" cy="86050"/>
            </a:xfrm>
            <a:custGeom>
              <a:avLst/>
              <a:gdLst/>
              <a:ahLst/>
              <a:cxnLst/>
              <a:rect l="l" t="t" r="r" b="b"/>
              <a:pathLst>
                <a:path w="1727" h="3442" extrusionOk="0">
                  <a:moveTo>
                    <a:pt x="1560" y="0"/>
                  </a:moveTo>
                  <a:lnTo>
                    <a:pt x="0" y="3441"/>
                  </a:lnTo>
                  <a:lnTo>
                    <a:pt x="298" y="3441"/>
                  </a:lnTo>
                  <a:lnTo>
                    <a:pt x="1727" y="32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130900" y="3136825"/>
              <a:ext cx="8675" cy="26525"/>
            </a:xfrm>
            <a:custGeom>
              <a:avLst/>
              <a:gdLst/>
              <a:ahLst/>
              <a:cxnLst/>
              <a:rect l="l" t="t" r="r" b="b"/>
              <a:pathLst>
                <a:path w="347" h="1061" extrusionOk="0">
                  <a:moveTo>
                    <a:pt x="346" y="0"/>
                  </a:moveTo>
                  <a:lnTo>
                    <a:pt x="1" y="739"/>
                  </a:lnTo>
                  <a:lnTo>
                    <a:pt x="168" y="1060"/>
                  </a:lnTo>
                  <a:lnTo>
                    <a:pt x="346" y="655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923750" y="3070450"/>
              <a:ext cx="155700" cy="148550"/>
            </a:xfrm>
            <a:custGeom>
              <a:avLst/>
              <a:gdLst/>
              <a:ahLst/>
              <a:cxnLst/>
              <a:rect l="l" t="t" r="r" b="b"/>
              <a:pathLst>
                <a:path w="6228" h="5942" extrusionOk="0">
                  <a:moveTo>
                    <a:pt x="6037" y="0"/>
                  </a:moveTo>
                  <a:lnTo>
                    <a:pt x="3596" y="2263"/>
                  </a:lnTo>
                  <a:cubicBezTo>
                    <a:pt x="3608" y="2298"/>
                    <a:pt x="3632" y="2346"/>
                    <a:pt x="3643" y="2370"/>
                  </a:cubicBezTo>
                  <a:cubicBezTo>
                    <a:pt x="3667" y="2501"/>
                    <a:pt x="3572" y="2644"/>
                    <a:pt x="3429" y="2655"/>
                  </a:cubicBezTo>
                  <a:cubicBezTo>
                    <a:pt x="3417" y="2658"/>
                    <a:pt x="3405" y="2659"/>
                    <a:pt x="3392" y="2659"/>
                  </a:cubicBezTo>
                  <a:cubicBezTo>
                    <a:pt x="3334" y="2659"/>
                    <a:pt x="3278" y="2635"/>
                    <a:pt x="3239" y="2596"/>
                  </a:cubicBezTo>
                  <a:lnTo>
                    <a:pt x="0" y="5620"/>
                  </a:lnTo>
                  <a:cubicBezTo>
                    <a:pt x="36" y="5656"/>
                    <a:pt x="72" y="5703"/>
                    <a:pt x="83" y="5763"/>
                  </a:cubicBezTo>
                  <a:cubicBezTo>
                    <a:pt x="95" y="5834"/>
                    <a:pt x="83" y="5894"/>
                    <a:pt x="36" y="5942"/>
                  </a:cubicBezTo>
                  <a:lnTo>
                    <a:pt x="83" y="5918"/>
                  </a:lnTo>
                  <a:lnTo>
                    <a:pt x="6227" y="215"/>
                  </a:lnTo>
                  <a:cubicBezTo>
                    <a:pt x="6144" y="155"/>
                    <a:pt x="6072" y="96"/>
                    <a:pt x="60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881475" y="3218975"/>
              <a:ext cx="41100" cy="30100"/>
            </a:xfrm>
            <a:custGeom>
              <a:avLst/>
              <a:gdLst/>
              <a:ahLst/>
              <a:cxnLst/>
              <a:rect l="l" t="t" r="r" b="b"/>
              <a:pathLst>
                <a:path w="1644" h="1204" extrusionOk="0">
                  <a:moveTo>
                    <a:pt x="1643" y="60"/>
                  </a:moveTo>
                  <a:lnTo>
                    <a:pt x="1613" y="87"/>
                  </a:lnTo>
                  <a:lnTo>
                    <a:pt x="1613" y="87"/>
                  </a:lnTo>
                  <a:cubicBezTo>
                    <a:pt x="1622" y="80"/>
                    <a:pt x="1632" y="71"/>
                    <a:pt x="1643" y="60"/>
                  </a:cubicBezTo>
                  <a:close/>
                  <a:moveTo>
                    <a:pt x="1310" y="1"/>
                  </a:moveTo>
                  <a:lnTo>
                    <a:pt x="0" y="1203"/>
                  </a:lnTo>
                  <a:lnTo>
                    <a:pt x="405" y="1203"/>
                  </a:lnTo>
                  <a:lnTo>
                    <a:pt x="1548" y="143"/>
                  </a:lnTo>
                  <a:lnTo>
                    <a:pt x="1613" y="87"/>
                  </a:lnTo>
                  <a:lnTo>
                    <a:pt x="1613" y="87"/>
                  </a:lnTo>
                  <a:cubicBezTo>
                    <a:pt x="1592" y="102"/>
                    <a:pt x="1573" y="108"/>
                    <a:pt x="1548" y="108"/>
                  </a:cubicBezTo>
                  <a:cubicBezTo>
                    <a:pt x="1540" y="109"/>
                    <a:pt x="1531" y="110"/>
                    <a:pt x="1522" y="110"/>
                  </a:cubicBezTo>
                  <a:cubicBezTo>
                    <a:pt x="1446" y="110"/>
                    <a:pt x="1363" y="65"/>
                    <a:pt x="131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85975" y="3074925"/>
              <a:ext cx="53900" cy="112825"/>
            </a:xfrm>
            <a:custGeom>
              <a:avLst/>
              <a:gdLst/>
              <a:ahLst/>
              <a:cxnLst/>
              <a:rect l="l" t="t" r="r" b="b"/>
              <a:pathLst>
                <a:path w="2156" h="4513" extrusionOk="0">
                  <a:moveTo>
                    <a:pt x="250" y="0"/>
                  </a:moveTo>
                  <a:cubicBezTo>
                    <a:pt x="191" y="48"/>
                    <a:pt x="119" y="83"/>
                    <a:pt x="36" y="95"/>
                  </a:cubicBezTo>
                  <a:lnTo>
                    <a:pt x="0" y="95"/>
                  </a:lnTo>
                  <a:lnTo>
                    <a:pt x="1679" y="3536"/>
                  </a:lnTo>
                  <a:lnTo>
                    <a:pt x="1822" y="3846"/>
                  </a:lnTo>
                  <a:lnTo>
                    <a:pt x="2155" y="4512"/>
                  </a:lnTo>
                  <a:lnTo>
                    <a:pt x="2155" y="3893"/>
                  </a:lnTo>
                  <a:lnTo>
                    <a:pt x="1965" y="3536"/>
                  </a:lnTo>
                  <a:lnTo>
                    <a:pt x="1810" y="3215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128225" y="3239825"/>
              <a:ext cx="11350" cy="9550"/>
            </a:xfrm>
            <a:custGeom>
              <a:avLst/>
              <a:gdLst/>
              <a:ahLst/>
              <a:cxnLst/>
              <a:rect l="l" t="t" r="r" b="b"/>
              <a:pathLst>
                <a:path w="454" h="382" extrusionOk="0">
                  <a:moveTo>
                    <a:pt x="453" y="0"/>
                  </a:moveTo>
                  <a:lnTo>
                    <a:pt x="1" y="381"/>
                  </a:lnTo>
                  <a:lnTo>
                    <a:pt x="417" y="381"/>
                  </a:lnTo>
                  <a:lnTo>
                    <a:pt x="453" y="35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326050" y="3014475"/>
              <a:ext cx="64325" cy="61350"/>
            </a:xfrm>
            <a:custGeom>
              <a:avLst/>
              <a:gdLst/>
              <a:ahLst/>
              <a:cxnLst/>
              <a:rect l="l" t="t" r="r" b="b"/>
              <a:pathLst>
                <a:path w="2573" h="2454" extrusionOk="0">
                  <a:moveTo>
                    <a:pt x="1305" y="1"/>
                  </a:moveTo>
                  <a:cubicBezTo>
                    <a:pt x="1248" y="1"/>
                    <a:pt x="1190" y="5"/>
                    <a:pt x="1131" y="13"/>
                  </a:cubicBezTo>
                  <a:cubicBezTo>
                    <a:pt x="465" y="96"/>
                    <a:pt x="0" y="727"/>
                    <a:pt x="96" y="1394"/>
                  </a:cubicBezTo>
                  <a:cubicBezTo>
                    <a:pt x="108" y="1513"/>
                    <a:pt x="131" y="1620"/>
                    <a:pt x="179" y="1727"/>
                  </a:cubicBezTo>
                  <a:cubicBezTo>
                    <a:pt x="227" y="1811"/>
                    <a:pt x="274" y="1882"/>
                    <a:pt x="310" y="1966"/>
                  </a:cubicBezTo>
                  <a:cubicBezTo>
                    <a:pt x="524" y="2239"/>
                    <a:pt x="846" y="2418"/>
                    <a:pt x="1203" y="2454"/>
                  </a:cubicBezTo>
                  <a:cubicBezTo>
                    <a:pt x="1298" y="2454"/>
                    <a:pt x="1381" y="2442"/>
                    <a:pt x="1477" y="2442"/>
                  </a:cubicBezTo>
                  <a:cubicBezTo>
                    <a:pt x="1715" y="2406"/>
                    <a:pt x="1917" y="2299"/>
                    <a:pt x="2084" y="2168"/>
                  </a:cubicBezTo>
                  <a:cubicBezTo>
                    <a:pt x="2155" y="2108"/>
                    <a:pt x="2215" y="2049"/>
                    <a:pt x="2274" y="1977"/>
                  </a:cubicBezTo>
                  <a:cubicBezTo>
                    <a:pt x="2477" y="1727"/>
                    <a:pt x="2572" y="1394"/>
                    <a:pt x="2513" y="1049"/>
                  </a:cubicBezTo>
                  <a:cubicBezTo>
                    <a:pt x="2437" y="440"/>
                    <a:pt x="1904" y="1"/>
                    <a:pt x="130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048925" y="2815500"/>
              <a:ext cx="33075" cy="31625"/>
            </a:xfrm>
            <a:custGeom>
              <a:avLst/>
              <a:gdLst/>
              <a:ahLst/>
              <a:cxnLst/>
              <a:rect l="l" t="t" r="r" b="b"/>
              <a:pathLst>
                <a:path w="1323" h="1265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66"/>
                    <a:pt x="1" y="376"/>
                    <a:pt x="48" y="721"/>
                  </a:cubicBezTo>
                  <a:cubicBezTo>
                    <a:pt x="84" y="983"/>
                    <a:pt x="286" y="1197"/>
                    <a:pt x="536" y="1245"/>
                  </a:cubicBezTo>
                  <a:cubicBezTo>
                    <a:pt x="571" y="1259"/>
                    <a:pt x="610" y="1265"/>
                    <a:pt x="656" y="1265"/>
                  </a:cubicBezTo>
                  <a:cubicBezTo>
                    <a:pt x="688" y="1265"/>
                    <a:pt x="723" y="1262"/>
                    <a:pt x="763" y="1257"/>
                  </a:cubicBezTo>
                  <a:cubicBezTo>
                    <a:pt x="775" y="1257"/>
                    <a:pt x="786" y="1257"/>
                    <a:pt x="798" y="1245"/>
                  </a:cubicBezTo>
                  <a:cubicBezTo>
                    <a:pt x="834" y="1233"/>
                    <a:pt x="882" y="1233"/>
                    <a:pt x="906" y="1209"/>
                  </a:cubicBezTo>
                  <a:cubicBezTo>
                    <a:pt x="1001" y="1185"/>
                    <a:pt x="1072" y="1126"/>
                    <a:pt x="1132" y="1066"/>
                  </a:cubicBezTo>
                  <a:cubicBezTo>
                    <a:pt x="1251" y="935"/>
                    <a:pt x="1322" y="733"/>
                    <a:pt x="1298" y="542"/>
                  </a:cubicBezTo>
                  <a:cubicBezTo>
                    <a:pt x="1244" y="227"/>
                    <a:pt x="971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026600" y="3246400"/>
              <a:ext cx="18475" cy="2975"/>
            </a:xfrm>
            <a:custGeom>
              <a:avLst/>
              <a:gdLst/>
              <a:ahLst/>
              <a:cxnLst/>
              <a:rect l="l" t="t" r="r" b="b"/>
              <a:pathLst>
                <a:path w="739" h="119" extrusionOk="0">
                  <a:moveTo>
                    <a:pt x="348" y="1"/>
                  </a:moveTo>
                  <a:cubicBezTo>
                    <a:pt x="321" y="1"/>
                    <a:pt x="292" y="4"/>
                    <a:pt x="263" y="11"/>
                  </a:cubicBezTo>
                  <a:cubicBezTo>
                    <a:pt x="167" y="35"/>
                    <a:pt x="72" y="70"/>
                    <a:pt x="1" y="118"/>
                  </a:cubicBezTo>
                  <a:lnTo>
                    <a:pt x="739" y="118"/>
                  </a:lnTo>
                  <a:cubicBezTo>
                    <a:pt x="679" y="82"/>
                    <a:pt x="608" y="47"/>
                    <a:pt x="536" y="23"/>
                  </a:cubicBezTo>
                  <a:cubicBezTo>
                    <a:pt x="471" y="15"/>
                    <a:pt x="411" y="1"/>
                    <a:pt x="34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895625" y="2943300"/>
              <a:ext cx="11950" cy="10575"/>
            </a:xfrm>
            <a:custGeom>
              <a:avLst/>
              <a:gdLst/>
              <a:ahLst/>
              <a:cxnLst/>
              <a:rect l="l" t="t" r="r" b="b"/>
              <a:pathLst>
                <a:path w="478" h="423" extrusionOk="0">
                  <a:moveTo>
                    <a:pt x="236" y="1"/>
                  </a:moveTo>
                  <a:cubicBezTo>
                    <a:pt x="225" y="1"/>
                    <a:pt x="214" y="1"/>
                    <a:pt x="203" y="2"/>
                  </a:cubicBezTo>
                  <a:cubicBezTo>
                    <a:pt x="84" y="14"/>
                    <a:pt x="1" y="133"/>
                    <a:pt x="25" y="252"/>
                  </a:cubicBezTo>
                  <a:cubicBezTo>
                    <a:pt x="49" y="300"/>
                    <a:pt x="60" y="348"/>
                    <a:pt x="84" y="372"/>
                  </a:cubicBezTo>
                  <a:cubicBezTo>
                    <a:pt x="133" y="401"/>
                    <a:pt x="182" y="422"/>
                    <a:pt x="244" y="422"/>
                  </a:cubicBezTo>
                  <a:cubicBezTo>
                    <a:pt x="258" y="422"/>
                    <a:pt x="272" y="421"/>
                    <a:pt x="287" y="419"/>
                  </a:cubicBezTo>
                  <a:cubicBezTo>
                    <a:pt x="310" y="419"/>
                    <a:pt x="346" y="395"/>
                    <a:pt x="370" y="383"/>
                  </a:cubicBezTo>
                  <a:cubicBezTo>
                    <a:pt x="441" y="336"/>
                    <a:pt x="477" y="264"/>
                    <a:pt x="465" y="181"/>
                  </a:cubicBezTo>
                  <a:cubicBezTo>
                    <a:pt x="465" y="157"/>
                    <a:pt x="441" y="145"/>
                    <a:pt x="441" y="133"/>
                  </a:cubicBezTo>
                  <a:cubicBezTo>
                    <a:pt x="420" y="48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156975" y="2989650"/>
              <a:ext cx="22950" cy="21900"/>
            </a:xfrm>
            <a:custGeom>
              <a:avLst/>
              <a:gdLst/>
              <a:ahLst/>
              <a:cxnLst/>
              <a:rect l="l" t="t" r="r" b="b"/>
              <a:pathLst>
                <a:path w="918" h="876" extrusionOk="0">
                  <a:moveTo>
                    <a:pt x="458" y="1"/>
                  </a:moveTo>
                  <a:cubicBezTo>
                    <a:pt x="437" y="1"/>
                    <a:pt x="415" y="3"/>
                    <a:pt x="394" y="6"/>
                  </a:cubicBezTo>
                  <a:cubicBezTo>
                    <a:pt x="370" y="6"/>
                    <a:pt x="346" y="18"/>
                    <a:pt x="322" y="18"/>
                  </a:cubicBezTo>
                  <a:cubicBezTo>
                    <a:pt x="227" y="53"/>
                    <a:pt x="155" y="113"/>
                    <a:pt x="96" y="184"/>
                  </a:cubicBezTo>
                  <a:cubicBezTo>
                    <a:pt x="84" y="220"/>
                    <a:pt x="72" y="232"/>
                    <a:pt x="48" y="256"/>
                  </a:cubicBezTo>
                  <a:cubicBezTo>
                    <a:pt x="24" y="339"/>
                    <a:pt x="1" y="411"/>
                    <a:pt x="24" y="494"/>
                  </a:cubicBezTo>
                  <a:lnTo>
                    <a:pt x="24" y="530"/>
                  </a:lnTo>
                  <a:cubicBezTo>
                    <a:pt x="70" y="725"/>
                    <a:pt x="249" y="876"/>
                    <a:pt x="464" y="876"/>
                  </a:cubicBezTo>
                  <a:cubicBezTo>
                    <a:pt x="472" y="876"/>
                    <a:pt x="481" y="875"/>
                    <a:pt x="489" y="875"/>
                  </a:cubicBezTo>
                  <a:lnTo>
                    <a:pt x="501" y="875"/>
                  </a:lnTo>
                  <a:cubicBezTo>
                    <a:pt x="620" y="851"/>
                    <a:pt x="691" y="827"/>
                    <a:pt x="751" y="768"/>
                  </a:cubicBezTo>
                  <a:cubicBezTo>
                    <a:pt x="858" y="673"/>
                    <a:pt x="917" y="530"/>
                    <a:pt x="882" y="375"/>
                  </a:cubicBezTo>
                  <a:cubicBezTo>
                    <a:pt x="860" y="158"/>
                    <a:pt x="671" y="1"/>
                    <a:pt x="45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73450" y="3055500"/>
              <a:ext cx="22950" cy="21425"/>
            </a:xfrm>
            <a:custGeom>
              <a:avLst/>
              <a:gdLst/>
              <a:ahLst/>
              <a:cxnLst/>
              <a:rect l="l" t="t" r="r" b="b"/>
              <a:pathLst>
                <a:path w="918" h="857" extrusionOk="0">
                  <a:moveTo>
                    <a:pt x="454" y="1"/>
                  </a:moveTo>
                  <a:cubicBezTo>
                    <a:pt x="438" y="1"/>
                    <a:pt x="422" y="1"/>
                    <a:pt x="406" y="3"/>
                  </a:cubicBezTo>
                  <a:cubicBezTo>
                    <a:pt x="168" y="51"/>
                    <a:pt x="1" y="277"/>
                    <a:pt x="37" y="491"/>
                  </a:cubicBezTo>
                  <a:cubicBezTo>
                    <a:pt x="37" y="527"/>
                    <a:pt x="49" y="551"/>
                    <a:pt x="60" y="587"/>
                  </a:cubicBezTo>
                  <a:cubicBezTo>
                    <a:pt x="96" y="670"/>
                    <a:pt x="156" y="753"/>
                    <a:pt x="239" y="789"/>
                  </a:cubicBezTo>
                  <a:cubicBezTo>
                    <a:pt x="304" y="826"/>
                    <a:pt x="369" y="856"/>
                    <a:pt x="440" y="856"/>
                  </a:cubicBezTo>
                  <a:cubicBezTo>
                    <a:pt x="460" y="856"/>
                    <a:pt x="480" y="854"/>
                    <a:pt x="501" y="848"/>
                  </a:cubicBezTo>
                  <a:lnTo>
                    <a:pt x="537" y="848"/>
                  </a:lnTo>
                  <a:cubicBezTo>
                    <a:pt x="545" y="850"/>
                    <a:pt x="553" y="851"/>
                    <a:pt x="561" y="851"/>
                  </a:cubicBezTo>
                  <a:cubicBezTo>
                    <a:pt x="618" y="851"/>
                    <a:pt x="687" y="818"/>
                    <a:pt x="739" y="777"/>
                  </a:cubicBezTo>
                  <a:cubicBezTo>
                    <a:pt x="858" y="694"/>
                    <a:pt x="918" y="539"/>
                    <a:pt x="894" y="372"/>
                  </a:cubicBezTo>
                  <a:cubicBezTo>
                    <a:pt x="872" y="150"/>
                    <a:pt x="674" y="1"/>
                    <a:pt x="45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916900" y="2863525"/>
              <a:ext cx="22350" cy="21800"/>
            </a:xfrm>
            <a:custGeom>
              <a:avLst/>
              <a:gdLst/>
              <a:ahLst/>
              <a:cxnLst/>
              <a:rect l="l" t="t" r="r" b="b"/>
              <a:pathLst>
                <a:path w="894" h="872" extrusionOk="0">
                  <a:moveTo>
                    <a:pt x="453" y="0"/>
                  </a:moveTo>
                  <a:cubicBezTo>
                    <a:pt x="437" y="0"/>
                    <a:pt x="421" y="1"/>
                    <a:pt x="405" y="3"/>
                  </a:cubicBezTo>
                  <a:cubicBezTo>
                    <a:pt x="167" y="50"/>
                    <a:pt x="0" y="276"/>
                    <a:pt x="36" y="491"/>
                  </a:cubicBezTo>
                  <a:cubicBezTo>
                    <a:pt x="48" y="550"/>
                    <a:pt x="60" y="610"/>
                    <a:pt x="84" y="669"/>
                  </a:cubicBezTo>
                  <a:cubicBezTo>
                    <a:pt x="131" y="717"/>
                    <a:pt x="179" y="765"/>
                    <a:pt x="226" y="800"/>
                  </a:cubicBezTo>
                  <a:cubicBezTo>
                    <a:pt x="298" y="836"/>
                    <a:pt x="393" y="872"/>
                    <a:pt x="488" y="872"/>
                  </a:cubicBezTo>
                  <a:lnTo>
                    <a:pt x="536" y="872"/>
                  </a:lnTo>
                  <a:cubicBezTo>
                    <a:pt x="643" y="848"/>
                    <a:pt x="727" y="812"/>
                    <a:pt x="786" y="741"/>
                  </a:cubicBezTo>
                  <a:cubicBezTo>
                    <a:pt x="846" y="657"/>
                    <a:pt x="893" y="586"/>
                    <a:pt x="893" y="479"/>
                  </a:cubicBezTo>
                  <a:lnTo>
                    <a:pt x="893" y="372"/>
                  </a:lnTo>
                  <a:cubicBezTo>
                    <a:pt x="871" y="150"/>
                    <a:pt x="673" y="0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495125" y="3172075"/>
              <a:ext cx="22625" cy="21700"/>
            </a:xfrm>
            <a:custGeom>
              <a:avLst/>
              <a:gdLst/>
              <a:ahLst/>
              <a:cxnLst/>
              <a:rect l="l" t="t" r="r" b="b"/>
              <a:pathLst>
                <a:path w="905" h="868" extrusionOk="0">
                  <a:moveTo>
                    <a:pt x="456" y="0"/>
                  </a:moveTo>
                  <a:cubicBezTo>
                    <a:pt x="431" y="0"/>
                    <a:pt x="406" y="3"/>
                    <a:pt x="381" y="7"/>
                  </a:cubicBezTo>
                  <a:cubicBezTo>
                    <a:pt x="333" y="7"/>
                    <a:pt x="286" y="31"/>
                    <a:pt x="250" y="43"/>
                  </a:cubicBezTo>
                  <a:cubicBezTo>
                    <a:pt x="155" y="91"/>
                    <a:pt x="95" y="162"/>
                    <a:pt x="60" y="234"/>
                  </a:cubicBezTo>
                  <a:cubicBezTo>
                    <a:pt x="24" y="317"/>
                    <a:pt x="0" y="400"/>
                    <a:pt x="12" y="495"/>
                  </a:cubicBezTo>
                  <a:lnTo>
                    <a:pt x="12" y="519"/>
                  </a:lnTo>
                  <a:cubicBezTo>
                    <a:pt x="24" y="615"/>
                    <a:pt x="72" y="698"/>
                    <a:pt x="143" y="757"/>
                  </a:cubicBezTo>
                  <a:cubicBezTo>
                    <a:pt x="223" y="838"/>
                    <a:pt x="330" y="867"/>
                    <a:pt x="440" y="867"/>
                  </a:cubicBezTo>
                  <a:cubicBezTo>
                    <a:pt x="460" y="867"/>
                    <a:pt x="480" y="866"/>
                    <a:pt x="500" y="865"/>
                  </a:cubicBezTo>
                  <a:cubicBezTo>
                    <a:pt x="560" y="865"/>
                    <a:pt x="607" y="841"/>
                    <a:pt x="667" y="805"/>
                  </a:cubicBezTo>
                  <a:cubicBezTo>
                    <a:pt x="774" y="757"/>
                    <a:pt x="834" y="686"/>
                    <a:pt x="857" y="603"/>
                  </a:cubicBezTo>
                  <a:cubicBezTo>
                    <a:pt x="869" y="567"/>
                    <a:pt x="869" y="543"/>
                    <a:pt x="893" y="507"/>
                  </a:cubicBezTo>
                  <a:cubicBezTo>
                    <a:pt x="905" y="460"/>
                    <a:pt x="905" y="412"/>
                    <a:pt x="893" y="365"/>
                  </a:cubicBezTo>
                  <a:cubicBezTo>
                    <a:pt x="893" y="317"/>
                    <a:pt x="869" y="269"/>
                    <a:pt x="845" y="245"/>
                  </a:cubicBezTo>
                  <a:cubicBezTo>
                    <a:pt x="783" y="100"/>
                    <a:pt x="622" y="0"/>
                    <a:pt x="45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045650" y="2968400"/>
              <a:ext cx="21750" cy="21700"/>
            </a:xfrm>
            <a:custGeom>
              <a:avLst/>
              <a:gdLst/>
              <a:ahLst/>
              <a:cxnLst/>
              <a:rect l="l" t="t" r="r" b="b"/>
              <a:pathLst>
                <a:path w="870" h="868" extrusionOk="0">
                  <a:moveTo>
                    <a:pt x="436" y="0"/>
                  </a:moveTo>
                  <a:cubicBezTo>
                    <a:pt x="414" y="0"/>
                    <a:pt x="392" y="3"/>
                    <a:pt x="370" y="10"/>
                  </a:cubicBezTo>
                  <a:cubicBezTo>
                    <a:pt x="334" y="10"/>
                    <a:pt x="322" y="22"/>
                    <a:pt x="298" y="22"/>
                  </a:cubicBezTo>
                  <a:cubicBezTo>
                    <a:pt x="203" y="46"/>
                    <a:pt x="132" y="106"/>
                    <a:pt x="72" y="189"/>
                  </a:cubicBezTo>
                  <a:cubicBezTo>
                    <a:pt x="13" y="261"/>
                    <a:pt x="1" y="344"/>
                    <a:pt x="1" y="451"/>
                  </a:cubicBezTo>
                  <a:lnTo>
                    <a:pt x="1" y="499"/>
                  </a:lnTo>
                  <a:cubicBezTo>
                    <a:pt x="13" y="642"/>
                    <a:pt x="120" y="761"/>
                    <a:pt x="239" y="820"/>
                  </a:cubicBezTo>
                  <a:cubicBezTo>
                    <a:pt x="310" y="856"/>
                    <a:pt x="394" y="868"/>
                    <a:pt x="489" y="868"/>
                  </a:cubicBezTo>
                  <a:lnTo>
                    <a:pt x="501" y="868"/>
                  </a:lnTo>
                  <a:cubicBezTo>
                    <a:pt x="644" y="844"/>
                    <a:pt x="775" y="749"/>
                    <a:pt x="810" y="618"/>
                  </a:cubicBezTo>
                  <a:cubicBezTo>
                    <a:pt x="858" y="546"/>
                    <a:pt x="870" y="475"/>
                    <a:pt x="858" y="380"/>
                  </a:cubicBezTo>
                  <a:lnTo>
                    <a:pt x="858" y="344"/>
                  </a:lnTo>
                  <a:cubicBezTo>
                    <a:pt x="834" y="201"/>
                    <a:pt x="715" y="82"/>
                    <a:pt x="572" y="22"/>
                  </a:cubicBezTo>
                  <a:cubicBezTo>
                    <a:pt x="531" y="14"/>
                    <a:pt x="484" y="0"/>
                    <a:pt x="4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912725" y="3209100"/>
              <a:ext cx="13425" cy="12625"/>
            </a:xfrm>
            <a:custGeom>
              <a:avLst/>
              <a:gdLst/>
              <a:ahLst/>
              <a:cxnLst/>
              <a:rect l="l" t="t" r="r" b="b"/>
              <a:pathLst>
                <a:path w="537" h="505" extrusionOk="0">
                  <a:moveTo>
                    <a:pt x="263" y="0"/>
                  </a:moveTo>
                  <a:cubicBezTo>
                    <a:pt x="252" y="0"/>
                    <a:pt x="240" y="1"/>
                    <a:pt x="227" y="3"/>
                  </a:cubicBezTo>
                  <a:cubicBezTo>
                    <a:pt x="167" y="3"/>
                    <a:pt x="108" y="38"/>
                    <a:pt x="84" y="86"/>
                  </a:cubicBezTo>
                  <a:cubicBezTo>
                    <a:pt x="36" y="146"/>
                    <a:pt x="1" y="217"/>
                    <a:pt x="24" y="288"/>
                  </a:cubicBezTo>
                  <a:cubicBezTo>
                    <a:pt x="24" y="336"/>
                    <a:pt x="36" y="360"/>
                    <a:pt x="60" y="396"/>
                  </a:cubicBezTo>
                  <a:lnTo>
                    <a:pt x="60" y="408"/>
                  </a:lnTo>
                  <a:cubicBezTo>
                    <a:pt x="113" y="461"/>
                    <a:pt x="186" y="505"/>
                    <a:pt x="269" y="505"/>
                  </a:cubicBezTo>
                  <a:cubicBezTo>
                    <a:pt x="278" y="505"/>
                    <a:pt x="288" y="504"/>
                    <a:pt x="298" y="503"/>
                  </a:cubicBezTo>
                  <a:cubicBezTo>
                    <a:pt x="334" y="503"/>
                    <a:pt x="382" y="479"/>
                    <a:pt x="405" y="467"/>
                  </a:cubicBezTo>
                  <a:cubicBezTo>
                    <a:pt x="441" y="455"/>
                    <a:pt x="465" y="419"/>
                    <a:pt x="477" y="396"/>
                  </a:cubicBezTo>
                  <a:cubicBezTo>
                    <a:pt x="513" y="348"/>
                    <a:pt x="536" y="277"/>
                    <a:pt x="524" y="217"/>
                  </a:cubicBezTo>
                  <a:cubicBezTo>
                    <a:pt x="513" y="157"/>
                    <a:pt x="477" y="98"/>
                    <a:pt x="441" y="62"/>
                  </a:cubicBezTo>
                  <a:cubicBezTo>
                    <a:pt x="390" y="31"/>
                    <a:pt x="338" y="0"/>
                    <a:pt x="26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001725" y="3124475"/>
              <a:ext cx="13725" cy="12675"/>
            </a:xfrm>
            <a:custGeom>
              <a:avLst/>
              <a:gdLst/>
              <a:ahLst/>
              <a:cxnLst/>
              <a:rect l="l" t="t" r="r" b="b"/>
              <a:pathLst>
                <a:path w="549" h="507" extrusionOk="0">
                  <a:moveTo>
                    <a:pt x="287" y="0"/>
                  </a:moveTo>
                  <a:cubicBezTo>
                    <a:pt x="271" y="0"/>
                    <a:pt x="255" y="2"/>
                    <a:pt x="239" y="6"/>
                  </a:cubicBezTo>
                  <a:cubicBezTo>
                    <a:pt x="108" y="30"/>
                    <a:pt x="1" y="161"/>
                    <a:pt x="36" y="280"/>
                  </a:cubicBezTo>
                  <a:cubicBezTo>
                    <a:pt x="48" y="340"/>
                    <a:pt x="72" y="399"/>
                    <a:pt x="120" y="447"/>
                  </a:cubicBezTo>
                  <a:cubicBezTo>
                    <a:pt x="167" y="494"/>
                    <a:pt x="239" y="506"/>
                    <a:pt x="310" y="506"/>
                  </a:cubicBezTo>
                  <a:cubicBezTo>
                    <a:pt x="453" y="483"/>
                    <a:pt x="548" y="364"/>
                    <a:pt x="524" y="221"/>
                  </a:cubicBezTo>
                  <a:cubicBezTo>
                    <a:pt x="524" y="185"/>
                    <a:pt x="513" y="149"/>
                    <a:pt x="477" y="125"/>
                  </a:cubicBezTo>
                  <a:cubicBezTo>
                    <a:pt x="437" y="46"/>
                    <a:pt x="365" y="0"/>
                    <a:pt x="28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487375" y="3210250"/>
              <a:ext cx="14025" cy="12500"/>
            </a:xfrm>
            <a:custGeom>
              <a:avLst/>
              <a:gdLst/>
              <a:ahLst/>
              <a:cxnLst/>
              <a:rect l="l" t="t" r="r" b="b"/>
              <a:pathLst>
                <a:path w="561" h="500" extrusionOk="0">
                  <a:moveTo>
                    <a:pt x="291" y="1"/>
                  </a:moveTo>
                  <a:cubicBezTo>
                    <a:pt x="277" y="1"/>
                    <a:pt x="264" y="2"/>
                    <a:pt x="251" y="4"/>
                  </a:cubicBezTo>
                  <a:cubicBezTo>
                    <a:pt x="108" y="40"/>
                    <a:pt x="1" y="159"/>
                    <a:pt x="36" y="290"/>
                  </a:cubicBezTo>
                  <a:cubicBezTo>
                    <a:pt x="67" y="404"/>
                    <a:pt x="161" y="499"/>
                    <a:pt x="271" y="499"/>
                  </a:cubicBezTo>
                  <a:cubicBezTo>
                    <a:pt x="288" y="499"/>
                    <a:pt x="305" y="497"/>
                    <a:pt x="322" y="492"/>
                  </a:cubicBezTo>
                  <a:cubicBezTo>
                    <a:pt x="453" y="469"/>
                    <a:pt x="560" y="350"/>
                    <a:pt x="524" y="219"/>
                  </a:cubicBezTo>
                  <a:cubicBezTo>
                    <a:pt x="503" y="91"/>
                    <a:pt x="405" y="1"/>
                    <a:pt x="2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315625" y="3080850"/>
              <a:ext cx="13725" cy="12425"/>
            </a:xfrm>
            <a:custGeom>
              <a:avLst/>
              <a:gdLst/>
              <a:ahLst/>
              <a:cxnLst/>
              <a:rect l="l" t="t" r="r" b="b"/>
              <a:pathLst>
                <a:path w="549" h="497" extrusionOk="0">
                  <a:moveTo>
                    <a:pt x="261" y="0"/>
                  </a:moveTo>
                  <a:cubicBezTo>
                    <a:pt x="254" y="0"/>
                    <a:pt x="246" y="0"/>
                    <a:pt x="239" y="1"/>
                  </a:cubicBezTo>
                  <a:cubicBezTo>
                    <a:pt x="108" y="37"/>
                    <a:pt x="1" y="168"/>
                    <a:pt x="36" y="287"/>
                  </a:cubicBezTo>
                  <a:cubicBezTo>
                    <a:pt x="57" y="401"/>
                    <a:pt x="149" y="496"/>
                    <a:pt x="259" y="496"/>
                  </a:cubicBezTo>
                  <a:cubicBezTo>
                    <a:pt x="276" y="496"/>
                    <a:pt x="293" y="494"/>
                    <a:pt x="310" y="489"/>
                  </a:cubicBezTo>
                  <a:cubicBezTo>
                    <a:pt x="441" y="465"/>
                    <a:pt x="548" y="346"/>
                    <a:pt x="525" y="215"/>
                  </a:cubicBezTo>
                  <a:cubicBezTo>
                    <a:pt x="513" y="92"/>
                    <a:pt x="385" y="0"/>
                    <a:pt x="26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229600" y="3113600"/>
              <a:ext cx="13125" cy="12650"/>
            </a:xfrm>
            <a:custGeom>
              <a:avLst/>
              <a:gdLst/>
              <a:ahLst/>
              <a:cxnLst/>
              <a:rect l="l" t="t" r="r" b="b"/>
              <a:pathLst>
                <a:path w="525" h="506" extrusionOk="0">
                  <a:moveTo>
                    <a:pt x="227" y="1"/>
                  </a:moveTo>
                  <a:cubicBezTo>
                    <a:pt x="120" y="25"/>
                    <a:pt x="48" y="96"/>
                    <a:pt x="25" y="179"/>
                  </a:cubicBezTo>
                  <a:cubicBezTo>
                    <a:pt x="1" y="215"/>
                    <a:pt x="1" y="263"/>
                    <a:pt x="25" y="287"/>
                  </a:cubicBezTo>
                  <a:cubicBezTo>
                    <a:pt x="36" y="382"/>
                    <a:pt x="84" y="441"/>
                    <a:pt x="144" y="465"/>
                  </a:cubicBezTo>
                  <a:cubicBezTo>
                    <a:pt x="170" y="492"/>
                    <a:pt x="211" y="505"/>
                    <a:pt x="254" y="505"/>
                  </a:cubicBezTo>
                  <a:cubicBezTo>
                    <a:pt x="269" y="505"/>
                    <a:pt x="283" y="504"/>
                    <a:pt x="298" y="501"/>
                  </a:cubicBezTo>
                  <a:cubicBezTo>
                    <a:pt x="346" y="501"/>
                    <a:pt x="382" y="477"/>
                    <a:pt x="406" y="453"/>
                  </a:cubicBezTo>
                  <a:cubicBezTo>
                    <a:pt x="477" y="406"/>
                    <a:pt x="525" y="298"/>
                    <a:pt x="513" y="215"/>
                  </a:cubicBezTo>
                  <a:lnTo>
                    <a:pt x="513" y="203"/>
                  </a:lnTo>
                  <a:cubicBezTo>
                    <a:pt x="477" y="108"/>
                    <a:pt x="406" y="37"/>
                    <a:pt x="3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729075" y="3062625"/>
              <a:ext cx="13725" cy="12475"/>
            </a:xfrm>
            <a:custGeom>
              <a:avLst/>
              <a:gdLst/>
              <a:ahLst/>
              <a:cxnLst/>
              <a:rect l="l" t="t" r="r" b="b"/>
              <a:pathLst>
                <a:path w="549" h="499" extrusionOk="0">
                  <a:moveTo>
                    <a:pt x="279" y="0"/>
                  </a:moveTo>
                  <a:cubicBezTo>
                    <a:pt x="265" y="0"/>
                    <a:pt x="252" y="1"/>
                    <a:pt x="239" y="4"/>
                  </a:cubicBezTo>
                  <a:cubicBezTo>
                    <a:pt x="108" y="16"/>
                    <a:pt x="0" y="159"/>
                    <a:pt x="24" y="290"/>
                  </a:cubicBezTo>
                  <a:cubicBezTo>
                    <a:pt x="55" y="403"/>
                    <a:pt x="149" y="499"/>
                    <a:pt x="259" y="499"/>
                  </a:cubicBezTo>
                  <a:cubicBezTo>
                    <a:pt x="276" y="499"/>
                    <a:pt x="293" y="497"/>
                    <a:pt x="310" y="492"/>
                  </a:cubicBezTo>
                  <a:cubicBezTo>
                    <a:pt x="441" y="468"/>
                    <a:pt x="548" y="349"/>
                    <a:pt x="524" y="218"/>
                  </a:cubicBezTo>
                  <a:cubicBezTo>
                    <a:pt x="492" y="90"/>
                    <a:pt x="393" y="0"/>
                    <a:pt x="2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"/>
          <p:cNvGrpSpPr/>
          <p:nvPr/>
        </p:nvGrpSpPr>
        <p:grpSpPr>
          <a:xfrm rot="10800000">
            <a:off x="2256394" y="-6"/>
            <a:ext cx="5510401" cy="1428702"/>
            <a:chOff x="2582150" y="3714800"/>
            <a:chExt cx="2689050" cy="697200"/>
          </a:xfrm>
        </p:grpSpPr>
        <p:sp>
          <p:nvSpPr>
            <p:cNvPr id="221" name="Google Shape;221;p3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"/>
          <p:cNvSpPr txBox="1">
            <a:spLocks noGrp="1"/>
          </p:cNvSpPr>
          <p:nvPr>
            <p:ph type="title"/>
          </p:nvPr>
        </p:nvSpPr>
        <p:spPr>
          <a:xfrm>
            <a:off x="622250" y="1934525"/>
            <a:ext cx="39498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3" name="Google Shape;283;p3"/>
          <p:cNvSpPr txBox="1">
            <a:spLocks noGrp="1"/>
          </p:cNvSpPr>
          <p:nvPr>
            <p:ph type="title" idx="2" hasCustomPrompt="1"/>
          </p:nvPr>
        </p:nvSpPr>
        <p:spPr>
          <a:xfrm>
            <a:off x="622250" y="953225"/>
            <a:ext cx="50394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4" name="Google Shape;284;p3"/>
          <p:cNvSpPr txBox="1">
            <a:spLocks noGrp="1"/>
          </p:cNvSpPr>
          <p:nvPr>
            <p:ph type="subTitle" idx="1"/>
          </p:nvPr>
        </p:nvSpPr>
        <p:spPr>
          <a:xfrm>
            <a:off x="622250" y="3601950"/>
            <a:ext cx="50394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1"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" name="Google Shape;3175;p23"/>
          <p:cNvGrpSpPr/>
          <p:nvPr/>
        </p:nvGrpSpPr>
        <p:grpSpPr>
          <a:xfrm>
            <a:off x="6992246" y="1992053"/>
            <a:ext cx="2140156" cy="3151313"/>
            <a:chOff x="2525900" y="1699450"/>
            <a:chExt cx="1076050" cy="1584450"/>
          </a:xfrm>
        </p:grpSpPr>
        <p:sp>
          <p:nvSpPr>
            <p:cNvPr id="3176" name="Google Shape;3176;p23"/>
            <p:cNvSpPr/>
            <p:nvPr/>
          </p:nvSpPr>
          <p:spPr>
            <a:xfrm>
              <a:off x="3569775" y="2193250"/>
              <a:ext cx="31875" cy="43775"/>
            </a:xfrm>
            <a:custGeom>
              <a:avLst/>
              <a:gdLst/>
              <a:ahLst/>
              <a:cxnLst/>
              <a:rect l="l" t="t" r="r" b="b"/>
              <a:pathLst>
                <a:path w="1275" h="1751" extrusionOk="0">
                  <a:moveTo>
                    <a:pt x="1275" y="1"/>
                  </a:moveTo>
                  <a:lnTo>
                    <a:pt x="1" y="1691"/>
                  </a:lnTo>
                  <a:lnTo>
                    <a:pt x="275" y="1751"/>
                  </a:lnTo>
                  <a:lnTo>
                    <a:pt x="1275" y="441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3"/>
            <p:cNvSpPr/>
            <p:nvPr/>
          </p:nvSpPr>
          <p:spPr>
            <a:xfrm>
              <a:off x="3486425" y="2241175"/>
              <a:ext cx="85750" cy="108375"/>
            </a:xfrm>
            <a:custGeom>
              <a:avLst/>
              <a:gdLst/>
              <a:ahLst/>
              <a:cxnLst/>
              <a:rect l="l" t="t" r="r" b="b"/>
              <a:pathLst>
                <a:path w="3430" h="4335" extrusionOk="0">
                  <a:moveTo>
                    <a:pt x="3156" y="1"/>
                  </a:moveTo>
                  <a:lnTo>
                    <a:pt x="1" y="4168"/>
                  </a:lnTo>
                  <a:cubicBezTo>
                    <a:pt x="84" y="4204"/>
                    <a:pt x="156" y="4263"/>
                    <a:pt x="203" y="4335"/>
                  </a:cubicBezTo>
                  <a:lnTo>
                    <a:pt x="3430" y="72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3"/>
            <p:cNvSpPr/>
            <p:nvPr/>
          </p:nvSpPr>
          <p:spPr>
            <a:xfrm>
              <a:off x="3361425" y="1699450"/>
              <a:ext cx="240225" cy="42875"/>
            </a:xfrm>
            <a:custGeom>
              <a:avLst/>
              <a:gdLst/>
              <a:ahLst/>
              <a:cxnLst/>
              <a:rect l="l" t="t" r="r" b="b"/>
              <a:pathLst>
                <a:path w="9609" h="1715" extrusionOk="0">
                  <a:moveTo>
                    <a:pt x="9609" y="0"/>
                  </a:moveTo>
                  <a:lnTo>
                    <a:pt x="12" y="1429"/>
                  </a:lnTo>
                  <a:cubicBezTo>
                    <a:pt x="60" y="1524"/>
                    <a:pt x="72" y="1584"/>
                    <a:pt x="36" y="1643"/>
                  </a:cubicBezTo>
                  <a:cubicBezTo>
                    <a:pt x="24" y="1667"/>
                    <a:pt x="12" y="1703"/>
                    <a:pt x="0" y="1715"/>
                  </a:cubicBezTo>
                  <a:lnTo>
                    <a:pt x="9609" y="274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3"/>
            <p:cNvSpPr/>
            <p:nvPr/>
          </p:nvSpPr>
          <p:spPr>
            <a:xfrm>
              <a:off x="3354575" y="1742600"/>
              <a:ext cx="9250" cy="139925"/>
            </a:xfrm>
            <a:custGeom>
              <a:avLst/>
              <a:gdLst/>
              <a:ahLst/>
              <a:cxnLst/>
              <a:rect l="l" t="t" r="r" b="b"/>
              <a:pathLst>
                <a:path w="370" h="5597" extrusionOk="0">
                  <a:moveTo>
                    <a:pt x="274" y="1"/>
                  </a:moveTo>
                  <a:cubicBezTo>
                    <a:pt x="231" y="44"/>
                    <a:pt x="175" y="75"/>
                    <a:pt x="116" y="75"/>
                  </a:cubicBezTo>
                  <a:cubicBezTo>
                    <a:pt x="94" y="75"/>
                    <a:pt x="71" y="70"/>
                    <a:pt x="48" y="60"/>
                  </a:cubicBezTo>
                  <a:cubicBezTo>
                    <a:pt x="36" y="60"/>
                    <a:pt x="12" y="48"/>
                    <a:pt x="0" y="48"/>
                  </a:cubicBezTo>
                  <a:lnTo>
                    <a:pt x="108" y="5597"/>
                  </a:lnTo>
                  <a:cubicBezTo>
                    <a:pt x="171" y="5560"/>
                    <a:pt x="242" y="5545"/>
                    <a:pt x="309" y="5545"/>
                  </a:cubicBezTo>
                  <a:cubicBezTo>
                    <a:pt x="330" y="5545"/>
                    <a:pt x="350" y="5546"/>
                    <a:pt x="370" y="5549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3"/>
            <p:cNvSpPr/>
            <p:nvPr/>
          </p:nvSpPr>
          <p:spPr>
            <a:xfrm>
              <a:off x="3468575" y="1948000"/>
              <a:ext cx="133075" cy="136625"/>
            </a:xfrm>
            <a:custGeom>
              <a:avLst/>
              <a:gdLst/>
              <a:ahLst/>
              <a:cxnLst/>
              <a:rect l="l" t="t" r="r" b="b"/>
              <a:pathLst>
                <a:path w="5323" h="5465" extrusionOk="0">
                  <a:moveTo>
                    <a:pt x="5323" y="0"/>
                  </a:moveTo>
                  <a:lnTo>
                    <a:pt x="1" y="5298"/>
                  </a:lnTo>
                  <a:cubicBezTo>
                    <a:pt x="72" y="5334"/>
                    <a:pt x="132" y="5370"/>
                    <a:pt x="155" y="5453"/>
                  </a:cubicBezTo>
                  <a:cubicBezTo>
                    <a:pt x="179" y="5453"/>
                    <a:pt x="203" y="5453"/>
                    <a:pt x="215" y="5465"/>
                  </a:cubicBezTo>
                  <a:lnTo>
                    <a:pt x="5323" y="369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3"/>
            <p:cNvSpPr/>
            <p:nvPr/>
          </p:nvSpPr>
          <p:spPr>
            <a:xfrm>
              <a:off x="3371850" y="1888750"/>
              <a:ext cx="229800" cy="29200"/>
            </a:xfrm>
            <a:custGeom>
              <a:avLst/>
              <a:gdLst/>
              <a:ahLst/>
              <a:cxnLst/>
              <a:rect l="l" t="t" r="r" b="b"/>
              <a:pathLst>
                <a:path w="9192" h="1168" extrusionOk="0">
                  <a:moveTo>
                    <a:pt x="12" y="1"/>
                  </a:moveTo>
                  <a:cubicBezTo>
                    <a:pt x="24" y="84"/>
                    <a:pt x="24" y="167"/>
                    <a:pt x="0" y="263"/>
                  </a:cubicBezTo>
                  <a:lnTo>
                    <a:pt x="9192" y="1168"/>
                  </a:lnTo>
                  <a:lnTo>
                    <a:pt x="9192" y="89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3"/>
            <p:cNvSpPr/>
            <p:nvPr/>
          </p:nvSpPr>
          <p:spPr>
            <a:xfrm>
              <a:off x="3233425" y="1875350"/>
              <a:ext cx="119375" cy="17900"/>
            </a:xfrm>
            <a:custGeom>
              <a:avLst/>
              <a:gdLst/>
              <a:ahLst/>
              <a:cxnLst/>
              <a:rect l="l" t="t" r="r" b="b"/>
              <a:pathLst>
                <a:path w="4775" h="716" extrusionOk="0">
                  <a:moveTo>
                    <a:pt x="36" y="1"/>
                  </a:moveTo>
                  <a:cubicBezTo>
                    <a:pt x="36" y="84"/>
                    <a:pt x="24" y="156"/>
                    <a:pt x="13" y="215"/>
                  </a:cubicBezTo>
                  <a:cubicBezTo>
                    <a:pt x="13" y="227"/>
                    <a:pt x="1" y="239"/>
                    <a:pt x="1" y="263"/>
                  </a:cubicBezTo>
                  <a:lnTo>
                    <a:pt x="4727" y="715"/>
                  </a:lnTo>
                  <a:cubicBezTo>
                    <a:pt x="4715" y="656"/>
                    <a:pt x="4727" y="584"/>
                    <a:pt x="4739" y="525"/>
                  </a:cubicBezTo>
                  <a:cubicBezTo>
                    <a:pt x="4763" y="501"/>
                    <a:pt x="4763" y="477"/>
                    <a:pt x="4775" y="465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3"/>
            <p:cNvSpPr/>
            <p:nvPr/>
          </p:nvSpPr>
          <p:spPr>
            <a:xfrm>
              <a:off x="3357850" y="1901550"/>
              <a:ext cx="10150" cy="91100"/>
            </a:xfrm>
            <a:custGeom>
              <a:avLst/>
              <a:gdLst/>
              <a:ahLst/>
              <a:cxnLst/>
              <a:rect l="l" t="t" r="r" b="b"/>
              <a:pathLst>
                <a:path w="406" h="3644" extrusionOk="0">
                  <a:moveTo>
                    <a:pt x="0" y="1"/>
                  </a:moveTo>
                  <a:lnTo>
                    <a:pt x="143" y="3620"/>
                  </a:lnTo>
                  <a:cubicBezTo>
                    <a:pt x="175" y="3609"/>
                    <a:pt x="208" y="3604"/>
                    <a:pt x="242" y="3604"/>
                  </a:cubicBezTo>
                  <a:cubicBezTo>
                    <a:pt x="284" y="3604"/>
                    <a:pt x="329" y="3612"/>
                    <a:pt x="381" y="3632"/>
                  </a:cubicBezTo>
                  <a:cubicBezTo>
                    <a:pt x="393" y="3632"/>
                    <a:pt x="393" y="3644"/>
                    <a:pt x="405" y="3644"/>
                  </a:cubicBezTo>
                  <a:lnTo>
                    <a:pt x="274" y="24"/>
                  </a:lnTo>
                  <a:cubicBezTo>
                    <a:pt x="242" y="35"/>
                    <a:pt x="205" y="41"/>
                    <a:pt x="168" y="41"/>
                  </a:cubicBezTo>
                  <a:cubicBezTo>
                    <a:pt x="122" y="41"/>
                    <a:pt x="75" y="32"/>
                    <a:pt x="36" y="13"/>
                  </a:cubicBezTo>
                  <a:cubicBezTo>
                    <a:pt x="24" y="13"/>
                    <a:pt x="24" y="13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3"/>
            <p:cNvSpPr/>
            <p:nvPr/>
          </p:nvSpPr>
          <p:spPr>
            <a:xfrm>
              <a:off x="3391475" y="2086400"/>
              <a:ext cx="73250" cy="83675"/>
            </a:xfrm>
            <a:custGeom>
              <a:avLst/>
              <a:gdLst/>
              <a:ahLst/>
              <a:cxnLst/>
              <a:rect l="l" t="t" r="r" b="b"/>
              <a:pathLst>
                <a:path w="2930" h="3347" extrusionOk="0">
                  <a:moveTo>
                    <a:pt x="2763" y="0"/>
                  </a:moveTo>
                  <a:lnTo>
                    <a:pt x="1" y="3191"/>
                  </a:lnTo>
                  <a:cubicBezTo>
                    <a:pt x="72" y="3227"/>
                    <a:pt x="144" y="3287"/>
                    <a:pt x="203" y="3346"/>
                  </a:cubicBezTo>
                  <a:lnTo>
                    <a:pt x="2930" y="227"/>
                  </a:lnTo>
                  <a:cubicBezTo>
                    <a:pt x="2846" y="191"/>
                    <a:pt x="2763" y="108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3"/>
            <p:cNvSpPr/>
            <p:nvPr/>
          </p:nvSpPr>
          <p:spPr>
            <a:xfrm>
              <a:off x="3226875" y="1884000"/>
              <a:ext cx="132200" cy="113425"/>
            </a:xfrm>
            <a:custGeom>
              <a:avLst/>
              <a:gdLst/>
              <a:ahLst/>
              <a:cxnLst/>
              <a:rect l="l" t="t" r="r" b="b"/>
              <a:pathLst>
                <a:path w="5288" h="4537" extrusionOk="0">
                  <a:moveTo>
                    <a:pt x="191" y="0"/>
                  </a:moveTo>
                  <a:cubicBezTo>
                    <a:pt x="155" y="72"/>
                    <a:pt x="84" y="131"/>
                    <a:pt x="1" y="191"/>
                  </a:cubicBezTo>
                  <a:lnTo>
                    <a:pt x="5097" y="4536"/>
                  </a:lnTo>
                  <a:cubicBezTo>
                    <a:pt x="5156" y="4453"/>
                    <a:pt x="5216" y="4394"/>
                    <a:pt x="5287" y="434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3"/>
            <p:cNvSpPr/>
            <p:nvPr/>
          </p:nvSpPr>
          <p:spPr>
            <a:xfrm>
              <a:off x="3370650" y="2004850"/>
              <a:ext cx="95275" cy="79500"/>
            </a:xfrm>
            <a:custGeom>
              <a:avLst/>
              <a:gdLst/>
              <a:ahLst/>
              <a:cxnLst/>
              <a:rect l="l" t="t" r="r" b="b"/>
              <a:pathLst>
                <a:path w="3811" h="3180" extrusionOk="0">
                  <a:moveTo>
                    <a:pt x="131" y="0"/>
                  </a:moveTo>
                  <a:lnTo>
                    <a:pt x="131" y="24"/>
                  </a:lnTo>
                  <a:cubicBezTo>
                    <a:pt x="96" y="107"/>
                    <a:pt x="60" y="167"/>
                    <a:pt x="0" y="226"/>
                  </a:cubicBezTo>
                  <a:lnTo>
                    <a:pt x="3620" y="3179"/>
                  </a:lnTo>
                  <a:cubicBezTo>
                    <a:pt x="3644" y="3084"/>
                    <a:pt x="3715" y="3024"/>
                    <a:pt x="3810" y="301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3"/>
            <p:cNvSpPr/>
            <p:nvPr/>
          </p:nvSpPr>
          <p:spPr>
            <a:xfrm>
              <a:off x="3470950" y="2084325"/>
              <a:ext cx="130700" cy="76500"/>
            </a:xfrm>
            <a:custGeom>
              <a:avLst/>
              <a:gdLst/>
              <a:ahLst/>
              <a:cxnLst/>
              <a:rect l="l" t="t" r="r" b="b"/>
              <a:pathLst>
                <a:path w="5228" h="3060" extrusionOk="0">
                  <a:moveTo>
                    <a:pt x="60" y="0"/>
                  </a:moveTo>
                  <a:cubicBezTo>
                    <a:pt x="84" y="36"/>
                    <a:pt x="84" y="95"/>
                    <a:pt x="60" y="155"/>
                  </a:cubicBezTo>
                  <a:cubicBezTo>
                    <a:pt x="48" y="191"/>
                    <a:pt x="37" y="238"/>
                    <a:pt x="1" y="250"/>
                  </a:cubicBezTo>
                  <a:lnTo>
                    <a:pt x="5228" y="3060"/>
                  </a:lnTo>
                  <a:lnTo>
                    <a:pt x="5228" y="2762"/>
                  </a:lnTo>
                  <a:lnTo>
                    <a:pt x="120" y="12"/>
                  </a:lnTo>
                  <a:cubicBezTo>
                    <a:pt x="108" y="0"/>
                    <a:pt x="96" y="0"/>
                    <a:pt x="6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3"/>
            <p:cNvSpPr/>
            <p:nvPr/>
          </p:nvSpPr>
          <p:spPr>
            <a:xfrm>
              <a:off x="3403100" y="2193850"/>
              <a:ext cx="198550" cy="56575"/>
            </a:xfrm>
            <a:custGeom>
              <a:avLst/>
              <a:gdLst/>
              <a:ahLst/>
              <a:cxnLst/>
              <a:rect l="l" t="t" r="r" b="b"/>
              <a:pathLst>
                <a:path w="7942" h="2263" extrusionOk="0">
                  <a:moveTo>
                    <a:pt x="60" y="1"/>
                  </a:moveTo>
                  <a:cubicBezTo>
                    <a:pt x="36" y="96"/>
                    <a:pt x="24" y="167"/>
                    <a:pt x="0" y="263"/>
                  </a:cubicBezTo>
                  <a:lnTo>
                    <a:pt x="6489" y="1894"/>
                  </a:lnTo>
                  <a:lnTo>
                    <a:pt x="6763" y="1965"/>
                  </a:lnTo>
                  <a:lnTo>
                    <a:pt x="7942" y="2263"/>
                  </a:lnTo>
                  <a:lnTo>
                    <a:pt x="7942" y="2001"/>
                  </a:lnTo>
                  <a:lnTo>
                    <a:pt x="6942" y="1751"/>
                  </a:lnTo>
                  <a:lnTo>
                    <a:pt x="6668" y="16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3"/>
            <p:cNvSpPr/>
            <p:nvPr/>
          </p:nvSpPr>
          <p:spPr>
            <a:xfrm>
              <a:off x="3388800" y="2213200"/>
              <a:ext cx="90825" cy="135150"/>
            </a:xfrm>
            <a:custGeom>
              <a:avLst/>
              <a:gdLst/>
              <a:ahLst/>
              <a:cxnLst/>
              <a:rect l="l" t="t" r="r" b="b"/>
              <a:pathLst>
                <a:path w="3633" h="5406" extrusionOk="0">
                  <a:moveTo>
                    <a:pt x="227" y="0"/>
                  </a:moveTo>
                  <a:cubicBezTo>
                    <a:pt x="155" y="60"/>
                    <a:pt x="96" y="108"/>
                    <a:pt x="1" y="155"/>
                  </a:cubicBezTo>
                  <a:lnTo>
                    <a:pt x="3406" y="5406"/>
                  </a:lnTo>
                  <a:cubicBezTo>
                    <a:pt x="3465" y="5346"/>
                    <a:pt x="3549" y="5299"/>
                    <a:pt x="3632" y="52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3"/>
            <p:cNvSpPr/>
            <p:nvPr/>
          </p:nvSpPr>
          <p:spPr>
            <a:xfrm>
              <a:off x="3534650" y="2440025"/>
              <a:ext cx="66700" cy="103600"/>
            </a:xfrm>
            <a:custGeom>
              <a:avLst/>
              <a:gdLst/>
              <a:ahLst/>
              <a:cxnLst/>
              <a:rect l="l" t="t" r="r" b="b"/>
              <a:pathLst>
                <a:path w="2668" h="4144" extrusionOk="0">
                  <a:moveTo>
                    <a:pt x="120" y="0"/>
                  </a:moveTo>
                  <a:lnTo>
                    <a:pt x="1" y="71"/>
                  </a:lnTo>
                  <a:lnTo>
                    <a:pt x="2668" y="4143"/>
                  </a:lnTo>
                  <a:lnTo>
                    <a:pt x="2668" y="3667"/>
                  </a:lnTo>
                  <a:lnTo>
                    <a:pt x="453" y="298"/>
                  </a:lnTo>
                  <a:cubicBezTo>
                    <a:pt x="429" y="304"/>
                    <a:pt x="403" y="307"/>
                    <a:pt x="374" y="307"/>
                  </a:cubicBezTo>
                  <a:cubicBezTo>
                    <a:pt x="346" y="307"/>
                    <a:pt x="316" y="304"/>
                    <a:pt x="286" y="298"/>
                  </a:cubicBezTo>
                  <a:cubicBezTo>
                    <a:pt x="167" y="250"/>
                    <a:pt x="96" y="131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3"/>
            <p:cNvSpPr/>
            <p:nvPr/>
          </p:nvSpPr>
          <p:spPr>
            <a:xfrm>
              <a:off x="3484950" y="2361725"/>
              <a:ext cx="52100" cy="74450"/>
            </a:xfrm>
            <a:custGeom>
              <a:avLst/>
              <a:gdLst/>
              <a:ahLst/>
              <a:cxnLst/>
              <a:rect l="l" t="t" r="r" b="b"/>
              <a:pathLst>
                <a:path w="2084" h="2978" extrusionOk="0">
                  <a:moveTo>
                    <a:pt x="239" y="1"/>
                  </a:moveTo>
                  <a:cubicBezTo>
                    <a:pt x="155" y="72"/>
                    <a:pt x="84" y="132"/>
                    <a:pt x="0" y="155"/>
                  </a:cubicBezTo>
                  <a:lnTo>
                    <a:pt x="1858" y="2977"/>
                  </a:lnTo>
                  <a:lnTo>
                    <a:pt x="2084" y="283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3"/>
            <p:cNvSpPr/>
            <p:nvPr/>
          </p:nvSpPr>
          <p:spPr>
            <a:xfrm>
              <a:off x="3359925" y="2364100"/>
              <a:ext cx="122675" cy="183700"/>
            </a:xfrm>
            <a:custGeom>
              <a:avLst/>
              <a:gdLst/>
              <a:ahLst/>
              <a:cxnLst/>
              <a:rect l="l" t="t" r="r" b="b"/>
              <a:pathLst>
                <a:path w="4907" h="7348" extrusionOk="0">
                  <a:moveTo>
                    <a:pt x="4656" y="1"/>
                  </a:moveTo>
                  <a:lnTo>
                    <a:pt x="1" y="7347"/>
                  </a:lnTo>
                  <a:lnTo>
                    <a:pt x="537" y="7002"/>
                  </a:lnTo>
                  <a:lnTo>
                    <a:pt x="4894" y="120"/>
                  </a:lnTo>
                  <a:cubicBezTo>
                    <a:pt x="4906" y="96"/>
                    <a:pt x="4906" y="84"/>
                    <a:pt x="4906" y="72"/>
                  </a:cubicBezTo>
                  <a:cubicBezTo>
                    <a:pt x="4859" y="72"/>
                    <a:pt x="4823" y="72"/>
                    <a:pt x="4775" y="60"/>
                  </a:cubicBezTo>
                  <a:cubicBezTo>
                    <a:pt x="4728" y="37"/>
                    <a:pt x="4704" y="25"/>
                    <a:pt x="465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3"/>
            <p:cNvSpPr/>
            <p:nvPr/>
          </p:nvSpPr>
          <p:spPr>
            <a:xfrm>
              <a:off x="3403975" y="2657300"/>
              <a:ext cx="46175" cy="92900"/>
            </a:xfrm>
            <a:custGeom>
              <a:avLst/>
              <a:gdLst/>
              <a:ahLst/>
              <a:cxnLst/>
              <a:rect l="l" t="t" r="r" b="b"/>
              <a:pathLst>
                <a:path w="1847" h="3716" extrusionOk="0">
                  <a:moveTo>
                    <a:pt x="275" y="1"/>
                  </a:moveTo>
                  <a:lnTo>
                    <a:pt x="1" y="36"/>
                  </a:lnTo>
                  <a:lnTo>
                    <a:pt x="1549" y="3691"/>
                  </a:lnTo>
                  <a:cubicBezTo>
                    <a:pt x="1593" y="3665"/>
                    <a:pt x="1651" y="3651"/>
                    <a:pt x="1708" y="3651"/>
                  </a:cubicBezTo>
                  <a:cubicBezTo>
                    <a:pt x="1727" y="3651"/>
                    <a:pt x="1745" y="3653"/>
                    <a:pt x="1763" y="3656"/>
                  </a:cubicBezTo>
                  <a:cubicBezTo>
                    <a:pt x="1799" y="3668"/>
                    <a:pt x="1834" y="3691"/>
                    <a:pt x="1846" y="37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3"/>
            <p:cNvSpPr/>
            <p:nvPr/>
          </p:nvSpPr>
          <p:spPr>
            <a:xfrm>
              <a:off x="3447750" y="2756725"/>
              <a:ext cx="63125" cy="139325"/>
            </a:xfrm>
            <a:custGeom>
              <a:avLst/>
              <a:gdLst/>
              <a:ahLst/>
              <a:cxnLst/>
              <a:rect l="l" t="t" r="r" b="b"/>
              <a:pathLst>
                <a:path w="2525" h="5573" extrusionOk="0">
                  <a:moveTo>
                    <a:pt x="214" y="0"/>
                  </a:moveTo>
                  <a:lnTo>
                    <a:pt x="119" y="84"/>
                  </a:lnTo>
                  <a:cubicBezTo>
                    <a:pt x="95" y="107"/>
                    <a:pt x="72" y="131"/>
                    <a:pt x="36" y="143"/>
                  </a:cubicBezTo>
                  <a:lnTo>
                    <a:pt x="0" y="167"/>
                  </a:lnTo>
                  <a:lnTo>
                    <a:pt x="2286" y="5572"/>
                  </a:lnTo>
                  <a:cubicBezTo>
                    <a:pt x="2358" y="5513"/>
                    <a:pt x="2441" y="5477"/>
                    <a:pt x="2524" y="54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3"/>
            <p:cNvSpPr/>
            <p:nvPr/>
          </p:nvSpPr>
          <p:spPr>
            <a:xfrm>
              <a:off x="3360525" y="2551625"/>
              <a:ext cx="47650" cy="100650"/>
            </a:xfrm>
            <a:custGeom>
              <a:avLst/>
              <a:gdLst/>
              <a:ahLst/>
              <a:cxnLst/>
              <a:rect l="l" t="t" r="r" b="b"/>
              <a:pathLst>
                <a:path w="1906" h="4026" extrusionOk="0">
                  <a:moveTo>
                    <a:pt x="227" y="1"/>
                  </a:moveTo>
                  <a:lnTo>
                    <a:pt x="1" y="144"/>
                  </a:lnTo>
                  <a:lnTo>
                    <a:pt x="1644" y="4025"/>
                  </a:lnTo>
                  <a:lnTo>
                    <a:pt x="1906" y="398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3"/>
            <p:cNvSpPr/>
            <p:nvPr/>
          </p:nvSpPr>
          <p:spPr>
            <a:xfrm>
              <a:off x="3125375" y="2390600"/>
              <a:ext cx="476275" cy="313150"/>
            </a:xfrm>
            <a:custGeom>
              <a:avLst/>
              <a:gdLst/>
              <a:ahLst/>
              <a:cxnLst/>
              <a:rect l="l" t="t" r="r" b="b"/>
              <a:pathLst>
                <a:path w="19051" h="12526" extrusionOk="0">
                  <a:moveTo>
                    <a:pt x="19051" y="1"/>
                  </a:moveTo>
                  <a:lnTo>
                    <a:pt x="16455" y="1691"/>
                  </a:lnTo>
                  <a:lnTo>
                    <a:pt x="16241" y="1834"/>
                  </a:lnTo>
                  <a:lnTo>
                    <a:pt x="9907" y="5942"/>
                  </a:lnTo>
                  <a:lnTo>
                    <a:pt x="9371" y="6287"/>
                  </a:lnTo>
                  <a:lnTo>
                    <a:pt x="1" y="12395"/>
                  </a:lnTo>
                  <a:cubicBezTo>
                    <a:pt x="48" y="12431"/>
                    <a:pt x="72" y="12478"/>
                    <a:pt x="108" y="12526"/>
                  </a:cubicBezTo>
                  <a:lnTo>
                    <a:pt x="358" y="12478"/>
                  </a:lnTo>
                  <a:lnTo>
                    <a:pt x="9407" y="6597"/>
                  </a:lnTo>
                  <a:lnTo>
                    <a:pt x="9633" y="6454"/>
                  </a:lnTo>
                  <a:lnTo>
                    <a:pt x="16384" y="2060"/>
                  </a:lnTo>
                  <a:lnTo>
                    <a:pt x="16503" y="1989"/>
                  </a:lnTo>
                  <a:lnTo>
                    <a:pt x="16503" y="1977"/>
                  </a:lnTo>
                  <a:cubicBezTo>
                    <a:pt x="16533" y="1877"/>
                    <a:pt x="16622" y="1802"/>
                    <a:pt x="16720" y="1802"/>
                  </a:cubicBezTo>
                  <a:cubicBezTo>
                    <a:pt x="16739" y="1802"/>
                    <a:pt x="16758" y="1805"/>
                    <a:pt x="16777" y="1810"/>
                  </a:cubicBezTo>
                  <a:lnTo>
                    <a:pt x="19051" y="322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3"/>
            <p:cNvSpPr/>
            <p:nvPr/>
          </p:nvSpPr>
          <p:spPr>
            <a:xfrm>
              <a:off x="3128050" y="2615625"/>
              <a:ext cx="473900" cy="94675"/>
            </a:xfrm>
            <a:custGeom>
              <a:avLst/>
              <a:gdLst/>
              <a:ahLst/>
              <a:cxnLst/>
              <a:rect l="l" t="t" r="r" b="b"/>
              <a:pathLst>
                <a:path w="18956" h="3787" extrusionOk="0">
                  <a:moveTo>
                    <a:pt x="18956" y="1"/>
                  </a:moveTo>
                  <a:lnTo>
                    <a:pt x="11216" y="1441"/>
                  </a:lnTo>
                  <a:lnTo>
                    <a:pt x="10955" y="1489"/>
                  </a:lnTo>
                  <a:lnTo>
                    <a:pt x="251" y="3477"/>
                  </a:lnTo>
                  <a:lnTo>
                    <a:pt x="1" y="3525"/>
                  </a:lnTo>
                  <a:cubicBezTo>
                    <a:pt x="25" y="3596"/>
                    <a:pt x="37" y="3704"/>
                    <a:pt x="25" y="3787"/>
                  </a:cubicBezTo>
                  <a:lnTo>
                    <a:pt x="11062" y="1739"/>
                  </a:lnTo>
                  <a:lnTo>
                    <a:pt x="11324" y="1691"/>
                  </a:lnTo>
                  <a:lnTo>
                    <a:pt x="18956" y="263"/>
                  </a:lnTo>
                  <a:lnTo>
                    <a:pt x="189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3"/>
            <p:cNvSpPr/>
            <p:nvPr/>
          </p:nvSpPr>
          <p:spPr>
            <a:xfrm>
              <a:off x="3117650" y="2716825"/>
              <a:ext cx="74725" cy="262575"/>
            </a:xfrm>
            <a:custGeom>
              <a:avLst/>
              <a:gdLst/>
              <a:ahLst/>
              <a:cxnLst/>
              <a:rect l="l" t="t" r="r" b="b"/>
              <a:pathLst>
                <a:path w="2989" h="10503" extrusionOk="0">
                  <a:moveTo>
                    <a:pt x="250" y="1"/>
                  </a:moveTo>
                  <a:cubicBezTo>
                    <a:pt x="188" y="32"/>
                    <a:pt x="109" y="63"/>
                    <a:pt x="34" y="63"/>
                  </a:cubicBezTo>
                  <a:cubicBezTo>
                    <a:pt x="23" y="63"/>
                    <a:pt x="11" y="62"/>
                    <a:pt x="0" y="60"/>
                  </a:cubicBezTo>
                  <a:lnTo>
                    <a:pt x="0" y="60"/>
                  </a:lnTo>
                  <a:lnTo>
                    <a:pt x="2739" y="10502"/>
                  </a:lnTo>
                  <a:cubicBezTo>
                    <a:pt x="2810" y="10454"/>
                    <a:pt x="2905" y="10431"/>
                    <a:pt x="2989" y="1041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3"/>
            <p:cNvSpPr/>
            <p:nvPr/>
          </p:nvSpPr>
          <p:spPr>
            <a:xfrm>
              <a:off x="3207525" y="2947525"/>
              <a:ext cx="153325" cy="44675"/>
            </a:xfrm>
            <a:custGeom>
              <a:avLst/>
              <a:gdLst/>
              <a:ahLst/>
              <a:cxnLst/>
              <a:rect l="l" t="t" r="r" b="b"/>
              <a:pathLst>
                <a:path w="6133" h="1787" extrusionOk="0">
                  <a:moveTo>
                    <a:pt x="5859" y="0"/>
                  </a:moveTo>
                  <a:lnTo>
                    <a:pt x="1" y="1524"/>
                  </a:lnTo>
                  <a:cubicBezTo>
                    <a:pt x="48" y="1607"/>
                    <a:pt x="60" y="1691"/>
                    <a:pt x="60" y="1786"/>
                  </a:cubicBezTo>
                  <a:lnTo>
                    <a:pt x="6132" y="191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3"/>
            <p:cNvSpPr/>
            <p:nvPr/>
          </p:nvSpPr>
          <p:spPr>
            <a:xfrm>
              <a:off x="3362025" y="2909125"/>
              <a:ext cx="138425" cy="40800"/>
            </a:xfrm>
            <a:custGeom>
              <a:avLst/>
              <a:gdLst/>
              <a:ahLst/>
              <a:cxnLst/>
              <a:rect l="l" t="t" r="r" b="b"/>
              <a:pathLst>
                <a:path w="5537" h="1632" extrusionOk="0">
                  <a:moveTo>
                    <a:pt x="5465" y="0"/>
                  </a:moveTo>
                  <a:lnTo>
                    <a:pt x="0" y="1429"/>
                  </a:lnTo>
                  <a:lnTo>
                    <a:pt x="286" y="1631"/>
                  </a:lnTo>
                  <a:lnTo>
                    <a:pt x="5489" y="262"/>
                  </a:lnTo>
                  <a:lnTo>
                    <a:pt x="5537" y="238"/>
                  </a:lnTo>
                  <a:cubicBezTo>
                    <a:pt x="5489" y="155"/>
                    <a:pt x="5477" y="84"/>
                    <a:pt x="546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3"/>
            <p:cNvSpPr/>
            <p:nvPr/>
          </p:nvSpPr>
          <p:spPr>
            <a:xfrm>
              <a:off x="3281950" y="2758200"/>
              <a:ext cx="167000" cy="126825"/>
            </a:xfrm>
            <a:custGeom>
              <a:avLst/>
              <a:gdLst/>
              <a:ahLst/>
              <a:cxnLst/>
              <a:rect l="l" t="t" r="r" b="b"/>
              <a:pathLst>
                <a:path w="6680" h="5073" extrusionOk="0">
                  <a:moveTo>
                    <a:pt x="6370" y="1"/>
                  </a:moveTo>
                  <a:lnTo>
                    <a:pt x="2965" y="2608"/>
                  </a:lnTo>
                  <a:cubicBezTo>
                    <a:pt x="2977" y="2656"/>
                    <a:pt x="3001" y="2727"/>
                    <a:pt x="2965" y="2787"/>
                  </a:cubicBezTo>
                  <a:cubicBezTo>
                    <a:pt x="2927" y="2900"/>
                    <a:pt x="2837" y="2968"/>
                    <a:pt x="2737" y="2968"/>
                  </a:cubicBezTo>
                  <a:cubicBezTo>
                    <a:pt x="2710" y="2968"/>
                    <a:pt x="2683" y="2963"/>
                    <a:pt x="2655" y="2954"/>
                  </a:cubicBezTo>
                  <a:cubicBezTo>
                    <a:pt x="2608" y="2942"/>
                    <a:pt x="2584" y="2930"/>
                    <a:pt x="2560" y="2894"/>
                  </a:cubicBezTo>
                  <a:lnTo>
                    <a:pt x="0" y="4859"/>
                  </a:lnTo>
                  <a:cubicBezTo>
                    <a:pt x="72" y="4906"/>
                    <a:pt x="131" y="4978"/>
                    <a:pt x="179" y="5073"/>
                  </a:cubicBezTo>
                  <a:lnTo>
                    <a:pt x="6644" y="132"/>
                  </a:lnTo>
                  <a:lnTo>
                    <a:pt x="6680" y="96"/>
                  </a:lnTo>
                  <a:lnTo>
                    <a:pt x="6680" y="96"/>
                  </a:lnTo>
                  <a:cubicBezTo>
                    <a:pt x="6647" y="116"/>
                    <a:pt x="6618" y="125"/>
                    <a:pt x="6586" y="125"/>
                  </a:cubicBezTo>
                  <a:cubicBezTo>
                    <a:pt x="6561" y="125"/>
                    <a:pt x="6533" y="119"/>
                    <a:pt x="6501" y="108"/>
                  </a:cubicBezTo>
                  <a:cubicBezTo>
                    <a:pt x="6442" y="96"/>
                    <a:pt x="6406" y="48"/>
                    <a:pt x="637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3"/>
            <p:cNvSpPr/>
            <p:nvPr/>
          </p:nvSpPr>
          <p:spPr>
            <a:xfrm>
              <a:off x="3450725" y="2635275"/>
              <a:ext cx="150925" cy="123850"/>
            </a:xfrm>
            <a:custGeom>
              <a:avLst/>
              <a:gdLst/>
              <a:ahLst/>
              <a:cxnLst/>
              <a:rect l="l" t="t" r="r" b="b"/>
              <a:pathLst>
                <a:path w="6037" h="4954" extrusionOk="0">
                  <a:moveTo>
                    <a:pt x="6037" y="1"/>
                  </a:moveTo>
                  <a:lnTo>
                    <a:pt x="0" y="4632"/>
                  </a:lnTo>
                  <a:cubicBezTo>
                    <a:pt x="60" y="4668"/>
                    <a:pt x="72" y="4775"/>
                    <a:pt x="36" y="4870"/>
                  </a:cubicBezTo>
                  <a:lnTo>
                    <a:pt x="0" y="4953"/>
                  </a:lnTo>
                  <a:lnTo>
                    <a:pt x="0" y="4953"/>
                  </a:lnTo>
                  <a:lnTo>
                    <a:pt x="95" y="4882"/>
                  </a:lnTo>
                  <a:lnTo>
                    <a:pt x="6037" y="322"/>
                  </a:lnTo>
                  <a:lnTo>
                    <a:pt x="60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3"/>
            <p:cNvSpPr/>
            <p:nvPr/>
          </p:nvSpPr>
          <p:spPr>
            <a:xfrm>
              <a:off x="3516800" y="2698375"/>
              <a:ext cx="84850" cy="197675"/>
            </a:xfrm>
            <a:custGeom>
              <a:avLst/>
              <a:gdLst/>
              <a:ahLst/>
              <a:cxnLst/>
              <a:rect l="l" t="t" r="r" b="b"/>
              <a:pathLst>
                <a:path w="3394" h="7907" extrusionOk="0">
                  <a:moveTo>
                    <a:pt x="3394" y="1"/>
                  </a:moveTo>
                  <a:lnTo>
                    <a:pt x="0" y="7799"/>
                  </a:lnTo>
                  <a:cubicBezTo>
                    <a:pt x="12" y="7799"/>
                    <a:pt x="48" y="7811"/>
                    <a:pt x="60" y="7811"/>
                  </a:cubicBezTo>
                  <a:cubicBezTo>
                    <a:pt x="119" y="7835"/>
                    <a:pt x="179" y="7883"/>
                    <a:pt x="238" y="7906"/>
                  </a:cubicBezTo>
                  <a:lnTo>
                    <a:pt x="3394" y="66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3"/>
            <p:cNvSpPr/>
            <p:nvPr/>
          </p:nvSpPr>
          <p:spPr>
            <a:xfrm>
              <a:off x="3517700" y="2919250"/>
              <a:ext cx="83950" cy="148250"/>
            </a:xfrm>
            <a:custGeom>
              <a:avLst/>
              <a:gdLst/>
              <a:ahLst/>
              <a:cxnLst/>
              <a:rect l="l" t="t" r="r" b="b"/>
              <a:pathLst>
                <a:path w="3358" h="5930" extrusionOk="0">
                  <a:moveTo>
                    <a:pt x="238" y="0"/>
                  </a:moveTo>
                  <a:cubicBezTo>
                    <a:pt x="155" y="60"/>
                    <a:pt x="83" y="95"/>
                    <a:pt x="0" y="131"/>
                  </a:cubicBezTo>
                  <a:lnTo>
                    <a:pt x="3358" y="5929"/>
                  </a:lnTo>
                  <a:lnTo>
                    <a:pt x="3358" y="539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3"/>
            <p:cNvSpPr/>
            <p:nvPr/>
          </p:nvSpPr>
          <p:spPr>
            <a:xfrm>
              <a:off x="3421550" y="2991875"/>
              <a:ext cx="180100" cy="133375"/>
            </a:xfrm>
            <a:custGeom>
              <a:avLst/>
              <a:gdLst/>
              <a:ahLst/>
              <a:cxnLst/>
              <a:rect l="l" t="t" r="r" b="b"/>
              <a:pathLst>
                <a:path w="7204" h="5335" extrusionOk="0">
                  <a:moveTo>
                    <a:pt x="250" y="0"/>
                  </a:moveTo>
                  <a:cubicBezTo>
                    <a:pt x="221" y="110"/>
                    <a:pt x="141" y="161"/>
                    <a:pt x="53" y="161"/>
                  </a:cubicBezTo>
                  <a:cubicBezTo>
                    <a:pt x="36" y="161"/>
                    <a:pt x="18" y="159"/>
                    <a:pt x="0" y="155"/>
                  </a:cubicBezTo>
                  <a:lnTo>
                    <a:pt x="0" y="155"/>
                  </a:lnTo>
                  <a:lnTo>
                    <a:pt x="7204" y="5334"/>
                  </a:lnTo>
                  <a:lnTo>
                    <a:pt x="7204" y="500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3"/>
            <p:cNvSpPr/>
            <p:nvPr/>
          </p:nvSpPr>
          <p:spPr>
            <a:xfrm>
              <a:off x="3415600" y="29912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48" y="0"/>
                  </a:moveTo>
                  <a:lnTo>
                    <a:pt x="0" y="12"/>
                  </a:lnTo>
                  <a:lnTo>
                    <a:pt x="60" y="60"/>
                  </a:lnTo>
                  <a:cubicBezTo>
                    <a:pt x="48" y="48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3"/>
            <p:cNvSpPr/>
            <p:nvPr/>
          </p:nvSpPr>
          <p:spPr>
            <a:xfrm>
              <a:off x="3283125" y="2890950"/>
              <a:ext cx="131900" cy="96475"/>
            </a:xfrm>
            <a:custGeom>
              <a:avLst/>
              <a:gdLst/>
              <a:ahLst/>
              <a:cxnLst/>
              <a:rect l="l" t="t" r="r" b="b"/>
              <a:pathLst>
                <a:path w="5276" h="3859" extrusionOk="0">
                  <a:moveTo>
                    <a:pt x="132" y="1"/>
                  </a:moveTo>
                  <a:cubicBezTo>
                    <a:pt x="132" y="13"/>
                    <a:pt x="132" y="25"/>
                    <a:pt x="120" y="37"/>
                  </a:cubicBezTo>
                  <a:cubicBezTo>
                    <a:pt x="96" y="108"/>
                    <a:pt x="60" y="168"/>
                    <a:pt x="1" y="227"/>
                  </a:cubicBezTo>
                  <a:lnTo>
                    <a:pt x="2811" y="2251"/>
                  </a:lnTo>
                  <a:lnTo>
                    <a:pt x="3097" y="2454"/>
                  </a:lnTo>
                  <a:lnTo>
                    <a:pt x="5061" y="3859"/>
                  </a:lnTo>
                  <a:lnTo>
                    <a:pt x="5275" y="3680"/>
                  </a:lnTo>
                  <a:lnTo>
                    <a:pt x="3430" y="2346"/>
                  </a:lnTo>
                  <a:lnTo>
                    <a:pt x="3156" y="2168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3"/>
            <p:cNvSpPr/>
            <p:nvPr/>
          </p:nvSpPr>
          <p:spPr>
            <a:xfrm>
              <a:off x="3303375" y="2915075"/>
              <a:ext cx="202425" cy="165525"/>
            </a:xfrm>
            <a:custGeom>
              <a:avLst/>
              <a:gdLst/>
              <a:ahLst/>
              <a:cxnLst/>
              <a:rect l="l" t="t" r="r" b="b"/>
              <a:pathLst>
                <a:path w="8097" h="6621" extrusionOk="0">
                  <a:moveTo>
                    <a:pt x="7883" y="0"/>
                  </a:moveTo>
                  <a:lnTo>
                    <a:pt x="7835" y="24"/>
                  </a:lnTo>
                  <a:lnTo>
                    <a:pt x="4489" y="2739"/>
                  </a:lnTo>
                  <a:lnTo>
                    <a:pt x="4287" y="2917"/>
                  </a:lnTo>
                  <a:lnTo>
                    <a:pt x="1" y="6370"/>
                  </a:lnTo>
                  <a:lnTo>
                    <a:pt x="84" y="6430"/>
                  </a:lnTo>
                  <a:lnTo>
                    <a:pt x="96" y="6442"/>
                  </a:lnTo>
                  <a:lnTo>
                    <a:pt x="120" y="6454"/>
                  </a:lnTo>
                  <a:lnTo>
                    <a:pt x="132" y="6477"/>
                  </a:lnTo>
                  <a:lnTo>
                    <a:pt x="132" y="6489"/>
                  </a:lnTo>
                  <a:lnTo>
                    <a:pt x="132" y="6501"/>
                  </a:lnTo>
                  <a:lnTo>
                    <a:pt x="132" y="6513"/>
                  </a:lnTo>
                  <a:lnTo>
                    <a:pt x="132" y="6549"/>
                  </a:lnTo>
                  <a:lnTo>
                    <a:pt x="143" y="6620"/>
                  </a:lnTo>
                  <a:lnTo>
                    <a:pt x="4525" y="3108"/>
                  </a:lnTo>
                  <a:lnTo>
                    <a:pt x="4549" y="3084"/>
                  </a:lnTo>
                  <a:cubicBezTo>
                    <a:pt x="4537" y="3036"/>
                    <a:pt x="4549" y="3001"/>
                    <a:pt x="4561" y="2965"/>
                  </a:cubicBezTo>
                  <a:cubicBezTo>
                    <a:pt x="4601" y="2865"/>
                    <a:pt x="4700" y="2790"/>
                    <a:pt x="4815" y="2790"/>
                  </a:cubicBezTo>
                  <a:cubicBezTo>
                    <a:pt x="4837" y="2790"/>
                    <a:pt x="4859" y="2793"/>
                    <a:pt x="4882" y="2798"/>
                  </a:cubicBezTo>
                  <a:cubicBezTo>
                    <a:pt x="4882" y="2798"/>
                    <a:pt x="4894" y="2798"/>
                    <a:pt x="4894" y="2810"/>
                  </a:cubicBezTo>
                  <a:lnTo>
                    <a:pt x="8097" y="238"/>
                  </a:lnTo>
                  <a:cubicBezTo>
                    <a:pt x="7990" y="143"/>
                    <a:pt x="7930" y="72"/>
                    <a:pt x="788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3"/>
            <p:cNvSpPr/>
            <p:nvPr/>
          </p:nvSpPr>
          <p:spPr>
            <a:xfrm>
              <a:off x="2964350" y="3075800"/>
              <a:ext cx="335475" cy="51225"/>
            </a:xfrm>
            <a:custGeom>
              <a:avLst/>
              <a:gdLst/>
              <a:ahLst/>
              <a:cxnLst/>
              <a:rect l="l" t="t" r="r" b="b"/>
              <a:pathLst>
                <a:path w="13419" h="2049" extrusionOk="0">
                  <a:moveTo>
                    <a:pt x="13204" y="1"/>
                  </a:moveTo>
                  <a:lnTo>
                    <a:pt x="0" y="1810"/>
                  </a:lnTo>
                  <a:cubicBezTo>
                    <a:pt x="24" y="1870"/>
                    <a:pt x="36" y="1941"/>
                    <a:pt x="60" y="2025"/>
                  </a:cubicBezTo>
                  <a:lnTo>
                    <a:pt x="203" y="2049"/>
                  </a:lnTo>
                  <a:lnTo>
                    <a:pt x="13419" y="239"/>
                  </a:lnTo>
                  <a:lnTo>
                    <a:pt x="13407" y="156"/>
                  </a:lnTo>
                  <a:lnTo>
                    <a:pt x="13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3"/>
            <p:cNvSpPr/>
            <p:nvPr/>
          </p:nvSpPr>
          <p:spPr>
            <a:xfrm>
              <a:off x="3202475" y="2999600"/>
              <a:ext cx="102700" cy="80400"/>
            </a:xfrm>
            <a:custGeom>
              <a:avLst/>
              <a:gdLst/>
              <a:ahLst/>
              <a:cxnLst/>
              <a:rect l="l" t="t" r="r" b="b"/>
              <a:pathLst>
                <a:path w="4108" h="3216" extrusionOk="0">
                  <a:moveTo>
                    <a:pt x="4061" y="3007"/>
                  </a:moveTo>
                  <a:lnTo>
                    <a:pt x="4108" y="3037"/>
                  </a:lnTo>
                  <a:cubicBezTo>
                    <a:pt x="4092" y="3021"/>
                    <a:pt x="4077" y="3012"/>
                    <a:pt x="4061" y="3007"/>
                  </a:cubicBezTo>
                  <a:close/>
                  <a:moveTo>
                    <a:pt x="179" y="1"/>
                  </a:moveTo>
                  <a:cubicBezTo>
                    <a:pt x="131" y="72"/>
                    <a:pt x="72" y="144"/>
                    <a:pt x="0" y="191"/>
                  </a:cubicBezTo>
                  <a:lnTo>
                    <a:pt x="3679" y="3049"/>
                  </a:lnTo>
                  <a:lnTo>
                    <a:pt x="3882" y="3215"/>
                  </a:lnTo>
                  <a:lnTo>
                    <a:pt x="3882" y="3144"/>
                  </a:lnTo>
                  <a:cubicBezTo>
                    <a:pt x="3870" y="3073"/>
                    <a:pt x="3929" y="3013"/>
                    <a:pt x="4001" y="3001"/>
                  </a:cubicBezTo>
                  <a:cubicBezTo>
                    <a:pt x="4021" y="3001"/>
                    <a:pt x="4041" y="3001"/>
                    <a:pt x="4061" y="3007"/>
                  </a:cubicBezTo>
                  <a:lnTo>
                    <a:pt x="4061" y="3007"/>
                  </a:lnTo>
                  <a:lnTo>
                    <a:pt x="4013" y="2977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3"/>
            <p:cNvSpPr/>
            <p:nvPr/>
          </p:nvSpPr>
          <p:spPr>
            <a:xfrm>
              <a:off x="3299500" y="3073725"/>
              <a:ext cx="22050" cy="129200"/>
            </a:xfrm>
            <a:custGeom>
              <a:avLst/>
              <a:gdLst/>
              <a:ahLst/>
              <a:cxnLst/>
              <a:rect l="l" t="t" r="r" b="b"/>
              <a:pathLst>
                <a:path w="882" h="5168" extrusionOk="0">
                  <a:moveTo>
                    <a:pt x="120" y="0"/>
                  </a:moveTo>
                  <a:cubicBezTo>
                    <a:pt x="48" y="24"/>
                    <a:pt x="1" y="84"/>
                    <a:pt x="1" y="155"/>
                  </a:cubicBezTo>
                  <a:lnTo>
                    <a:pt x="1" y="215"/>
                  </a:lnTo>
                  <a:lnTo>
                    <a:pt x="13" y="286"/>
                  </a:lnTo>
                  <a:lnTo>
                    <a:pt x="608" y="5108"/>
                  </a:lnTo>
                  <a:lnTo>
                    <a:pt x="882" y="5168"/>
                  </a:lnTo>
                  <a:lnTo>
                    <a:pt x="263" y="179"/>
                  </a:lnTo>
                  <a:lnTo>
                    <a:pt x="275" y="155"/>
                  </a:lnTo>
                  <a:lnTo>
                    <a:pt x="275" y="131"/>
                  </a:lnTo>
                  <a:lnTo>
                    <a:pt x="275" y="108"/>
                  </a:lnTo>
                  <a:lnTo>
                    <a:pt x="275" y="96"/>
                  </a:lnTo>
                  <a:lnTo>
                    <a:pt x="275" y="84"/>
                  </a:lnTo>
                  <a:cubicBezTo>
                    <a:pt x="275" y="84"/>
                    <a:pt x="275" y="60"/>
                    <a:pt x="251" y="60"/>
                  </a:cubicBezTo>
                  <a:lnTo>
                    <a:pt x="239" y="48"/>
                  </a:lnTo>
                  <a:lnTo>
                    <a:pt x="227" y="36"/>
                  </a:lnTo>
                  <a:cubicBezTo>
                    <a:pt x="191" y="24"/>
                    <a:pt x="167" y="0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3"/>
            <p:cNvSpPr/>
            <p:nvPr/>
          </p:nvSpPr>
          <p:spPr>
            <a:xfrm>
              <a:off x="3315575" y="3209450"/>
              <a:ext cx="16100" cy="73850"/>
            </a:xfrm>
            <a:custGeom>
              <a:avLst/>
              <a:gdLst/>
              <a:ahLst/>
              <a:cxnLst/>
              <a:rect l="l" t="t" r="r" b="b"/>
              <a:pathLst>
                <a:path w="644" h="2954" extrusionOk="0">
                  <a:moveTo>
                    <a:pt x="1" y="1"/>
                  </a:moveTo>
                  <a:lnTo>
                    <a:pt x="370" y="2953"/>
                  </a:lnTo>
                  <a:lnTo>
                    <a:pt x="644" y="2953"/>
                  </a:lnTo>
                  <a:lnTo>
                    <a:pt x="286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3"/>
            <p:cNvSpPr/>
            <p:nvPr/>
          </p:nvSpPr>
          <p:spPr>
            <a:xfrm>
              <a:off x="3552525" y="3258875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36" y="0"/>
                  </a:moveTo>
                  <a:cubicBezTo>
                    <a:pt x="12" y="24"/>
                    <a:pt x="0" y="60"/>
                    <a:pt x="0" y="83"/>
                  </a:cubicBezTo>
                  <a:cubicBezTo>
                    <a:pt x="60" y="83"/>
                    <a:pt x="107" y="60"/>
                    <a:pt x="131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3"/>
            <p:cNvSpPr/>
            <p:nvPr/>
          </p:nvSpPr>
          <p:spPr>
            <a:xfrm>
              <a:off x="2964650" y="3126400"/>
              <a:ext cx="548300" cy="125650"/>
            </a:xfrm>
            <a:custGeom>
              <a:avLst/>
              <a:gdLst/>
              <a:ahLst/>
              <a:cxnLst/>
              <a:rect l="l" t="t" r="r" b="b"/>
              <a:pathLst>
                <a:path w="21932" h="5026" extrusionOk="0">
                  <a:moveTo>
                    <a:pt x="48" y="1"/>
                  </a:moveTo>
                  <a:cubicBezTo>
                    <a:pt x="48" y="72"/>
                    <a:pt x="48" y="144"/>
                    <a:pt x="12" y="215"/>
                  </a:cubicBezTo>
                  <a:cubicBezTo>
                    <a:pt x="12" y="239"/>
                    <a:pt x="0" y="251"/>
                    <a:pt x="0" y="251"/>
                  </a:cubicBezTo>
                  <a:lnTo>
                    <a:pt x="14038" y="3323"/>
                  </a:lnTo>
                  <a:lnTo>
                    <a:pt x="14300" y="3382"/>
                  </a:lnTo>
                  <a:lnTo>
                    <a:pt x="21896" y="5025"/>
                  </a:lnTo>
                  <a:cubicBezTo>
                    <a:pt x="21896" y="4942"/>
                    <a:pt x="21908" y="4847"/>
                    <a:pt x="21932" y="4763"/>
                  </a:cubicBezTo>
                  <a:lnTo>
                    <a:pt x="14276" y="3096"/>
                  </a:lnTo>
                  <a:lnTo>
                    <a:pt x="14002" y="3037"/>
                  </a:lnTo>
                  <a:lnTo>
                    <a:pt x="191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3"/>
            <p:cNvSpPr/>
            <p:nvPr/>
          </p:nvSpPr>
          <p:spPr>
            <a:xfrm>
              <a:off x="3553400" y="3252025"/>
              <a:ext cx="48250" cy="16400"/>
            </a:xfrm>
            <a:custGeom>
              <a:avLst/>
              <a:gdLst/>
              <a:ahLst/>
              <a:cxnLst/>
              <a:rect l="l" t="t" r="r" b="b"/>
              <a:pathLst>
                <a:path w="1930" h="656" extrusionOk="0">
                  <a:moveTo>
                    <a:pt x="37" y="0"/>
                  </a:moveTo>
                  <a:cubicBezTo>
                    <a:pt x="37" y="95"/>
                    <a:pt x="25" y="179"/>
                    <a:pt x="1" y="274"/>
                  </a:cubicBezTo>
                  <a:lnTo>
                    <a:pt x="84" y="286"/>
                  </a:lnTo>
                  <a:lnTo>
                    <a:pt x="1930" y="655"/>
                  </a:lnTo>
                  <a:lnTo>
                    <a:pt x="1930" y="38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3"/>
            <p:cNvSpPr/>
            <p:nvPr/>
          </p:nvSpPr>
          <p:spPr>
            <a:xfrm>
              <a:off x="3481375" y="3258875"/>
              <a:ext cx="35150" cy="24425"/>
            </a:xfrm>
            <a:custGeom>
              <a:avLst/>
              <a:gdLst/>
              <a:ahLst/>
              <a:cxnLst/>
              <a:rect l="l" t="t" r="r" b="b"/>
              <a:pathLst>
                <a:path w="1406" h="977" extrusionOk="0">
                  <a:moveTo>
                    <a:pt x="1286" y="0"/>
                  </a:moveTo>
                  <a:lnTo>
                    <a:pt x="1" y="976"/>
                  </a:lnTo>
                  <a:lnTo>
                    <a:pt x="441" y="976"/>
                  </a:lnTo>
                  <a:lnTo>
                    <a:pt x="1405" y="238"/>
                  </a:lnTo>
                  <a:cubicBezTo>
                    <a:pt x="1346" y="167"/>
                    <a:pt x="1310" y="83"/>
                    <a:pt x="128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3"/>
            <p:cNvSpPr/>
            <p:nvPr/>
          </p:nvSpPr>
          <p:spPr>
            <a:xfrm>
              <a:off x="3544475" y="3190100"/>
              <a:ext cx="57175" cy="49150"/>
            </a:xfrm>
            <a:custGeom>
              <a:avLst/>
              <a:gdLst/>
              <a:ahLst/>
              <a:cxnLst/>
              <a:rect l="l" t="t" r="r" b="b"/>
              <a:pathLst>
                <a:path w="2287" h="1966" extrusionOk="0">
                  <a:moveTo>
                    <a:pt x="2287" y="1"/>
                  </a:moveTo>
                  <a:lnTo>
                    <a:pt x="1" y="1763"/>
                  </a:lnTo>
                  <a:cubicBezTo>
                    <a:pt x="72" y="1822"/>
                    <a:pt x="144" y="1882"/>
                    <a:pt x="203" y="1965"/>
                  </a:cubicBezTo>
                  <a:lnTo>
                    <a:pt x="2287" y="334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3"/>
            <p:cNvSpPr/>
            <p:nvPr/>
          </p:nvSpPr>
          <p:spPr>
            <a:xfrm>
              <a:off x="2569050" y="3051400"/>
              <a:ext cx="368525" cy="75325"/>
            </a:xfrm>
            <a:custGeom>
              <a:avLst/>
              <a:gdLst/>
              <a:ahLst/>
              <a:cxnLst/>
              <a:rect l="l" t="t" r="r" b="b"/>
              <a:pathLst>
                <a:path w="14741" h="3013" extrusionOk="0">
                  <a:moveTo>
                    <a:pt x="48" y="0"/>
                  </a:moveTo>
                  <a:cubicBezTo>
                    <a:pt x="48" y="84"/>
                    <a:pt x="37" y="167"/>
                    <a:pt x="1" y="239"/>
                  </a:cubicBezTo>
                  <a:lnTo>
                    <a:pt x="1" y="286"/>
                  </a:lnTo>
                  <a:lnTo>
                    <a:pt x="14681" y="3013"/>
                  </a:lnTo>
                  <a:cubicBezTo>
                    <a:pt x="14681" y="2953"/>
                    <a:pt x="14693" y="2894"/>
                    <a:pt x="14705" y="2834"/>
                  </a:cubicBezTo>
                  <a:cubicBezTo>
                    <a:pt x="14729" y="2798"/>
                    <a:pt x="14729" y="2775"/>
                    <a:pt x="14741" y="273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3"/>
            <p:cNvSpPr/>
            <p:nvPr/>
          </p:nvSpPr>
          <p:spPr>
            <a:xfrm>
              <a:off x="2951550" y="3140400"/>
              <a:ext cx="46750" cy="143500"/>
            </a:xfrm>
            <a:custGeom>
              <a:avLst/>
              <a:gdLst/>
              <a:ahLst/>
              <a:cxnLst/>
              <a:rect l="l" t="t" r="r" b="b"/>
              <a:pathLst>
                <a:path w="1870" h="5740" extrusionOk="0">
                  <a:moveTo>
                    <a:pt x="262" y="0"/>
                  </a:moveTo>
                  <a:cubicBezTo>
                    <a:pt x="179" y="48"/>
                    <a:pt x="96" y="60"/>
                    <a:pt x="0" y="84"/>
                  </a:cubicBezTo>
                  <a:lnTo>
                    <a:pt x="1596" y="5739"/>
                  </a:lnTo>
                  <a:lnTo>
                    <a:pt x="1870" y="573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3"/>
            <p:cNvSpPr/>
            <p:nvPr/>
          </p:nvSpPr>
          <p:spPr>
            <a:xfrm>
              <a:off x="2657175" y="3196350"/>
              <a:ext cx="8050" cy="86950"/>
            </a:xfrm>
            <a:custGeom>
              <a:avLst/>
              <a:gdLst/>
              <a:ahLst/>
              <a:cxnLst/>
              <a:rect l="l" t="t" r="r" b="b"/>
              <a:pathLst>
                <a:path w="322" h="3478" extrusionOk="0">
                  <a:moveTo>
                    <a:pt x="143" y="1"/>
                  </a:moveTo>
                  <a:cubicBezTo>
                    <a:pt x="95" y="13"/>
                    <a:pt x="60" y="60"/>
                    <a:pt x="60" y="120"/>
                  </a:cubicBezTo>
                  <a:lnTo>
                    <a:pt x="0" y="3477"/>
                  </a:lnTo>
                  <a:lnTo>
                    <a:pt x="274" y="3477"/>
                  </a:lnTo>
                  <a:lnTo>
                    <a:pt x="322" y="22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3"/>
            <p:cNvSpPr/>
            <p:nvPr/>
          </p:nvSpPr>
          <p:spPr>
            <a:xfrm>
              <a:off x="2560125" y="3065400"/>
              <a:ext cx="178625" cy="217900"/>
            </a:xfrm>
            <a:custGeom>
              <a:avLst/>
              <a:gdLst/>
              <a:ahLst/>
              <a:cxnLst/>
              <a:rect l="l" t="t" r="r" b="b"/>
              <a:pathLst>
                <a:path w="7145" h="8716" extrusionOk="0">
                  <a:moveTo>
                    <a:pt x="215" y="0"/>
                  </a:moveTo>
                  <a:cubicBezTo>
                    <a:pt x="155" y="60"/>
                    <a:pt x="72" y="119"/>
                    <a:pt x="1" y="167"/>
                  </a:cubicBezTo>
                  <a:lnTo>
                    <a:pt x="4037" y="5227"/>
                  </a:lnTo>
                  <a:lnTo>
                    <a:pt x="4215" y="5441"/>
                  </a:lnTo>
                  <a:lnTo>
                    <a:pt x="6811" y="8715"/>
                  </a:lnTo>
                  <a:lnTo>
                    <a:pt x="7144" y="87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3"/>
            <p:cNvSpPr/>
            <p:nvPr/>
          </p:nvSpPr>
          <p:spPr>
            <a:xfrm>
              <a:off x="3512025" y="3231250"/>
              <a:ext cx="42000" cy="42050"/>
            </a:xfrm>
            <a:custGeom>
              <a:avLst/>
              <a:gdLst/>
              <a:ahLst/>
              <a:cxnLst/>
              <a:rect l="l" t="t" r="r" b="b"/>
              <a:pathLst>
                <a:path w="1680" h="1682" extrusionOk="0">
                  <a:moveTo>
                    <a:pt x="834" y="1"/>
                  </a:moveTo>
                  <a:cubicBezTo>
                    <a:pt x="481" y="1"/>
                    <a:pt x="154" y="237"/>
                    <a:pt x="48" y="581"/>
                  </a:cubicBezTo>
                  <a:cubicBezTo>
                    <a:pt x="13" y="676"/>
                    <a:pt x="1" y="760"/>
                    <a:pt x="1" y="843"/>
                  </a:cubicBezTo>
                  <a:cubicBezTo>
                    <a:pt x="13" y="926"/>
                    <a:pt x="25" y="1010"/>
                    <a:pt x="48" y="1105"/>
                  </a:cubicBezTo>
                  <a:cubicBezTo>
                    <a:pt x="72" y="1188"/>
                    <a:pt x="120" y="1272"/>
                    <a:pt x="168" y="1343"/>
                  </a:cubicBezTo>
                  <a:cubicBezTo>
                    <a:pt x="263" y="1474"/>
                    <a:pt x="406" y="1581"/>
                    <a:pt x="584" y="1641"/>
                  </a:cubicBezTo>
                  <a:cubicBezTo>
                    <a:pt x="668" y="1669"/>
                    <a:pt x="754" y="1682"/>
                    <a:pt x="839" y="1682"/>
                  </a:cubicBezTo>
                  <a:cubicBezTo>
                    <a:pt x="1157" y="1682"/>
                    <a:pt x="1467" y="1498"/>
                    <a:pt x="1608" y="1188"/>
                  </a:cubicBezTo>
                  <a:cubicBezTo>
                    <a:pt x="1620" y="1165"/>
                    <a:pt x="1632" y="1129"/>
                    <a:pt x="1632" y="1105"/>
                  </a:cubicBezTo>
                  <a:cubicBezTo>
                    <a:pt x="1668" y="1010"/>
                    <a:pt x="1680" y="926"/>
                    <a:pt x="1680" y="831"/>
                  </a:cubicBezTo>
                  <a:cubicBezTo>
                    <a:pt x="1680" y="641"/>
                    <a:pt x="1608" y="462"/>
                    <a:pt x="1489" y="319"/>
                  </a:cubicBezTo>
                  <a:cubicBezTo>
                    <a:pt x="1430" y="236"/>
                    <a:pt x="1370" y="176"/>
                    <a:pt x="1275" y="129"/>
                  </a:cubicBezTo>
                  <a:lnTo>
                    <a:pt x="1096" y="45"/>
                  </a:lnTo>
                  <a:cubicBezTo>
                    <a:pt x="1009" y="15"/>
                    <a:pt x="921" y="1"/>
                    <a:pt x="83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3"/>
            <p:cNvSpPr/>
            <p:nvPr/>
          </p:nvSpPr>
          <p:spPr>
            <a:xfrm>
              <a:off x="3341175" y="2161300"/>
              <a:ext cx="64025" cy="59775"/>
            </a:xfrm>
            <a:custGeom>
              <a:avLst/>
              <a:gdLst/>
              <a:ahLst/>
              <a:cxnLst/>
              <a:rect l="l" t="t" r="r" b="b"/>
              <a:pathLst>
                <a:path w="2561" h="2391" extrusionOk="0">
                  <a:moveTo>
                    <a:pt x="1350" y="0"/>
                  </a:moveTo>
                  <a:cubicBezTo>
                    <a:pt x="840" y="0"/>
                    <a:pt x="366" y="323"/>
                    <a:pt x="191" y="826"/>
                  </a:cubicBezTo>
                  <a:cubicBezTo>
                    <a:pt x="1" y="1457"/>
                    <a:pt x="346" y="2124"/>
                    <a:pt x="965" y="2338"/>
                  </a:cubicBezTo>
                  <a:cubicBezTo>
                    <a:pt x="1084" y="2374"/>
                    <a:pt x="1204" y="2391"/>
                    <a:pt x="1323" y="2391"/>
                  </a:cubicBezTo>
                  <a:cubicBezTo>
                    <a:pt x="1525" y="2391"/>
                    <a:pt x="1721" y="2341"/>
                    <a:pt x="1894" y="2243"/>
                  </a:cubicBezTo>
                  <a:cubicBezTo>
                    <a:pt x="1965" y="2196"/>
                    <a:pt x="2037" y="2148"/>
                    <a:pt x="2120" y="2100"/>
                  </a:cubicBezTo>
                  <a:cubicBezTo>
                    <a:pt x="2275" y="1957"/>
                    <a:pt x="2418" y="1779"/>
                    <a:pt x="2477" y="1565"/>
                  </a:cubicBezTo>
                  <a:cubicBezTo>
                    <a:pt x="2501" y="1469"/>
                    <a:pt x="2513" y="1386"/>
                    <a:pt x="2537" y="1303"/>
                  </a:cubicBezTo>
                  <a:cubicBezTo>
                    <a:pt x="2561" y="969"/>
                    <a:pt x="2441" y="612"/>
                    <a:pt x="2203" y="374"/>
                  </a:cubicBezTo>
                  <a:cubicBezTo>
                    <a:pt x="2144" y="314"/>
                    <a:pt x="2072" y="255"/>
                    <a:pt x="2001" y="207"/>
                  </a:cubicBezTo>
                  <a:cubicBezTo>
                    <a:pt x="1906" y="148"/>
                    <a:pt x="1799" y="100"/>
                    <a:pt x="1703" y="52"/>
                  </a:cubicBezTo>
                  <a:cubicBezTo>
                    <a:pt x="1586" y="17"/>
                    <a:pt x="1467" y="0"/>
                    <a:pt x="135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3"/>
            <p:cNvSpPr/>
            <p:nvPr/>
          </p:nvSpPr>
          <p:spPr>
            <a:xfrm>
              <a:off x="3201575" y="1860600"/>
              <a:ext cx="32475" cy="30475"/>
            </a:xfrm>
            <a:custGeom>
              <a:avLst/>
              <a:gdLst/>
              <a:ahLst/>
              <a:cxnLst/>
              <a:rect l="l" t="t" r="r" b="b"/>
              <a:pathLst>
                <a:path w="1299" h="1219" extrusionOk="0">
                  <a:moveTo>
                    <a:pt x="690" y="0"/>
                  </a:moveTo>
                  <a:cubicBezTo>
                    <a:pt x="433" y="0"/>
                    <a:pt x="194" y="164"/>
                    <a:pt x="108" y="412"/>
                  </a:cubicBezTo>
                  <a:cubicBezTo>
                    <a:pt x="1" y="746"/>
                    <a:pt x="179" y="1091"/>
                    <a:pt x="501" y="1186"/>
                  </a:cubicBezTo>
                  <a:cubicBezTo>
                    <a:pt x="564" y="1207"/>
                    <a:pt x="630" y="1218"/>
                    <a:pt x="694" y="1218"/>
                  </a:cubicBezTo>
                  <a:cubicBezTo>
                    <a:pt x="809" y="1218"/>
                    <a:pt x="921" y="1184"/>
                    <a:pt x="1013" y="1115"/>
                  </a:cubicBezTo>
                  <a:cubicBezTo>
                    <a:pt x="1108" y="1091"/>
                    <a:pt x="1167" y="1020"/>
                    <a:pt x="1215" y="936"/>
                  </a:cubicBezTo>
                  <a:lnTo>
                    <a:pt x="1251" y="853"/>
                  </a:lnTo>
                  <a:cubicBezTo>
                    <a:pt x="1251" y="829"/>
                    <a:pt x="1275" y="817"/>
                    <a:pt x="1275" y="805"/>
                  </a:cubicBezTo>
                  <a:cubicBezTo>
                    <a:pt x="1298" y="722"/>
                    <a:pt x="1298" y="650"/>
                    <a:pt x="1298" y="579"/>
                  </a:cubicBezTo>
                  <a:cubicBezTo>
                    <a:pt x="1287" y="329"/>
                    <a:pt x="1120" y="103"/>
                    <a:pt x="882" y="31"/>
                  </a:cubicBezTo>
                  <a:cubicBezTo>
                    <a:pt x="818" y="10"/>
                    <a:pt x="753" y="0"/>
                    <a:pt x="6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3"/>
            <p:cNvSpPr/>
            <p:nvPr/>
          </p:nvSpPr>
          <p:spPr>
            <a:xfrm>
              <a:off x="3351600" y="1734200"/>
              <a:ext cx="11625" cy="10025"/>
            </a:xfrm>
            <a:custGeom>
              <a:avLst/>
              <a:gdLst/>
              <a:ahLst/>
              <a:cxnLst/>
              <a:rect l="l" t="t" r="r" b="b"/>
              <a:pathLst>
                <a:path w="465" h="401" extrusionOk="0">
                  <a:moveTo>
                    <a:pt x="223" y="0"/>
                  </a:moveTo>
                  <a:cubicBezTo>
                    <a:pt x="135" y="0"/>
                    <a:pt x="62" y="62"/>
                    <a:pt x="24" y="146"/>
                  </a:cubicBezTo>
                  <a:cubicBezTo>
                    <a:pt x="0" y="230"/>
                    <a:pt x="24" y="337"/>
                    <a:pt x="119" y="384"/>
                  </a:cubicBezTo>
                  <a:cubicBezTo>
                    <a:pt x="131" y="396"/>
                    <a:pt x="155" y="396"/>
                    <a:pt x="167" y="396"/>
                  </a:cubicBezTo>
                  <a:cubicBezTo>
                    <a:pt x="186" y="399"/>
                    <a:pt x="205" y="400"/>
                    <a:pt x="223" y="400"/>
                  </a:cubicBezTo>
                  <a:cubicBezTo>
                    <a:pt x="287" y="400"/>
                    <a:pt x="347" y="383"/>
                    <a:pt x="393" y="337"/>
                  </a:cubicBezTo>
                  <a:cubicBezTo>
                    <a:pt x="405" y="325"/>
                    <a:pt x="429" y="289"/>
                    <a:pt x="429" y="265"/>
                  </a:cubicBezTo>
                  <a:cubicBezTo>
                    <a:pt x="465" y="206"/>
                    <a:pt x="453" y="134"/>
                    <a:pt x="405" y="87"/>
                  </a:cubicBezTo>
                  <a:cubicBezTo>
                    <a:pt x="369" y="51"/>
                    <a:pt x="346" y="27"/>
                    <a:pt x="298" y="15"/>
                  </a:cubicBezTo>
                  <a:cubicBezTo>
                    <a:pt x="272" y="5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3"/>
            <p:cNvSpPr/>
            <p:nvPr/>
          </p:nvSpPr>
          <p:spPr>
            <a:xfrm>
              <a:off x="2525900" y="3030750"/>
              <a:ext cx="45275" cy="41925"/>
            </a:xfrm>
            <a:custGeom>
              <a:avLst/>
              <a:gdLst/>
              <a:ahLst/>
              <a:cxnLst/>
              <a:rect l="l" t="t" r="r" b="b"/>
              <a:pathLst>
                <a:path w="1811" h="1677" extrusionOk="0">
                  <a:moveTo>
                    <a:pt x="954" y="0"/>
                  </a:moveTo>
                  <a:cubicBezTo>
                    <a:pt x="592" y="0"/>
                    <a:pt x="261" y="230"/>
                    <a:pt x="155" y="576"/>
                  </a:cubicBezTo>
                  <a:cubicBezTo>
                    <a:pt x="0" y="1005"/>
                    <a:pt x="262" y="1493"/>
                    <a:pt x="691" y="1636"/>
                  </a:cubicBezTo>
                  <a:cubicBezTo>
                    <a:pt x="780" y="1663"/>
                    <a:pt x="870" y="1676"/>
                    <a:pt x="957" y="1676"/>
                  </a:cubicBezTo>
                  <a:cubicBezTo>
                    <a:pt x="1103" y="1676"/>
                    <a:pt x="1243" y="1639"/>
                    <a:pt x="1370" y="1565"/>
                  </a:cubicBezTo>
                  <a:cubicBezTo>
                    <a:pt x="1453" y="1517"/>
                    <a:pt x="1524" y="1457"/>
                    <a:pt x="1584" y="1398"/>
                  </a:cubicBezTo>
                  <a:cubicBezTo>
                    <a:pt x="1644" y="1303"/>
                    <a:pt x="1691" y="1219"/>
                    <a:pt x="1727" y="1112"/>
                  </a:cubicBezTo>
                  <a:cubicBezTo>
                    <a:pt x="1727" y="1112"/>
                    <a:pt x="1727" y="1100"/>
                    <a:pt x="1751" y="1100"/>
                  </a:cubicBezTo>
                  <a:cubicBezTo>
                    <a:pt x="1774" y="1029"/>
                    <a:pt x="1786" y="934"/>
                    <a:pt x="1786" y="862"/>
                  </a:cubicBezTo>
                  <a:cubicBezTo>
                    <a:pt x="1810" y="505"/>
                    <a:pt x="1572" y="160"/>
                    <a:pt x="1215" y="41"/>
                  </a:cubicBezTo>
                  <a:cubicBezTo>
                    <a:pt x="1128" y="13"/>
                    <a:pt x="1040" y="0"/>
                    <a:pt x="95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3"/>
            <p:cNvSpPr/>
            <p:nvPr/>
          </p:nvSpPr>
          <p:spPr>
            <a:xfrm>
              <a:off x="2935775" y="3112575"/>
              <a:ext cx="30375" cy="29925"/>
            </a:xfrm>
            <a:custGeom>
              <a:avLst/>
              <a:gdLst/>
              <a:ahLst/>
              <a:cxnLst/>
              <a:rect l="l" t="t" r="r" b="b"/>
              <a:pathLst>
                <a:path w="1215" h="1197" extrusionOk="0">
                  <a:moveTo>
                    <a:pt x="616" y="0"/>
                  </a:moveTo>
                  <a:cubicBezTo>
                    <a:pt x="393" y="0"/>
                    <a:pt x="187" y="131"/>
                    <a:pt x="84" y="328"/>
                  </a:cubicBezTo>
                  <a:cubicBezTo>
                    <a:pt x="72" y="363"/>
                    <a:pt x="60" y="387"/>
                    <a:pt x="60" y="411"/>
                  </a:cubicBezTo>
                  <a:cubicBezTo>
                    <a:pt x="24" y="459"/>
                    <a:pt x="12" y="518"/>
                    <a:pt x="12" y="578"/>
                  </a:cubicBezTo>
                  <a:cubicBezTo>
                    <a:pt x="0" y="840"/>
                    <a:pt x="155" y="1066"/>
                    <a:pt x="429" y="1161"/>
                  </a:cubicBezTo>
                  <a:cubicBezTo>
                    <a:pt x="500" y="1197"/>
                    <a:pt x="572" y="1197"/>
                    <a:pt x="655" y="1197"/>
                  </a:cubicBezTo>
                  <a:cubicBezTo>
                    <a:pt x="739" y="1197"/>
                    <a:pt x="834" y="1161"/>
                    <a:pt x="905" y="1113"/>
                  </a:cubicBezTo>
                  <a:cubicBezTo>
                    <a:pt x="1024" y="1054"/>
                    <a:pt x="1108" y="959"/>
                    <a:pt x="1167" y="804"/>
                  </a:cubicBezTo>
                  <a:cubicBezTo>
                    <a:pt x="1167" y="792"/>
                    <a:pt x="1191" y="792"/>
                    <a:pt x="1191" y="768"/>
                  </a:cubicBezTo>
                  <a:cubicBezTo>
                    <a:pt x="1215" y="697"/>
                    <a:pt x="1215" y="625"/>
                    <a:pt x="1215" y="554"/>
                  </a:cubicBezTo>
                  <a:cubicBezTo>
                    <a:pt x="1215" y="470"/>
                    <a:pt x="1191" y="399"/>
                    <a:pt x="1155" y="339"/>
                  </a:cubicBezTo>
                  <a:cubicBezTo>
                    <a:pt x="1096" y="197"/>
                    <a:pt x="965" y="78"/>
                    <a:pt x="798" y="30"/>
                  </a:cubicBezTo>
                  <a:cubicBezTo>
                    <a:pt x="737" y="10"/>
                    <a:pt x="676" y="0"/>
                    <a:pt x="6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3"/>
            <p:cNvSpPr/>
            <p:nvPr/>
          </p:nvSpPr>
          <p:spPr>
            <a:xfrm>
              <a:off x="3176575" y="2977575"/>
              <a:ext cx="32175" cy="29400"/>
            </a:xfrm>
            <a:custGeom>
              <a:avLst/>
              <a:gdLst/>
              <a:ahLst/>
              <a:cxnLst/>
              <a:rect l="l" t="t" r="r" b="b"/>
              <a:pathLst>
                <a:path w="1287" h="1176" extrusionOk="0">
                  <a:moveTo>
                    <a:pt x="620" y="1"/>
                  </a:moveTo>
                  <a:cubicBezTo>
                    <a:pt x="524" y="13"/>
                    <a:pt x="441" y="36"/>
                    <a:pt x="370" y="84"/>
                  </a:cubicBezTo>
                  <a:cubicBezTo>
                    <a:pt x="251" y="155"/>
                    <a:pt x="155" y="263"/>
                    <a:pt x="108" y="405"/>
                  </a:cubicBezTo>
                  <a:cubicBezTo>
                    <a:pt x="1" y="715"/>
                    <a:pt x="167" y="1048"/>
                    <a:pt x="477" y="1144"/>
                  </a:cubicBezTo>
                  <a:cubicBezTo>
                    <a:pt x="545" y="1165"/>
                    <a:pt x="613" y="1176"/>
                    <a:pt x="679" y="1176"/>
                  </a:cubicBezTo>
                  <a:cubicBezTo>
                    <a:pt x="797" y="1176"/>
                    <a:pt x="909" y="1141"/>
                    <a:pt x="1001" y="1072"/>
                  </a:cubicBezTo>
                  <a:cubicBezTo>
                    <a:pt x="1108" y="1025"/>
                    <a:pt x="1167" y="953"/>
                    <a:pt x="1215" y="882"/>
                  </a:cubicBezTo>
                  <a:cubicBezTo>
                    <a:pt x="1227" y="846"/>
                    <a:pt x="1239" y="798"/>
                    <a:pt x="1263" y="775"/>
                  </a:cubicBezTo>
                  <a:cubicBezTo>
                    <a:pt x="1274" y="715"/>
                    <a:pt x="1286" y="656"/>
                    <a:pt x="1286" y="584"/>
                  </a:cubicBezTo>
                  <a:cubicBezTo>
                    <a:pt x="1286" y="489"/>
                    <a:pt x="1274" y="405"/>
                    <a:pt x="1227" y="322"/>
                  </a:cubicBezTo>
                  <a:cubicBezTo>
                    <a:pt x="1155" y="191"/>
                    <a:pt x="1036" y="72"/>
                    <a:pt x="870" y="24"/>
                  </a:cubicBezTo>
                  <a:cubicBezTo>
                    <a:pt x="798" y="1"/>
                    <a:pt x="703" y="1"/>
                    <a:pt x="6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3"/>
            <p:cNvSpPr/>
            <p:nvPr/>
          </p:nvSpPr>
          <p:spPr>
            <a:xfrm>
              <a:off x="3498925" y="289350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13" y="0"/>
                  </a:moveTo>
                  <a:cubicBezTo>
                    <a:pt x="572" y="0"/>
                    <a:pt x="531" y="6"/>
                    <a:pt x="489" y="18"/>
                  </a:cubicBezTo>
                  <a:cubicBezTo>
                    <a:pt x="406" y="30"/>
                    <a:pt x="334" y="78"/>
                    <a:pt x="251" y="113"/>
                  </a:cubicBezTo>
                  <a:cubicBezTo>
                    <a:pt x="132" y="173"/>
                    <a:pt x="61" y="268"/>
                    <a:pt x="37" y="399"/>
                  </a:cubicBezTo>
                  <a:cubicBezTo>
                    <a:pt x="1" y="470"/>
                    <a:pt x="1" y="566"/>
                    <a:pt x="1" y="637"/>
                  </a:cubicBezTo>
                  <a:cubicBezTo>
                    <a:pt x="1" y="732"/>
                    <a:pt x="37" y="804"/>
                    <a:pt x="72" y="875"/>
                  </a:cubicBezTo>
                  <a:cubicBezTo>
                    <a:pt x="120" y="947"/>
                    <a:pt x="180" y="1030"/>
                    <a:pt x="251" y="1066"/>
                  </a:cubicBezTo>
                  <a:cubicBezTo>
                    <a:pt x="299" y="1101"/>
                    <a:pt x="358" y="1125"/>
                    <a:pt x="418" y="1161"/>
                  </a:cubicBezTo>
                  <a:cubicBezTo>
                    <a:pt x="483" y="1181"/>
                    <a:pt x="549" y="1190"/>
                    <a:pt x="612" y="1190"/>
                  </a:cubicBezTo>
                  <a:cubicBezTo>
                    <a:pt x="664" y="1190"/>
                    <a:pt x="715" y="1184"/>
                    <a:pt x="763" y="1173"/>
                  </a:cubicBezTo>
                  <a:cubicBezTo>
                    <a:pt x="846" y="1137"/>
                    <a:pt x="930" y="1101"/>
                    <a:pt x="1001" y="1042"/>
                  </a:cubicBezTo>
                  <a:cubicBezTo>
                    <a:pt x="1073" y="971"/>
                    <a:pt x="1132" y="875"/>
                    <a:pt x="1168" y="768"/>
                  </a:cubicBezTo>
                  <a:cubicBezTo>
                    <a:pt x="1251" y="530"/>
                    <a:pt x="1168" y="268"/>
                    <a:pt x="965" y="113"/>
                  </a:cubicBezTo>
                  <a:cubicBezTo>
                    <a:pt x="906" y="78"/>
                    <a:pt x="846" y="42"/>
                    <a:pt x="787" y="30"/>
                  </a:cubicBezTo>
                  <a:cubicBezTo>
                    <a:pt x="775" y="30"/>
                    <a:pt x="751" y="18"/>
                    <a:pt x="727" y="18"/>
                  </a:cubicBezTo>
                  <a:cubicBezTo>
                    <a:pt x="692" y="6"/>
                    <a:pt x="653" y="0"/>
                    <a:pt x="6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3"/>
            <p:cNvSpPr/>
            <p:nvPr/>
          </p:nvSpPr>
          <p:spPr>
            <a:xfrm>
              <a:off x="3351900" y="1991575"/>
              <a:ext cx="23525" cy="21275"/>
            </a:xfrm>
            <a:custGeom>
              <a:avLst/>
              <a:gdLst/>
              <a:ahLst/>
              <a:cxnLst/>
              <a:rect l="l" t="t" r="r" b="b"/>
              <a:pathLst>
                <a:path w="941" h="851" extrusionOk="0">
                  <a:moveTo>
                    <a:pt x="460" y="0"/>
                  </a:moveTo>
                  <a:cubicBezTo>
                    <a:pt x="430" y="0"/>
                    <a:pt x="400" y="3"/>
                    <a:pt x="369" y="7"/>
                  </a:cubicBezTo>
                  <a:cubicBezTo>
                    <a:pt x="346" y="7"/>
                    <a:pt x="310" y="31"/>
                    <a:pt x="298" y="43"/>
                  </a:cubicBezTo>
                  <a:cubicBezTo>
                    <a:pt x="227" y="91"/>
                    <a:pt x="155" y="150"/>
                    <a:pt x="107" y="233"/>
                  </a:cubicBezTo>
                  <a:cubicBezTo>
                    <a:pt x="96" y="245"/>
                    <a:pt x="96" y="281"/>
                    <a:pt x="72" y="293"/>
                  </a:cubicBezTo>
                  <a:cubicBezTo>
                    <a:pt x="0" y="519"/>
                    <a:pt x="119" y="757"/>
                    <a:pt x="346" y="829"/>
                  </a:cubicBezTo>
                  <a:cubicBezTo>
                    <a:pt x="387" y="844"/>
                    <a:pt x="430" y="850"/>
                    <a:pt x="474" y="850"/>
                  </a:cubicBezTo>
                  <a:cubicBezTo>
                    <a:pt x="570" y="850"/>
                    <a:pt x="669" y="818"/>
                    <a:pt x="750" y="769"/>
                  </a:cubicBezTo>
                  <a:cubicBezTo>
                    <a:pt x="810" y="710"/>
                    <a:pt x="858" y="638"/>
                    <a:pt x="881" y="567"/>
                  </a:cubicBezTo>
                  <a:lnTo>
                    <a:pt x="881" y="543"/>
                  </a:lnTo>
                  <a:cubicBezTo>
                    <a:pt x="941" y="341"/>
                    <a:pt x="834" y="126"/>
                    <a:pt x="643" y="43"/>
                  </a:cubicBezTo>
                  <a:cubicBezTo>
                    <a:pt x="631" y="43"/>
                    <a:pt x="631" y="31"/>
                    <a:pt x="608" y="31"/>
                  </a:cubicBezTo>
                  <a:cubicBezTo>
                    <a:pt x="562" y="8"/>
                    <a:pt x="512" y="0"/>
                    <a:pt x="46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3"/>
            <p:cNvSpPr/>
            <p:nvPr/>
          </p:nvSpPr>
          <p:spPr>
            <a:xfrm>
              <a:off x="3264375" y="2877675"/>
              <a:ext cx="22950" cy="21150"/>
            </a:xfrm>
            <a:custGeom>
              <a:avLst/>
              <a:gdLst/>
              <a:ahLst/>
              <a:cxnLst/>
              <a:rect l="l" t="t" r="r" b="b"/>
              <a:pathLst>
                <a:path w="918" h="846" extrusionOk="0">
                  <a:moveTo>
                    <a:pt x="497" y="0"/>
                  </a:moveTo>
                  <a:cubicBezTo>
                    <a:pt x="318" y="0"/>
                    <a:pt x="142" y="118"/>
                    <a:pt x="84" y="282"/>
                  </a:cubicBezTo>
                  <a:cubicBezTo>
                    <a:pt x="1" y="508"/>
                    <a:pt x="120" y="746"/>
                    <a:pt x="346" y="830"/>
                  </a:cubicBezTo>
                  <a:cubicBezTo>
                    <a:pt x="390" y="840"/>
                    <a:pt x="433" y="845"/>
                    <a:pt x="475" y="845"/>
                  </a:cubicBezTo>
                  <a:cubicBezTo>
                    <a:pt x="580" y="845"/>
                    <a:pt x="678" y="811"/>
                    <a:pt x="763" y="734"/>
                  </a:cubicBezTo>
                  <a:cubicBezTo>
                    <a:pt x="822" y="687"/>
                    <a:pt x="870" y="627"/>
                    <a:pt x="882" y="544"/>
                  </a:cubicBezTo>
                  <a:cubicBezTo>
                    <a:pt x="882" y="547"/>
                    <a:pt x="882" y="549"/>
                    <a:pt x="883" y="549"/>
                  </a:cubicBezTo>
                  <a:cubicBezTo>
                    <a:pt x="884" y="549"/>
                    <a:pt x="889" y="540"/>
                    <a:pt x="906" y="532"/>
                  </a:cubicBezTo>
                  <a:cubicBezTo>
                    <a:pt x="918" y="437"/>
                    <a:pt x="918" y="365"/>
                    <a:pt x="882" y="270"/>
                  </a:cubicBezTo>
                  <a:cubicBezTo>
                    <a:pt x="858" y="187"/>
                    <a:pt x="799" y="127"/>
                    <a:pt x="703" y="68"/>
                  </a:cubicBezTo>
                  <a:lnTo>
                    <a:pt x="620" y="20"/>
                  </a:lnTo>
                  <a:cubicBezTo>
                    <a:pt x="580" y="7"/>
                    <a:pt x="538" y="0"/>
                    <a:pt x="4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3"/>
            <p:cNvSpPr/>
            <p:nvPr/>
          </p:nvSpPr>
          <p:spPr>
            <a:xfrm>
              <a:off x="3367975" y="3068275"/>
              <a:ext cx="23825" cy="21175"/>
            </a:xfrm>
            <a:custGeom>
              <a:avLst/>
              <a:gdLst/>
              <a:ahLst/>
              <a:cxnLst/>
              <a:rect l="l" t="t" r="r" b="b"/>
              <a:pathLst>
                <a:path w="953" h="847" extrusionOk="0">
                  <a:moveTo>
                    <a:pt x="495" y="1"/>
                  </a:moveTo>
                  <a:cubicBezTo>
                    <a:pt x="315" y="1"/>
                    <a:pt x="141" y="113"/>
                    <a:pt x="72" y="290"/>
                  </a:cubicBezTo>
                  <a:cubicBezTo>
                    <a:pt x="0" y="504"/>
                    <a:pt x="119" y="742"/>
                    <a:pt x="346" y="826"/>
                  </a:cubicBezTo>
                  <a:cubicBezTo>
                    <a:pt x="390" y="840"/>
                    <a:pt x="435" y="846"/>
                    <a:pt x="478" y="846"/>
                  </a:cubicBezTo>
                  <a:cubicBezTo>
                    <a:pt x="659" y="846"/>
                    <a:pt x="824" y="734"/>
                    <a:pt x="881" y="552"/>
                  </a:cubicBezTo>
                  <a:cubicBezTo>
                    <a:pt x="953" y="326"/>
                    <a:pt x="834" y="87"/>
                    <a:pt x="607" y="16"/>
                  </a:cubicBezTo>
                  <a:cubicBezTo>
                    <a:pt x="570" y="6"/>
                    <a:pt x="532" y="1"/>
                    <a:pt x="4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3"/>
            <p:cNvSpPr/>
            <p:nvPr/>
          </p:nvSpPr>
          <p:spPr>
            <a:xfrm>
              <a:off x="3106025" y="2697300"/>
              <a:ext cx="23250" cy="21150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90" y="0"/>
                  </a:moveTo>
                  <a:cubicBezTo>
                    <a:pt x="317" y="0"/>
                    <a:pt x="140" y="117"/>
                    <a:pt x="72" y="282"/>
                  </a:cubicBezTo>
                  <a:cubicBezTo>
                    <a:pt x="1" y="508"/>
                    <a:pt x="120" y="746"/>
                    <a:pt x="346" y="818"/>
                  </a:cubicBezTo>
                  <a:cubicBezTo>
                    <a:pt x="370" y="841"/>
                    <a:pt x="417" y="841"/>
                    <a:pt x="453" y="841"/>
                  </a:cubicBezTo>
                  <a:cubicBezTo>
                    <a:pt x="475" y="844"/>
                    <a:pt x="496" y="845"/>
                    <a:pt x="517" y="845"/>
                  </a:cubicBezTo>
                  <a:cubicBezTo>
                    <a:pt x="590" y="845"/>
                    <a:pt x="660" y="828"/>
                    <a:pt x="715" y="782"/>
                  </a:cubicBezTo>
                  <a:cubicBezTo>
                    <a:pt x="787" y="734"/>
                    <a:pt x="870" y="639"/>
                    <a:pt x="894" y="556"/>
                  </a:cubicBezTo>
                  <a:cubicBezTo>
                    <a:pt x="894" y="544"/>
                    <a:pt x="894" y="520"/>
                    <a:pt x="906" y="508"/>
                  </a:cubicBezTo>
                  <a:cubicBezTo>
                    <a:pt x="929" y="425"/>
                    <a:pt x="929" y="329"/>
                    <a:pt x="882" y="246"/>
                  </a:cubicBezTo>
                  <a:cubicBezTo>
                    <a:pt x="846" y="198"/>
                    <a:pt x="822" y="139"/>
                    <a:pt x="775" y="103"/>
                  </a:cubicBezTo>
                  <a:cubicBezTo>
                    <a:pt x="727" y="67"/>
                    <a:pt x="667" y="32"/>
                    <a:pt x="608" y="20"/>
                  </a:cubicBezTo>
                  <a:cubicBezTo>
                    <a:pt x="570" y="6"/>
                    <a:pt x="530" y="0"/>
                    <a:pt x="4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3"/>
            <p:cNvSpPr/>
            <p:nvPr/>
          </p:nvSpPr>
          <p:spPr>
            <a:xfrm>
              <a:off x="3470350" y="2344400"/>
              <a:ext cx="22950" cy="21525"/>
            </a:xfrm>
            <a:custGeom>
              <a:avLst/>
              <a:gdLst/>
              <a:ahLst/>
              <a:cxnLst/>
              <a:rect l="l" t="t" r="r" b="b"/>
              <a:pathLst>
                <a:path w="918" h="861" extrusionOk="0">
                  <a:moveTo>
                    <a:pt x="467" y="0"/>
                  </a:moveTo>
                  <a:cubicBezTo>
                    <a:pt x="427" y="0"/>
                    <a:pt x="388" y="9"/>
                    <a:pt x="346" y="27"/>
                  </a:cubicBezTo>
                  <a:cubicBezTo>
                    <a:pt x="251" y="51"/>
                    <a:pt x="180" y="98"/>
                    <a:pt x="120" y="170"/>
                  </a:cubicBezTo>
                  <a:cubicBezTo>
                    <a:pt x="84" y="206"/>
                    <a:pt x="72" y="253"/>
                    <a:pt x="61" y="289"/>
                  </a:cubicBezTo>
                  <a:cubicBezTo>
                    <a:pt x="1" y="467"/>
                    <a:pt x="72" y="670"/>
                    <a:pt x="227" y="765"/>
                  </a:cubicBezTo>
                  <a:cubicBezTo>
                    <a:pt x="251" y="801"/>
                    <a:pt x="299" y="813"/>
                    <a:pt x="346" y="825"/>
                  </a:cubicBezTo>
                  <a:cubicBezTo>
                    <a:pt x="406" y="848"/>
                    <a:pt x="442" y="860"/>
                    <a:pt x="489" y="860"/>
                  </a:cubicBezTo>
                  <a:cubicBezTo>
                    <a:pt x="525" y="860"/>
                    <a:pt x="549" y="860"/>
                    <a:pt x="584" y="848"/>
                  </a:cubicBezTo>
                  <a:cubicBezTo>
                    <a:pt x="668" y="825"/>
                    <a:pt x="739" y="765"/>
                    <a:pt x="799" y="706"/>
                  </a:cubicBezTo>
                  <a:cubicBezTo>
                    <a:pt x="834" y="670"/>
                    <a:pt x="858" y="622"/>
                    <a:pt x="882" y="563"/>
                  </a:cubicBezTo>
                  <a:cubicBezTo>
                    <a:pt x="918" y="444"/>
                    <a:pt x="894" y="313"/>
                    <a:pt x="834" y="206"/>
                  </a:cubicBezTo>
                  <a:cubicBezTo>
                    <a:pt x="787" y="134"/>
                    <a:pt x="715" y="75"/>
                    <a:pt x="620" y="39"/>
                  </a:cubicBezTo>
                  <a:cubicBezTo>
                    <a:pt x="608" y="39"/>
                    <a:pt x="608" y="39"/>
                    <a:pt x="596" y="27"/>
                  </a:cubicBezTo>
                  <a:cubicBezTo>
                    <a:pt x="549" y="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3"/>
            <p:cNvSpPr/>
            <p:nvPr/>
          </p:nvSpPr>
          <p:spPr>
            <a:xfrm>
              <a:off x="3351300" y="1881200"/>
              <a:ext cx="21150" cy="21400"/>
            </a:xfrm>
            <a:custGeom>
              <a:avLst/>
              <a:gdLst/>
              <a:ahLst/>
              <a:cxnLst/>
              <a:rect l="l" t="t" r="r" b="b"/>
              <a:pathLst>
                <a:path w="846" h="856" extrusionOk="0">
                  <a:moveTo>
                    <a:pt x="424" y="1"/>
                  </a:moveTo>
                  <a:cubicBezTo>
                    <a:pt x="358" y="1"/>
                    <a:pt x="289" y="14"/>
                    <a:pt x="227" y="41"/>
                  </a:cubicBezTo>
                  <a:cubicBezTo>
                    <a:pt x="143" y="88"/>
                    <a:pt x="72" y="148"/>
                    <a:pt x="24" y="219"/>
                  </a:cubicBezTo>
                  <a:cubicBezTo>
                    <a:pt x="12" y="231"/>
                    <a:pt x="12" y="267"/>
                    <a:pt x="0" y="279"/>
                  </a:cubicBezTo>
                  <a:lnTo>
                    <a:pt x="0" y="481"/>
                  </a:lnTo>
                  <a:cubicBezTo>
                    <a:pt x="12" y="636"/>
                    <a:pt x="120" y="755"/>
                    <a:pt x="262" y="815"/>
                  </a:cubicBezTo>
                  <a:cubicBezTo>
                    <a:pt x="286" y="815"/>
                    <a:pt x="286" y="827"/>
                    <a:pt x="298" y="827"/>
                  </a:cubicBezTo>
                  <a:cubicBezTo>
                    <a:pt x="337" y="846"/>
                    <a:pt x="384" y="855"/>
                    <a:pt x="430" y="855"/>
                  </a:cubicBezTo>
                  <a:cubicBezTo>
                    <a:pt x="467" y="855"/>
                    <a:pt x="504" y="849"/>
                    <a:pt x="536" y="838"/>
                  </a:cubicBezTo>
                  <a:cubicBezTo>
                    <a:pt x="667" y="815"/>
                    <a:pt x="774" y="708"/>
                    <a:pt x="822" y="577"/>
                  </a:cubicBezTo>
                  <a:lnTo>
                    <a:pt x="822" y="565"/>
                  </a:lnTo>
                  <a:cubicBezTo>
                    <a:pt x="846" y="469"/>
                    <a:pt x="846" y="386"/>
                    <a:pt x="822" y="303"/>
                  </a:cubicBezTo>
                  <a:cubicBezTo>
                    <a:pt x="774" y="172"/>
                    <a:pt x="679" y="65"/>
                    <a:pt x="536" y="29"/>
                  </a:cubicBezTo>
                  <a:cubicBezTo>
                    <a:pt x="524" y="29"/>
                    <a:pt x="501" y="29"/>
                    <a:pt x="489" y="5"/>
                  </a:cubicBezTo>
                  <a:cubicBezTo>
                    <a:pt x="468" y="2"/>
                    <a:pt x="446" y="1"/>
                    <a:pt x="4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3"/>
            <p:cNvSpPr/>
            <p:nvPr/>
          </p:nvSpPr>
          <p:spPr>
            <a:xfrm>
              <a:off x="3416475" y="2983725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264" y="0"/>
                  </a:moveTo>
                  <a:cubicBezTo>
                    <a:pt x="159" y="0"/>
                    <a:pt x="54" y="68"/>
                    <a:pt x="13" y="171"/>
                  </a:cubicBezTo>
                  <a:cubicBezTo>
                    <a:pt x="1" y="207"/>
                    <a:pt x="1" y="255"/>
                    <a:pt x="1" y="290"/>
                  </a:cubicBezTo>
                  <a:cubicBezTo>
                    <a:pt x="1" y="314"/>
                    <a:pt x="13" y="326"/>
                    <a:pt x="13" y="350"/>
                  </a:cubicBezTo>
                  <a:cubicBezTo>
                    <a:pt x="37" y="410"/>
                    <a:pt x="84" y="457"/>
                    <a:pt x="156" y="469"/>
                  </a:cubicBezTo>
                  <a:cubicBezTo>
                    <a:pt x="180" y="469"/>
                    <a:pt x="191" y="469"/>
                    <a:pt x="191" y="481"/>
                  </a:cubicBezTo>
                  <a:cubicBezTo>
                    <a:pt x="201" y="482"/>
                    <a:pt x="210" y="482"/>
                    <a:pt x="219" y="482"/>
                  </a:cubicBezTo>
                  <a:cubicBezTo>
                    <a:pt x="315" y="482"/>
                    <a:pt x="398" y="426"/>
                    <a:pt x="441" y="350"/>
                  </a:cubicBezTo>
                  <a:cubicBezTo>
                    <a:pt x="441" y="326"/>
                    <a:pt x="453" y="326"/>
                    <a:pt x="453" y="314"/>
                  </a:cubicBezTo>
                  <a:cubicBezTo>
                    <a:pt x="501" y="195"/>
                    <a:pt x="441" y="64"/>
                    <a:pt x="322" y="17"/>
                  </a:cubicBezTo>
                  <a:cubicBezTo>
                    <a:pt x="322" y="17"/>
                    <a:pt x="311" y="17"/>
                    <a:pt x="311" y="5"/>
                  </a:cubicBezTo>
                  <a:cubicBezTo>
                    <a:pt x="295" y="2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3"/>
            <p:cNvSpPr/>
            <p:nvPr/>
          </p:nvSpPr>
          <p:spPr>
            <a:xfrm>
              <a:off x="3439400" y="274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67" y="0"/>
                  </a:moveTo>
                  <a:cubicBezTo>
                    <a:pt x="219" y="0"/>
                    <a:pt x="170" y="13"/>
                    <a:pt x="132" y="36"/>
                  </a:cubicBezTo>
                  <a:cubicBezTo>
                    <a:pt x="96" y="60"/>
                    <a:pt x="48" y="108"/>
                    <a:pt x="25" y="167"/>
                  </a:cubicBezTo>
                  <a:cubicBezTo>
                    <a:pt x="1" y="239"/>
                    <a:pt x="13" y="310"/>
                    <a:pt x="60" y="370"/>
                  </a:cubicBezTo>
                  <a:cubicBezTo>
                    <a:pt x="96" y="417"/>
                    <a:pt x="132" y="465"/>
                    <a:pt x="191" y="477"/>
                  </a:cubicBezTo>
                  <a:cubicBezTo>
                    <a:pt x="216" y="482"/>
                    <a:pt x="241" y="485"/>
                    <a:pt x="265" y="485"/>
                  </a:cubicBezTo>
                  <a:cubicBezTo>
                    <a:pt x="300" y="485"/>
                    <a:pt x="335" y="479"/>
                    <a:pt x="370" y="465"/>
                  </a:cubicBezTo>
                  <a:cubicBezTo>
                    <a:pt x="406" y="441"/>
                    <a:pt x="429" y="429"/>
                    <a:pt x="453" y="406"/>
                  </a:cubicBezTo>
                  <a:cubicBezTo>
                    <a:pt x="465" y="370"/>
                    <a:pt x="489" y="346"/>
                    <a:pt x="489" y="310"/>
                  </a:cubicBezTo>
                  <a:cubicBezTo>
                    <a:pt x="525" y="227"/>
                    <a:pt x="489" y="132"/>
                    <a:pt x="429" y="72"/>
                  </a:cubicBezTo>
                  <a:cubicBezTo>
                    <a:pt x="406" y="48"/>
                    <a:pt x="370" y="25"/>
                    <a:pt x="346" y="13"/>
                  </a:cubicBezTo>
                  <a:cubicBezTo>
                    <a:pt x="321" y="4"/>
                    <a:pt x="294" y="0"/>
                    <a:pt x="2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3"/>
            <p:cNvSpPr/>
            <p:nvPr/>
          </p:nvSpPr>
          <p:spPr>
            <a:xfrm>
              <a:off x="3343850" y="2820000"/>
              <a:ext cx="13125" cy="12425"/>
            </a:xfrm>
            <a:custGeom>
              <a:avLst/>
              <a:gdLst/>
              <a:ahLst/>
              <a:cxnLst/>
              <a:rect l="l" t="t" r="r" b="b"/>
              <a:pathLst>
                <a:path w="525" h="497" extrusionOk="0">
                  <a:moveTo>
                    <a:pt x="293" y="0"/>
                  </a:moveTo>
                  <a:cubicBezTo>
                    <a:pt x="185" y="0"/>
                    <a:pt x="65" y="60"/>
                    <a:pt x="25" y="172"/>
                  </a:cubicBezTo>
                  <a:cubicBezTo>
                    <a:pt x="1" y="255"/>
                    <a:pt x="25" y="362"/>
                    <a:pt x="84" y="422"/>
                  </a:cubicBezTo>
                  <a:cubicBezTo>
                    <a:pt x="120" y="458"/>
                    <a:pt x="144" y="470"/>
                    <a:pt x="179" y="482"/>
                  </a:cubicBezTo>
                  <a:cubicBezTo>
                    <a:pt x="207" y="491"/>
                    <a:pt x="234" y="496"/>
                    <a:pt x="261" y="496"/>
                  </a:cubicBezTo>
                  <a:cubicBezTo>
                    <a:pt x="361" y="496"/>
                    <a:pt x="451" y="428"/>
                    <a:pt x="489" y="315"/>
                  </a:cubicBezTo>
                  <a:cubicBezTo>
                    <a:pt x="525" y="243"/>
                    <a:pt x="501" y="184"/>
                    <a:pt x="477" y="124"/>
                  </a:cubicBezTo>
                  <a:cubicBezTo>
                    <a:pt x="441" y="77"/>
                    <a:pt x="406" y="41"/>
                    <a:pt x="346" y="5"/>
                  </a:cubicBezTo>
                  <a:cubicBezTo>
                    <a:pt x="329" y="2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3"/>
            <p:cNvSpPr/>
            <p:nvPr/>
          </p:nvSpPr>
          <p:spPr>
            <a:xfrm>
              <a:off x="3509650" y="2342575"/>
              <a:ext cx="14325" cy="12400"/>
            </a:xfrm>
            <a:custGeom>
              <a:avLst/>
              <a:gdLst/>
              <a:ahLst/>
              <a:cxnLst/>
              <a:rect l="l" t="t" r="r" b="b"/>
              <a:pathLst>
                <a:path w="573" h="496" extrusionOk="0">
                  <a:moveTo>
                    <a:pt x="307" y="0"/>
                  </a:moveTo>
                  <a:cubicBezTo>
                    <a:pt x="194" y="0"/>
                    <a:pt x="90" y="68"/>
                    <a:pt x="48" y="171"/>
                  </a:cubicBezTo>
                  <a:cubicBezTo>
                    <a:pt x="1" y="302"/>
                    <a:pt x="84" y="445"/>
                    <a:pt x="215" y="481"/>
                  </a:cubicBezTo>
                  <a:cubicBezTo>
                    <a:pt x="243" y="491"/>
                    <a:pt x="270" y="496"/>
                    <a:pt x="297" y="496"/>
                  </a:cubicBezTo>
                  <a:cubicBezTo>
                    <a:pt x="397" y="496"/>
                    <a:pt x="487" y="429"/>
                    <a:pt x="524" y="326"/>
                  </a:cubicBezTo>
                  <a:cubicBezTo>
                    <a:pt x="572" y="183"/>
                    <a:pt x="501" y="52"/>
                    <a:pt x="358" y="5"/>
                  </a:cubicBezTo>
                  <a:cubicBezTo>
                    <a:pt x="341" y="2"/>
                    <a:pt x="324" y="0"/>
                    <a:pt x="30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3"/>
            <p:cNvSpPr/>
            <p:nvPr/>
          </p:nvSpPr>
          <p:spPr>
            <a:xfrm>
              <a:off x="3414400" y="2157325"/>
              <a:ext cx="14325" cy="12475"/>
            </a:xfrm>
            <a:custGeom>
              <a:avLst/>
              <a:gdLst/>
              <a:ahLst/>
              <a:cxnLst/>
              <a:rect l="l" t="t" r="r" b="b"/>
              <a:pathLst>
                <a:path w="573" h="499" extrusionOk="0">
                  <a:moveTo>
                    <a:pt x="296" y="1"/>
                  </a:moveTo>
                  <a:cubicBezTo>
                    <a:pt x="187" y="1"/>
                    <a:pt x="88" y="76"/>
                    <a:pt x="48" y="176"/>
                  </a:cubicBezTo>
                  <a:cubicBezTo>
                    <a:pt x="1" y="307"/>
                    <a:pt x="84" y="438"/>
                    <a:pt x="215" y="485"/>
                  </a:cubicBezTo>
                  <a:cubicBezTo>
                    <a:pt x="240" y="494"/>
                    <a:pt x="266" y="499"/>
                    <a:pt x="290" y="499"/>
                  </a:cubicBezTo>
                  <a:cubicBezTo>
                    <a:pt x="394" y="499"/>
                    <a:pt x="486" y="424"/>
                    <a:pt x="524" y="319"/>
                  </a:cubicBezTo>
                  <a:cubicBezTo>
                    <a:pt x="572" y="188"/>
                    <a:pt x="501" y="57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3"/>
            <p:cNvSpPr/>
            <p:nvPr/>
          </p:nvSpPr>
          <p:spPr>
            <a:xfrm>
              <a:off x="3460550" y="2080150"/>
              <a:ext cx="12525" cy="12150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226" y="0"/>
                  </a:moveTo>
                  <a:cubicBezTo>
                    <a:pt x="143" y="12"/>
                    <a:pt x="48" y="72"/>
                    <a:pt x="24" y="167"/>
                  </a:cubicBezTo>
                  <a:cubicBezTo>
                    <a:pt x="0" y="191"/>
                    <a:pt x="0" y="215"/>
                    <a:pt x="0" y="250"/>
                  </a:cubicBezTo>
                  <a:cubicBezTo>
                    <a:pt x="0" y="358"/>
                    <a:pt x="60" y="441"/>
                    <a:pt x="167" y="477"/>
                  </a:cubicBezTo>
                  <a:cubicBezTo>
                    <a:pt x="194" y="483"/>
                    <a:pt x="221" y="486"/>
                    <a:pt x="245" y="486"/>
                  </a:cubicBezTo>
                  <a:cubicBezTo>
                    <a:pt x="315" y="486"/>
                    <a:pt x="373" y="461"/>
                    <a:pt x="417" y="417"/>
                  </a:cubicBezTo>
                  <a:cubicBezTo>
                    <a:pt x="453" y="381"/>
                    <a:pt x="464" y="358"/>
                    <a:pt x="476" y="322"/>
                  </a:cubicBezTo>
                  <a:cubicBezTo>
                    <a:pt x="500" y="262"/>
                    <a:pt x="500" y="227"/>
                    <a:pt x="476" y="167"/>
                  </a:cubicBezTo>
                  <a:cubicBezTo>
                    <a:pt x="453" y="84"/>
                    <a:pt x="405" y="36"/>
                    <a:pt x="333" y="12"/>
                  </a:cubicBezTo>
                  <a:cubicBezTo>
                    <a:pt x="298" y="0"/>
                    <a:pt x="262" y="0"/>
                    <a:pt x="22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3"/>
            <p:cNvSpPr/>
            <p:nvPr/>
          </p:nvSpPr>
          <p:spPr>
            <a:xfrm>
              <a:off x="3537325" y="2434925"/>
              <a:ext cx="13725" cy="12725"/>
            </a:xfrm>
            <a:custGeom>
              <a:avLst/>
              <a:gdLst/>
              <a:ahLst/>
              <a:cxnLst/>
              <a:rect l="l" t="t" r="r" b="b"/>
              <a:pathLst>
                <a:path w="549" h="509" extrusionOk="0">
                  <a:moveTo>
                    <a:pt x="282" y="0"/>
                  </a:moveTo>
                  <a:cubicBezTo>
                    <a:pt x="163" y="0"/>
                    <a:pt x="58" y="70"/>
                    <a:pt x="25" y="180"/>
                  </a:cubicBezTo>
                  <a:lnTo>
                    <a:pt x="25" y="204"/>
                  </a:lnTo>
                  <a:cubicBezTo>
                    <a:pt x="1" y="323"/>
                    <a:pt x="60" y="454"/>
                    <a:pt x="191" y="502"/>
                  </a:cubicBezTo>
                  <a:cubicBezTo>
                    <a:pt x="213" y="506"/>
                    <a:pt x="235" y="509"/>
                    <a:pt x="257" y="509"/>
                  </a:cubicBezTo>
                  <a:cubicBezTo>
                    <a:pt x="294" y="509"/>
                    <a:pt x="332" y="501"/>
                    <a:pt x="370" y="478"/>
                  </a:cubicBezTo>
                  <a:cubicBezTo>
                    <a:pt x="430" y="454"/>
                    <a:pt x="477" y="406"/>
                    <a:pt x="501" y="335"/>
                  </a:cubicBezTo>
                  <a:cubicBezTo>
                    <a:pt x="549" y="204"/>
                    <a:pt x="477" y="61"/>
                    <a:pt x="346" y="25"/>
                  </a:cubicBezTo>
                  <a:cubicBezTo>
                    <a:pt x="322" y="25"/>
                    <a:pt x="322" y="25"/>
                    <a:pt x="310" y="2"/>
                  </a:cubicBezTo>
                  <a:cubicBezTo>
                    <a:pt x="301" y="1"/>
                    <a:pt x="292" y="0"/>
                    <a:pt x="28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3"/>
            <p:cNvSpPr/>
            <p:nvPr/>
          </p:nvSpPr>
          <p:spPr>
            <a:xfrm>
              <a:off x="3328975" y="2549325"/>
              <a:ext cx="14025" cy="12525"/>
            </a:xfrm>
            <a:custGeom>
              <a:avLst/>
              <a:gdLst/>
              <a:ahLst/>
              <a:cxnLst/>
              <a:rect l="l" t="t" r="r" b="b"/>
              <a:pathLst>
                <a:path w="561" h="501" extrusionOk="0">
                  <a:moveTo>
                    <a:pt x="289" y="0"/>
                  </a:moveTo>
                  <a:cubicBezTo>
                    <a:pt x="180" y="0"/>
                    <a:pt x="78" y="68"/>
                    <a:pt x="48" y="176"/>
                  </a:cubicBezTo>
                  <a:cubicBezTo>
                    <a:pt x="1" y="307"/>
                    <a:pt x="72" y="450"/>
                    <a:pt x="203" y="486"/>
                  </a:cubicBezTo>
                  <a:cubicBezTo>
                    <a:pt x="233" y="496"/>
                    <a:pt x="263" y="501"/>
                    <a:pt x="291" y="501"/>
                  </a:cubicBezTo>
                  <a:cubicBezTo>
                    <a:pt x="397" y="501"/>
                    <a:pt x="487" y="434"/>
                    <a:pt x="524" y="331"/>
                  </a:cubicBezTo>
                  <a:cubicBezTo>
                    <a:pt x="560" y="188"/>
                    <a:pt x="489" y="57"/>
                    <a:pt x="358" y="10"/>
                  </a:cubicBezTo>
                  <a:cubicBezTo>
                    <a:pt x="335" y="3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4" name="Google Shape;3244;p23"/>
          <p:cNvGrpSpPr/>
          <p:nvPr/>
        </p:nvGrpSpPr>
        <p:grpSpPr>
          <a:xfrm flipH="1">
            <a:off x="-4" y="1992053"/>
            <a:ext cx="2140156" cy="3151313"/>
            <a:chOff x="2525900" y="1699450"/>
            <a:chExt cx="1076050" cy="1584450"/>
          </a:xfrm>
        </p:grpSpPr>
        <p:sp>
          <p:nvSpPr>
            <p:cNvPr id="3245" name="Google Shape;3245;p23"/>
            <p:cNvSpPr/>
            <p:nvPr/>
          </p:nvSpPr>
          <p:spPr>
            <a:xfrm>
              <a:off x="3569775" y="2193250"/>
              <a:ext cx="31875" cy="43775"/>
            </a:xfrm>
            <a:custGeom>
              <a:avLst/>
              <a:gdLst/>
              <a:ahLst/>
              <a:cxnLst/>
              <a:rect l="l" t="t" r="r" b="b"/>
              <a:pathLst>
                <a:path w="1275" h="1751" extrusionOk="0">
                  <a:moveTo>
                    <a:pt x="1275" y="1"/>
                  </a:moveTo>
                  <a:lnTo>
                    <a:pt x="1" y="1691"/>
                  </a:lnTo>
                  <a:lnTo>
                    <a:pt x="275" y="1751"/>
                  </a:lnTo>
                  <a:lnTo>
                    <a:pt x="1275" y="441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3"/>
            <p:cNvSpPr/>
            <p:nvPr/>
          </p:nvSpPr>
          <p:spPr>
            <a:xfrm>
              <a:off x="3486425" y="2241175"/>
              <a:ext cx="85750" cy="108375"/>
            </a:xfrm>
            <a:custGeom>
              <a:avLst/>
              <a:gdLst/>
              <a:ahLst/>
              <a:cxnLst/>
              <a:rect l="l" t="t" r="r" b="b"/>
              <a:pathLst>
                <a:path w="3430" h="4335" extrusionOk="0">
                  <a:moveTo>
                    <a:pt x="3156" y="1"/>
                  </a:moveTo>
                  <a:lnTo>
                    <a:pt x="1" y="4168"/>
                  </a:lnTo>
                  <a:cubicBezTo>
                    <a:pt x="84" y="4204"/>
                    <a:pt x="156" y="4263"/>
                    <a:pt x="203" y="4335"/>
                  </a:cubicBezTo>
                  <a:lnTo>
                    <a:pt x="3430" y="72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3"/>
            <p:cNvSpPr/>
            <p:nvPr/>
          </p:nvSpPr>
          <p:spPr>
            <a:xfrm>
              <a:off x="3361425" y="1699450"/>
              <a:ext cx="240225" cy="42875"/>
            </a:xfrm>
            <a:custGeom>
              <a:avLst/>
              <a:gdLst/>
              <a:ahLst/>
              <a:cxnLst/>
              <a:rect l="l" t="t" r="r" b="b"/>
              <a:pathLst>
                <a:path w="9609" h="1715" extrusionOk="0">
                  <a:moveTo>
                    <a:pt x="9609" y="0"/>
                  </a:moveTo>
                  <a:lnTo>
                    <a:pt x="12" y="1429"/>
                  </a:lnTo>
                  <a:cubicBezTo>
                    <a:pt x="60" y="1524"/>
                    <a:pt x="72" y="1584"/>
                    <a:pt x="36" y="1643"/>
                  </a:cubicBezTo>
                  <a:cubicBezTo>
                    <a:pt x="24" y="1667"/>
                    <a:pt x="12" y="1703"/>
                    <a:pt x="0" y="1715"/>
                  </a:cubicBezTo>
                  <a:lnTo>
                    <a:pt x="9609" y="274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3"/>
            <p:cNvSpPr/>
            <p:nvPr/>
          </p:nvSpPr>
          <p:spPr>
            <a:xfrm>
              <a:off x="3354575" y="1742600"/>
              <a:ext cx="9250" cy="139925"/>
            </a:xfrm>
            <a:custGeom>
              <a:avLst/>
              <a:gdLst/>
              <a:ahLst/>
              <a:cxnLst/>
              <a:rect l="l" t="t" r="r" b="b"/>
              <a:pathLst>
                <a:path w="370" h="5597" extrusionOk="0">
                  <a:moveTo>
                    <a:pt x="274" y="1"/>
                  </a:moveTo>
                  <a:cubicBezTo>
                    <a:pt x="231" y="44"/>
                    <a:pt x="175" y="75"/>
                    <a:pt x="116" y="75"/>
                  </a:cubicBezTo>
                  <a:cubicBezTo>
                    <a:pt x="94" y="75"/>
                    <a:pt x="71" y="70"/>
                    <a:pt x="48" y="60"/>
                  </a:cubicBezTo>
                  <a:cubicBezTo>
                    <a:pt x="36" y="60"/>
                    <a:pt x="12" y="48"/>
                    <a:pt x="0" y="48"/>
                  </a:cubicBezTo>
                  <a:lnTo>
                    <a:pt x="108" y="5597"/>
                  </a:lnTo>
                  <a:cubicBezTo>
                    <a:pt x="171" y="5560"/>
                    <a:pt x="242" y="5545"/>
                    <a:pt x="309" y="5545"/>
                  </a:cubicBezTo>
                  <a:cubicBezTo>
                    <a:pt x="330" y="5545"/>
                    <a:pt x="350" y="5546"/>
                    <a:pt x="370" y="5549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3"/>
            <p:cNvSpPr/>
            <p:nvPr/>
          </p:nvSpPr>
          <p:spPr>
            <a:xfrm>
              <a:off x="3468575" y="1948000"/>
              <a:ext cx="133075" cy="136625"/>
            </a:xfrm>
            <a:custGeom>
              <a:avLst/>
              <a:gdLst/>
              <a:ahLst/>
              <a:cxnLst/>
              <a:rect l="l" t="t" r="r" b="b"/>
              <a:pathLst>
                <a:path w="5323" h="5465" extrusionOk="0">
                  <a:moveTo>
                    <a:pt x="5323" y="0"/>
                  </a:moveTo>
                  <a:lnTo>
                    <a:pt x="1" y="5298"/>
                  </a:lnTo>
                  <a:cubicBezTo>
                    <a:pt x="72" y="5334"/>
                    <a:pt x="132" y="5370"/>
                    <a:pt x="155" y="5453"/>
                  </a:cubicBezTo>
                  <a:cubicBezTo>
                    <a:pt x="179" y="5453"/>
                    <a:pt x="203" y="5453"/>
                    <a:pt x="215" y="5465"/>
                  </a:cubicBezTo>
                  <a:lnTo>
                    <a:pt x="5323" y="369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3"/>
            <p:cNvSpPr/>
            <p:nvPr/>
          </p:nvSpPr>
          <p:spPr>
            <a:xfrm>
              <a:off x="3371850" y="1888750"/>
              <a:ext cx="229800" cy="29200"/>
            </a:xfrm>
            <a:custGeom>
              <a:avLst/>
              <a:gdLst/>
              <a:ahLst/>
              <a:cxnLst/>
              <a:rect l="l" t="t" r="r" b="b"/>
              <a:pathLst>
                <a:path w="9192" h="1168" extrusionOk="0">
                  <a:moveTo>
                    <a:pt x="12" y="1"/>
                  </a:moveTo>
                  <a:cubicBezTo>
                    <a:pt x="24" y="84"/>
                    <a:pt x="24" y="167"/>
                    <a:pt x="0" y="263"/>
                  </a:cubicBezTo>
                  <a:lnTo>
                    <a:pt x="9192" y="1168"/>
                  </a:lnTo>
                  <a:lnTo>
                    <a:pt x="9192" y="89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3"/>
            <p:cNvSpPr/>
            <p:nvPr/>
          </p:nvSpPr>
          <p:spPr>
            <a:xfrm>
              <a:off x="3233425" y="1875350"/>
              <a:ext cx="119375" cy="17900"/>
            </a:xfrm>
            <a:custGeom>
              <a:avLst/>
              <a:gdLst/>
              <a:ahLst/>
              <a:cxnLst/>
              <a:rect l="l" t="t" r="r" b="b"/>
              <a:pathLst>
                <a:path w="4775" h="716" extrusionOk="0">
                  <a:moveTo>
                    <a:pt x="36" y="1"/>
                  </a:moveTo>
                  <a:cubicBezTo>
                    <a:pt x="36" y="84"/>
                    <a:pt x="24" y="156"/>
                    <a:pt x="13" y="215"/>
                  </a:cubicBezTo>
                  <a:cubicBezTo>
                    <a:pt x="13" y="227"/>
                    <a:pt x="1" y="239"/>
                    <a:pt x="1" y="263"/>
                  </a:cubicBezTo>
                  <a:lnTo>
                    <a:pt x="4727" y="715"/>
                  </a:lnTo>
                  <a:cubicBezTo>
                    <a:pt x="4715" y="656"/>
                    <a:pt x="4727" y="584"/>
                    <a:pt x="4739" y="525"/>
                  </a:cubicBezTo>
                  <a:cubicBezTo>
                    <a:pt x="4763" y="501"/>
                    <a:pt x="4763" y="477"/>
                    <a:pt x="4775" y="465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3"/>
            <p:cNvSpPr/>
            <p:nvPr/>
          </p:nvSpPr>
          <p:spPr>
            <a:xfrm>
              <a:off x="3357850" y="1901550"/>
              <a:ext cx="10150" cy="91100"/>
            </a:xfrm>
            <a:custGeom>
              <a:avLst/>
              <a:gdLst/>
              <a:ahLst/>
              <a:cxnLst/>
              <a:rect l="l" t="t" r="r" b="b"/>
              <a:pathLst>
                <a:path w="406" h="3644" extrusionOk="0">
                  <a:moveTo>
                    <a:pt x="0" y="1"/>
                  </a:moveTo>
                  <a:lnTo>
                    <a:pt x="143" y="3620"/>
                  </a:lnTo>
                  <a:cubicBezTo>
                    <a:pt x="175" y="3609"/>
                    <a:pt x="208" y="3604"/>
                    <a:pt x="242" y="3604"/>
                  </a:cubicBezTo>
                  <a:cubicBezTo>
                    <a:pt x="284" y="3604"/>
                    <a:pt x="329" y="3612"/>
                    <a:pt x="381" y="3632"/>
                  </a:cubicBezTo>
                  <a:cubicBezTo>
                    <a:pt x="393" y="3632"/>
                    <a:pt x="393" y="3644"/>
                    <a:pt x="405" y="3644"/>
                  </a:cubicBezTo>
                  <a:lnTo>
                    <a:pt x="274" y="24"/>
                  </a:lnTo>
                  <a:cubicBezTo>
                    <a:pt x="242" y="35"/>
                    <a:pt x="205" y="41"/>
                    <a:pt x="168" y="41"/>
                  </a:cubicBezTo>
                  <a:cubicBezTo>
                    <a:pt x="122" y="41"/>
                    <a:pt x="75" y="32"/>
                    <a:pt x="36" y="13"/>
                  </a:cubicBezTo>
                  <a:cubicBezTo>
                    <a:pt x="24" y="13"/>
                    <a:pt x="24" y="13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3"/>
            <p:cNvSpPr/>
            <p:nvPr/>
          </p:nvSpPr>
          <p:spPr>
            <a:xfrm>
              <a:off x="3391475" y="2086400"/>
              <a:ext cx="73250" cy="83675"/>
            </a:xfrm>
            <a:custGeom>
              <a:avLst/>
              <a:gdLst/>
              <a:ahLst/>
              <a:cxnLst/>
              <a:rect l="l" t="t" r="r" b="b"/>
              <a:pathLst>
                <a:path w="2930" h="3347" extrusionOk="0">
                  <a:moveTo>
                    <a:pt x="2763" y="0"/>
                  </a:moveTo>
                  <a:lnTo>
                    <a:pt x="1" y="3191"/>
                  </a:lnTo>
                  <a:cubicBezTo>
                    <a:pt x="72" y="3227"/>
                    <a:pt x="144" y="3287"/>
                    <a:pt x="203" y="3346"/>
                  </a:cubicBezTo>
                  <a:lnTo>
                    <a:pt x="2930" y="227"/>
                  </a:lnTo>
                  <a:cubicBezTo>
                    <a:pt x="2846" y="191"/>
                    <a:pt x="2763" y="108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3"/>
            <p:cNvSpPr/>
            <p:nvPr/>
          </p:nvSpPr>
          <p:spPr>
            <a:xfrm>
              <a:off x="3226875" y="1884000"/>
              <a:ext cx="132200" cy="113425"/>
            </a:xfrm>
            <a:custGeom>
              <a:avLst/>
              <a:gdLst/>
              <a:ahLst/>
              <a:cxnLst/>
              <a:rect l="l" t="t" r="r" b="b"/>
              <a:pathLst>
                <a:path w="5288" h="4537" extrusionOk="0">
                  <a:moveTo>
                    <a:pt x="191" y="0"/>
                  </a:moveTo>
                  <a:cubicBezTo>
                    <a:pt x="155" y="72"/>
                    <a:pt x="84" y="131"/>
                    <a:pt x="1" y="191"/>
                  </a:cubicBezTo>
                  <a:lnTo>
                    <a:pt x="5097" y="4536"/>
                  </a:lnTo>
                  <a:cubicBezTo>
                    <a:pt x="5156" y="4453"/>
                    <a:pt x="5216" y="4394"/>
                    <a:pt x="5287" y="434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3"/>
            <p:cNvSpPr/>
            <p:nvPr/>
          </p:nvSpPr>
          <p:spPr>
            <a:xfrm>
              <a:off x="3370650" y="2004850"/>
              <a:ext cx="95275" cy="79500"/>
            </a:xfrm>
            <a:custGeom>
              <a:avLst/>
              <a:gdLst/>
              <a:ahLst/>
              <a:cxnLst/>
              <a:rect l="l" t="t" r="r" b="b"/>
              <a:pathLst>
                <a:path w="3811" h="3180" extrusionOk="0">
                  <a:moveTo>
                    <a:pt x="131" y="0"/>
                  </a:moveTo>
                  <a:lnTo>
                    <a:pt x="131" y="24"/>
                  </a:lnTo>
                  <a:cubicBezTo>
                    <a:pt x="96" y="107"/>
                    <a:pt x="60" y="167"/>
                    <a:pt x="0" y="226"/>
                  </a:cubicBezTo>
                  <a:lnTo>
                    <a:pt x="3620" y="3179"/>
                  </a:lnTo>
                  <a:cubicBezTo>
                    <a:pt x="3644" y="3084"/>
                    <a:pt x="3715" y="3024"/>
                    <a:pt x="3810" y="301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3"/>
            <p:cNvSpPr/>
            <p:nvPr/>
          </p:nvSpPr>
          <p:spPr>
            <a:xfrm>
              <a:off x="3470950" y="2084325"/>
              <a:ext cx="130700" cy="76500"/>
            </a:xfrm>
            <a:custGeom>
              <a:avLst/>
              <a:gdLst/>
              <a:ahLst/>
              <a:cxnLst/>
              <a:rect l="l" t="t" r="r" b="b"/>
              <a:pathLst>
                <a:path w="5228" h="3060" extrusionOk="0">
                  <a:moveTo>
                    <a:pt x="60" y="0"/>
                  </a:moveTo>
                  <a:cubicBezTo>
                    <a:pt x="84" y="36"/>
                    <a:pt x="84" y="95"/>
                    <a:pt x="60" y="155"/>
                  </a:cubicBezTo>
                  <a:cubicBezTo>
                    <a:pt x="48" y="191"/>
                    <a:pt x="37" y="238"/>
                    <a:pt x="1" y="250"/>
                  </a:cubicBezTo>
                  <a:lnTo>
                    <a:pt x="5228" y="3060"/>
                  </a:lnTo>
                  <a:lnTo>
                    <a:pt x="5228" y="2762"/>
                  </a:lnTo>
                  <a:lnTo>
                    <a:pt x="120" y="12"/>
                  </a:lnTo>
                  <a:cubicBezTo>
                    <a:pt x="108" y="0"/>
                    <a:pt x="96" y="0"/>
                    <a:pt x="6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3"/>
            <p:cNvSpPr/>
            <p:nvPr/>
          </p:nvSpPr>
          <p:spPr>
            <a:xfrm>
              <a:off x="3403100" y="2193850"/>
              <a:ext cx="198550" cy="56575"/>
            </a:xfrm>
            <a:custGeom>
              <a:avLst/>
              <a:gdLst/>
              <a:ahLst/>
              <a:cxnLst/>
              <a:rect l="l" t="t" r="r" b="b"/>
              <a:pathLst>
                <a:path w="7942" h="2263" extrusionOk="0">
                  <a:moveTo>
                    <a:pt x="60" y="1"/>
                  </a:moveTo>
                  <a:cubicBezTo>
                    <a:pt x="36" y="96"/>
                    <a:pt x="24" y="167"/>
                    <a:pt x="0" y="263"/>
                  </a:cubicBezTo>
                  <a:lnTo>
                    <a:pt x="6489" y="1894"/>
                  </a:lnTo>
                  <a:lnTo>
                    <a:pt x="6763" y="1965"/>
                  </a:lnTo>
                  <a:lnTo>
                    <a:pt x="7942" y="2263"/>
                  </a:lnTo>
                  <a:lnTo>
                    <a:pt x="7942" y="2001"/>
                  </a:lnTo>
                  <a:lnTo>
                    <a:pt x="6942" y="1751"/>
                  </a:lnTo>
                  <a:lnTo>
                    <a:pt x="6668" y="16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3"/>
            <p:cNvSpPr/>
            <p:nvPr/>
          </p:nvSpPr>
          <p:spPr>
            <a:xfrm>
              <a:off x="3388800" y="2213200"/>
              <a:ext cx="90825" cy="135150"/>
            </a:xfrm>
            <a:custGeom>
              <a:avLst/>
              <a:gdLst/>
              <a:ahLst/>
              <a:cxnLst/>
              <a:rect l="l" t="t" r="r" b="b"/>
              <a:pathLst>
                <a:path w="3633" h="5406" extrusionOk="0">
                  <a:moveTo>
                    <a:pt x="227" y="0"/>
                  </a:moveTo>
                  <a:cubicBezTo>
                    <a:pt x="155" y="60"/>
                    <a:pt x="96" y="108"/>
                    <a:pt x="1" y="155"/>
                  </a:cubicBezTo>
                  <a:lnTo>
                    <a:pt x="3406" y="5406"/>
                  </a:lnTo>
                  <a:cubicBezTo>
                    <a:pt x="3465" y="5346"/>
                    <a:pt x="3549" y="5299"/>
                    <a:pt x="3632" y="52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3"/>
            <p:cNvSpPr/>
            <p:nvPr/>
          </p:nvSpPr>
          <p:spPr>
            <a:xfrm>
              <a:off x="3534650" y="2440025"/>
              <a:ext cx="66700" cy="103600"/>
            </a:xfrm>
            <a:custGeom>
              <a:avLst/>
              <a:gdLst/>
              <a:ahLst/>
              <a:cxnLst/>
              <a:rect l="l" t="t" r="r" b="b"/>
              <a:pathLst>
                <a:path w="2668" h="4144" extrusionOk="0">
                  <a:moveTo>
                    <a:pt x="120" y="0"/>
                  </a:moveTo>
                  <a:lnTo>
                    <a:pt x="1" y="71"/>
                  </a:lnTo>
                  <a:lnTo>
                    <a:pt x="2668" y="4143"/>
                  </a:lnTo>
                  <a:lnTo>
                    <a:pt x="2668" y="3667"/>
                  </a:lnTo>
                  <a:lnTo>
                    <a:pt x="453" y="298"/>
                  </a:lnTo>
                  <a:cubicBezTo>
                    <a:pt x="429" y="304"/>
                    <a:pt x="403" y="307"/>
                    <a:pt x="374" y="307"/>
                  </a:cubicBezTo>
                  <a:cubicBezTo>
                    <a:pt x="346" y="307"/>
                    <a:pt x="316" y="304"/>
                    <a:pt x="286" y="298"/>
                  </a:cubicBezTo>
                  <a:cubicBezTo>
                    <a:pt x="167" y="250"/>
                    <a:pt x="96" y="131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3"/>
            <p:cNvSpPr/>
            <p:nvPr/>
          </p:nvSpPr>
          <p:spPr>
            <a:xfrm>
              <a:off x="3484950" y="2361725"/>
              <a:ext cx="52100" cy="74450"/>
            </a:xfrm>
            <a:custGeom>
              <a:avLst/>
              <a:gdLst/>
              <a:ahLst/>
              <a:cxnLst/>
              <a:rect l="l" t="t" r="r" b="b"/>
              <a:pathLst>
                <a:path w="2084" h="2978" extrusionOk="0">
                  <a:moveTo>
                    <a:pt x="239" y="1"/>
                  </a:moveTo>
                  <a:cubicBezTo>
                    <a:pt x="155" y="72"/>
                    <a:pt x="84" y="132"/>
                    <a:pt x="0" y="155"/>
                  </a:cubicBezTo>
                  <a:lnTo>
                    <a:pt x="1858" y="2977"/>
                  </a:lnTo>
                  <a:lnTo>
                    <a:pt x="2084" y="283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3"/>
            <p:cNvSpPr/>
            <p:nvPr/>
          </p:nvSpPr>
          <p:spPr>
            <a:xfrm>
              <a:off x="3359925" y="2364100"/>
              <a:ext cx="122675" cy="183700"/>
            </a:xfrm>
            <a:custGeom>
              <a:avLst/>
              <a:gdLst/>
              <a:ahLst/>
              <a:cxnLst/>
              <a:rect l="l" t="t" r="r" b="b"/>
              <a:pathLst>
                <a:path w="4907" h="7348" extrusionOk="0">
                  <a:moveTo>
                    <a:pt x="4656" y="1"/>
                  </a:moveTo>
                  <a:lnTo>
                    <a:pt x="1" y="7347"/>
                  </a:lnTo>
                  <a:lnTo>
                    <a:pt x="537" y="7002"/>
                  </a:lnTo>
                  <a:lnTo>
                    <a:pt x="4894" y="120"/>
                  </a:lnTo>
                  <a:cubicBezTo>
                    <a:pt x="4906" y="96"/>
                    <a:pt x="4906" y="84"/>
                    <a:pt x="4906" y="72"/>
                  </a:cubicBezTo>
                  <a:cubicBezTo>
                    <a:pt x="4859" y="72"/>
                    <a:pt x="4823" y="72"/>
                    <a:pt x="4775" y="60"/>
                  </a:cubicBezTo>
                  <a:cubicBezTo>
                    <a:pt x="4728" y="37"/>
                    <a:pt x="4704" y="25"/>
                    <a:pt x="465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3"/>
            <p:cNvSpPr/>
            <p:nvPr/>
          </p:nvSpPr>
          <p:spPr>
            <a:xfrm>
              <a:off x="3403975" y="2657300"/>
              <a:ext cx="46175" cy="92900"/>
            </a:xfrm>
            <a:custGeom>
              <a:avLst/>
              <a:gdLst/>
              <a:ahLst/>
              <a:cxnLst/>
              <a:rect l="l" t="t" r="r" b="b"/>
              <a:pathLst>
                <a:path w="1847" h="3716" extrusionOk="0">
                  <a:moveTo>
                    <a:pt x="275" y="1"/>
                  </a:moveTo>
                  <a:lnTo>
                    <a:pt x="1" y="36"/>
                  </a:lnTo>
                  <a:lnTo>
                    <a:pt x="1549" y="3691"/>
                  </a:lnTo>
                  <a:cubicBezTo>
                    <a:pt x="1593" y="3665"/>
                    <a:pt x="1651" y="3651"/>
                    <a:pt x="1708" y="3651"/>
                  </a:cubicBezTo>
                  <a:cubicBezTo>
                    <a:pt x="1727" y="3651"/>
                    <a:pt x="1745" y="3653"/>
                    <a:pt x="1763" y="3656"/>
                  </a:cubicBezTo>
                  <a:cubicBezTo>
                    <a:pt x="1799" y="3668"/>
                    <a:pt x="1834" y="3691"/>
                    <a:pt x="1846" y="37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3"/>
            <p:cNvSpPr/>
            <p:nvPr/>
          </p:nvSpPr>
          <p:spPr>
            <a:xfrm>
              <a:off x="3447750" y="2756725"/>
              <a:ext cx="63125" cy="139325"/>
            </a:xfrm>
            <a:custGeom>
              <a:avLst/>
              <a:gdLst/>
              <a:ahLst/>
              <a:cxnLst/>
              <a:rect l="l" t="t" r="r" b="b"/>
              <a:pathLst>
                <a:path w="2525" h="5573" extrusionOk="0">
                  <a:moveTo>
                    <a:pt x="214" y="0"/>
                  </a:moveTo>
                  <a:lnTo>
                    <a:pt x="119" y="84"/>
                  </a:lnTo>
                  <a:cubicBezTo>
                    <a:pt x="95" y="107"/>
                    <a:pt x="72" y="131"/>
                    <a:pt x="36" y="143"/>
                  </a:cubicBezTo>
                  <a:lnTo>
                    <a:pt x="0" y="167"/>
                  </a:lnTo>
                  <a:lnTo>
                    <a:pt x="2286" y="5572"/>
                  </a:lnTo>
                  <a:cubicBezTo>
                    <a:pt x="2358" y="5513"/>
                    <a:pt x="2441" y="5477"/>
                    <a:pt x="2524" y="54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3"/>
            <p:cNvSpPr/>
            <p:nvPr/>
          </p:nvSpPr>
          <p:spPr>
            <a:xfrm>
              <a:off x="3360525" y="2551625"/>
              <a:ext cx="47650" cy="100650"/>
            </a:xfrm>
            <a:custGeom>
              <a:avLst/>
              <a:gdLst/>
              <a:ahLst/>
              <a:cxnLst/>
              <a:rect l="l" t="t" r="r" b="b"/>
              <a:pathLst>
                <a:path w="1906" h="4026" extrusionOk="0">
                  <a:moveTo>
                    <a:pt x="227" y="1"/>
                  </a:moveTo>
                  <a:lnTo>
                    <a:pt x="1" y="144"/>
                  </a:lnTo>
                  <a:lnTo>
                    <a:pt x="1644" y="4025"/>
                  </a:lnTo>
                  <a:lnTo>
                    <a:pt x="1906" y="398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3"/>
            <p:cNvSpPr/>
            <p:nvPr/>
          </p:nvSpPr>
          <p:spPr>
            <a:xfrm>
              <a:off x="3125375" y="2390600"/>
              <a:ext cx="476275" cy="313150"/>
            </a:xfrm>
            <a:custGeom>
              <a:avLst/>
              <a:gdLst/>
              <a:ahLst/>
              <a:cxnLst/>
              <a:rect l="l" t="t" r="r" b="b"/>
              <a:pathLst>
                <a:path w="19051" h="12526" extrusionOk="0">
                  <a:moveTo>
                    <a:pt x="19051" y="1"/>
                  </a:moveTo>
                  <a:lnTo>
                    <a:pt x="16455" y="1691"/>
                  </a:lnTo>
                  <a:lnTo>
                    <a:pt x="16241" y="1834"/>
                  </a:lnTo>
                  <a:lnTo>
                    <a:pt x="9907" y="5942"/>
                  </a:lnTo>
                  <a:lnTo>
                    <a:pt x="9371" y="6287"/>
                  </a:lnTo>
                  <a:lnTo>
                    <a:pt x="1" y="12395"/>
                  </a:lnTo>
                  <a:cubicBezTo>
                    <a:pt x="48" y="12431"/>
                    <a:pt x="72" y="12478"/>
                    <a:pt x="108" y="12526"/>
                  </a:cubicBezTo>
                  <a:lnTo>
                    <a:pt x="358" y="12478"/>
                  </a:lnTo>
                  <a:lnTo>
                    <a:pt x="9407" y="6597"/>
                  </a:lnTo>
                  <a:lnTo>
                    <a:pt x="9633" y="6454"/>
                  </a:lnTo>
                  <a:lnTo>
                    <a:pt x="16384" y="2060"/>
                  </a:lnTo>
                  <a:lnTo>
                    <a:pt x="16503" y="1989"/>
                  </a:lnTo>
                  <a:lnTo>
                    <a:pt x="16503" y="1977"/>
                  </a:lnTo>
                  <a:cubicBezTo>
                    <a:pt x="16533" y="1877"/>
                    <a:pt x="16622" y="1802"/>
                    <a:pt x="16720" y="1802"/>
                  </a:cubicBezTo>
                  <a:cubicBezTo>
                    <a:pt x="16739" y="1802"/>
                    <a:pt x="16758" y="1805"/>
                    <a:pt x="16777" y="1810"/>
                  </a:cubicBezTo>
                  <a:lnTo>
                    <a:pt x="19051" y="322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3"/>
            <p:cNvSpPr/>
            <p:nvPr/>
          </p:nvSpPr>
          <p:spPr>
            <a:xfrm>
              <a:off x="3128050" y="2615625"/>
              <a:ext cx="473900" cy="94675"/>
            </a:xfrm>
            <a:custGeom>
              <a:avLst/>
              <a:gdLst/>
              <a:ahLst/>
              <a:cxnLst/>
              <a:rect l="l" t="t" r="r" b="b"/>
              <a:pathLst>
                <a:path w="18956" h="3787" extrusionOk="0">
                  <a:moveTo>
                    <a:pt x="18956" y="1"/>
                  </a:moveTo>
                  <a:lnTo>
                    <a:pt x="11216" y="1441"/>
                  </a:lnTo>
                  <a:lnTo>
                    <a:pt x="10955" y="1489"/>
                  </a:lnTo>
                  <a:lnTo>
                    <a:pt x="251" y="3477"/>
                  </a:lnTo>
                  <a:lnTo>
                    <a:pt x="1" y="3525"/>
                  </a:lnTo>
                  <a:cubicBezTo>
                    <a:pt x="25" y="3596"/>
                    <a:pt x="37" y="3704"/>
                    <a:pt x="25" y="3787"/>
                  </a:cubicBezTo>
                  <a:lnTo>
                    <a:pt x="11062" y="1739"/>
                  </a:lnTo>
                  <a:lnTo>
                    <a:pt x="11324" y="1691"/>
                  </a:lnTo>
                  <a:lnTo>
                    <a:pt x="18956" y="263"/>
                  </a:lnTo>
                  <a:lnTo>
                    <a:pt x="189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3"/>
            <p:cNvSpPr/>
            <p:nvPr/>
          </p:nvSpPr>
          <p:spPr>
            <a:xfrm>
              <a:off x="3117650" y="2716825"/>
              <a:ext cx="74725" cy="262575"/>
            </a:xfrm>
            <a:custGeom>
              <a:avLst/>
              <a:gdLst/>
              <a:ahLst/>
              <a:cxnLst/>
              <a:rect l="l" t="t" r="r" b="b"/>
              <a:pathLst>
                <a:path w="2989" h="10503" extrusionOk="0">
                  <a:moveTo>
                    <a:pt x="250" y="1"/>
                  </a:moveTo>
                  <a:cubicBezTo>
                    <a:pt x="188" y="32"/>
                    <a:pt x="109" y="63"/>
                    <a:pt x="34" y="63"/>
                  </a:cubicBezTo>
                  <a:cubicBezTo>
                    <a:pt x="23" y="63"/>
                    <a:pt x="11" y="62"/>
                    <a:pt x="0" y="60"/>
                  </a:cubicBezTo>
                  <a:lnTo>
                    <a:pt x="0" y="60"/>
                  </a:lnTo>
                  <a:lnTo>
                    <a:pt x="2739" y="10502"/>
                  </a:lnTo>
                  <a:cubicBezTo>
                    <a:pt x="2810" y="10454"/>
                    <a:pt x="2905" y="10431"/>
                    <a:pt x="2989" y="1041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3"/>
            <p:cNvSpPr/>
            <p:nvPr/>
          </p:nvSpPr>
          <p:spPr>
            <a:xfrm>
              <a:off x="3207525" y="2947525"/>
              <a:ext cx="153325" cy="44675"/>
            </a:xfrm>
            <a:custGeom>
              <a:avLst/>
              <a:gdLst/>
              <a:ahLst/>
              <a:cxnLst/>
              <a:rect l="l" t="t" r="r" b="b"/>
              <a:pathLst>
                <a:path w="6133" h="1787" extrusionOk="0">
                  <a:moveTo>
                    <a:pt x="5859" y="0"/>
                  </a:moveTo>
                  <a:lnTo>
                    <a:pt x="1" y="1524"/>
                  </a:lnTo>
                  <a:cubicBezTo>
                    <a:pt x="48" y="1607"/>
                    <a:pt x="60" y="1691"/>
                    <a:pt x="60" y="1786"/>
                  </a:cubicBezTo>
                  <a:lnTo>
                    <a:pt x="6132" y="191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3"/>
            <p:cNvSpPr/>
            <p:nvPr/>
          </p:nvSpPr>
          <p:spPr>
            <a:xfrm>
              <a:off x="3362025" y="2909125"/>
              <a:ext cx="138425" cy="40800"/>
            </a:xfrm>
            <a:custGeom>
              <a:avLst/>
              <a:gdLst/>
              <a:ahLst/>
              <a:cxnLst/>
              <a:rect l="l" t="t" r="r" b="b"/>
              <a:pathLst>
                <a:path w="5537" h="1632" extrusionOk="0">
                  <a:moveTo>
                    <a:pt x="5465" y="0"/>
                  </a:moveTo>
                  <a:lnTo>
                    <a:pt x="0" y="1429"/>
                  </a:lnTo>
                  <a:lnTo>
                    <a:pt x="286" y="1631"/>
                  </a:lnTo>
                  <a:lnTo>
                    <a:pt x="5489" y="262"/>
                  </a:lnTo>
                  <a:lnTo>
                    <a:pt x="5537" y="238"/>
                  </a:lnTo>
                  <a:cubicBezTo>
                    <a:pt x="5489" y="155"/>
                    <a:pt x="5477" y="84"/>
                    <a:pt x="546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3"/>
            <p:cNvSpPr/>
            <p:nvPr/>
          </p:nvSpPr>
          <p:spPr>
            <a:xfrm>
              <a:off x="3281950" y="2758200"/>
              <a:ext cx="167000" cy="126825"/>
            </a:xfrm>
            <a:custGeom>
              <a:avLst/>
              <a:gdLst/>
              <a:ahLst/>
              <a:cxnLst/>
              <a:rect l="l" t="t" r="r" b="b"/>
              <a:pathLst>
                <a:path w="6680" h="5073" extrusionOk="0">
                  <a:moveTo>
                    <a:pt x="6370" y="1"/>
                  </a:moveTo>
                  <a:lnTo>
                    <a:pt x="2965" y="2608"/>
                  </a:lnTo>
                  <a:cubicBezTo>
                    <a:pt x="2977" y="2656"/>
                    <a:pt x="3001" y="2727"/>
                    <a:pt x="2965" y="2787"/>
                  </a:cubicBezTo>
                  <a:cubicBezTo>
                    <a:pt x="2927" y="2900"/>
                    <a:pt x="2837" y="2968"/>
                    <a:pt x="2737" y="2968"/>
                  </a:cubicBezTo>
                  <a:cubicBezTo>
                    <a:pt x="2710" y="2968"/>
                    <a:pt x="2683" y="2963"/>
                    <a:pt x="2655" y="2954"/>
                  </a:cubicBezTo>
                  <a:cubicBezTo>
                    <a:pt x="2608" y="2942"/>
                    <a:pt x="2584" y="2930"/>
                    <a:pt x="2560" y="2894"/>
                  </a:cubicBezTo>
                  <a:lnTo>
                    <a:pt x="0" y="4859"/>
                  </a:lnTo>
                  <a:cubicBezTo>
                    <a:pt x="72" y="4906"/>
                    <a:pt x="131" y="4978"/>
                    <a:pt x="179" y="5073"/>
                  </a:cubicBezTo>
                  <a:lnTo>
                    <a:pt x="6644" y="132"/>
                  </a:lnTo>
                  <a:lnTo>
                    <a:pt x="6680" y="96"/>
                  </a:lnTo>
                  <a:lnTo>
                    <a:pt x="6680" y="96"/>
                  </a:lnTo>
                  <a:cubicBezTo>
                    <a:pt x="6647" y="116"/>
                    <a:pt x="6618" y="125"/>
                    <a:pt x="6586" y="125"/>
                  </a:cubicBezTo>
                  <a:cubicBezTo>
                    <a:pt x="6561" y="125"/>
                    <a:pt x="6533" y="119"/>
                    <a:pt x="6501" y="108"/>
                  </a:cubicBezTo>
                  <a:cubicBezTo>
                    <a:pt x="6442" y="96"/>
                    <a:pt x="6406" y="48"/>
                    <a:pt x="637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3"/>
            <p:cNvSpPr/>
            <p:nvPr/>
          </p:nvSpPr>
          <p:spPr>
            <a:xfrm>
              <a:off x="3450725" y="2635275"/>
              <a:ext cx="150925" cy="123850"/>
            </a:xfrm>
            <a:custGeom>
              <a:avLst/>
              <a:gdLst/>
              <a:ahLst/>
              <a:cxnLst/>
              <a:rect l="l" t="t" r="r" b="b"/>
              <a:pathLst>
                <a:path w="6037" h="4954" extrusionOk="0">
                  <a:moveTo>
                    <a:pt x="6037" y="1"/>
                  </a:moveTo>
                  <a:lnTo>
                    <a:pt x="0" y="4632"/>
                  </a:lnTo>
                  <a:cubicBezTo>
                    <a:pt x="60" y="4668"/>
                    <a:pt x="72" y="4775"/>
                    <a:pt x="36" y="4870"/>
                  </a:cubicBezTo>
                  <a:lnTo>
                    <a:pt x="0" y="4953"/>
                  </a:lnTo>
                  <a:lnTo>
                    <a:pt x="0" y="4953"/>
                  </a:lnTo>
                  <a:lnTo>
                    <a:pt x="95" y="4882"/>
                  </a:lnTo>
                  <a:lnTo>
                    <a:pt x="6037" y="322"/>
                  </a:lnTo>
                  <a:lnTo>
                    <a:pt x="60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3"/>
            <p:cNvSpPr/>
            <p:nvPr/>
          </p:nvSpPr>
          <p:spPr>
            <a:xfrm>
              <a:off x="3516800" y="2698375"/>
              <a:ext cx="84850" cy="197675"/>
            </a:xfrm>
            <a:custGeom>
              <a:avLst/>
              <a:gdLst/>
              <a:ahLst/>
              <a:cxnLst/>
              <a:rect l="l" t="t" r="r" b="b"/>
              <a:pathLst>
                <a:path w="3394" h="7907" extrusionOk="0">
                  <a:moveTo>
                    <a:pt x="3394" y="1"/>
                  </a:moveTo>
                  <a:lnTo>
                    <a:pt x="0" y="7799"/>
                  </a:lnTo>
                  <a:cubicBezTo>
                    <a:pt x="12" y="7799"/>
                    <a:pt x="48" y="7811"/>
                    <a:pt x="60" y="7811"/>
                  </a:cubicBezTo>
                  <a:cubicBezTo>
                    <a:pt x="119" y="7835"/>
                    <a:pt x="179" y="7883"/>
                    <a:pt x="238" y="7906"/>
                  </a:cubicBezTo>
                  <a:lnTo>
                    <a:pt x="3394" y="66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3"/>
            <p:cNvSpPr/>
            <p:nvPr/>
          </p:nvSpPr>
          <p:spPr>
            <a:xfrm>
              <a:off x="3517700" y="2919250"/>
              <a:ext cx="83950" cy="148250"/>
            </a:xfrm>
            <a:custGeom>
              <a:avLst/>
              <a:gdLst/>
              <a:ahLst/>
              <a:cxnLst/>
              <a:rect l="l" t="t" r="r" b="b"/>
              <a:pathLst>
                <a:path w="3358" h="5930" extrusionOk="0">
                  <a:moveTo>
                    <a:pt x="238" y="0"/>
                  </a:moveTo>
                  <a:cubicBezTo>
                    <a:pt x="155" y="60"/>
                    <a:pt x="83" y="95"/>
                    <a:pt x="0" y="131"/>
                  </a:cubicBezTo>
                  <a:lnTo>
                    <a:pt x="3358" y="5929"/>
                  </a:lnTo>
                  <a:lnTo>
                    <a:pt x="3358" y="539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3"/>
            <p:cNvSpPr/>
            <p:nvPr/>
          </p:nvSpPr>
          <p:spPr>
            <a:xfrm>
              <a:off x="3421550" y="2991875"/>
              <a:ext cx="180100" cy="133375"/>
            </a:xfrm>
            <a:custGeom>
              <a:avLst/>
              <a:gdLst/>
              <a:ahLst/>
              <a:cxnLst/>
              <a:rect l="l" t="t" r="r" b="b"/>
              <a:pathLst>
                <a:path w="7204" h="5335" extrusionOk="0">
                  <a:moveTo>
                    <a:pt x="250" y="0"/>
                  </a:moveTo>
                  <a:cubicBezTo>
                    <a:pt x="221" y="110"/>
                    <a:pt x="141" y="161"/>
                    <a:pt x="53" y="161"/>
                  </a:cubicBezTo>
                  <a:cubicBezTo>
                    <a:pt x="36" y="161"/>
                    <a:pt x="18" y="159"/>
                    <a:pt x="0" y="155"/>
                  </a:cubicBezTo>
                  <a:lnTo>
                    <a:pt x="0" y="155"/>
                  </a:lnTo>
                  <a:lnTo>
                    <a:pt x="7204" y="5334"/>
                  </a:lnTo>
                  <a:lnTo>
                    <a:pt x="7204" y="500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3"/>
            <p:cNvSpPr/>
            <p:nvPr/>
          </p:nvSpPr>
          <p:spPr>
            <a:xfrm>
              <a:off x="3415600" y="29912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48" y="0"/>
                  </a:moveTo>
                  <a:lnTo>
                    <a:pt x="0" y="12"/>
                  </a:lnTo>
                  <a:lnTo>
                    <a:pt x="60" y="60"/>
                  </a:lnTo>
                  <a:cubicBezTo>
                    <a:pt x="48" y="48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3"/>
            <p:cNvSpPr/>
            <p:nvPr/>
          </p:nvSpPr>
          <p:spPr>
            <a:xfrm>
              <a:off x="3283125" y="2890950"/>
              <a:ext cx="131900" cy="96475"/>
            </a:xfrm>
            <a:custGeom>
              <a:avLst/>
              <a:gdLst/>
              <a:ahLst/>
              <a:cxnLst/>
              <a:rect l="l" t="t" r="r" b="b"/>
              <a:pathLst>
                <a:path w="5276" h="3859" extrusionOk="0">
                  <a:moveTo>
                    <a:pt x="132" y="1"/>
                  </a:moveTo>
                  <a:cubicBezTo>
                    <a:pt x="132" y="13"/>
                    <a:pt x="132" y="25"/>
                    <a:pt x="120" y="37"/>
                  </a:cubicBezTo>
                  <a:cubicBezTo>
                    <a:pt x="96" y="108"/>
                    <a:pt x="60" y="168"/>
                    <a:pt x="1" y="227"/>
                  </a:cubicBezTo>
                  <a:lnTo>
                    <a:pt x="2811" y="2251"/>
                  </a:lnTo>
                  <a:lnTo>
                    <a:pt x="3097" y="2454"/>
                  </a:lnTo>
                  <a:lnTo>
                    <a:pt x="5061" y="3859"/>
                  </a:lnTo>
                  <a:lnTo>
                    <a:pt x="5275" y="3680"/>
                  </a:lnTo>
                  <a:lnTo>
                    <a:pt x="3430" y="2346"/>
                  </a:lnTo>
                  <a:lnTo>
                    <a:pt x="3156" y="2168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3"/>
            <p:cNvSpPr/>
            <p:nvPr/>
          </p:nvSpPr>
          <p:spPr>
            <a:xfrm>
              <a:off x="3303375" y="2915075"/>
              <a:ext cx="202425" cy="165525"/>
            </a:xfrm>
            <a:custGeom>
              <a:avLst/>
              <a:gdLst/>
              <a:ahLst/>
              <a:cxnLst/>
              <a:rect l="l" t="t" r="r" b="b"/>
              <a:pathLst>
                <a:path w="8097" h="6621" extrusionOk="0">
                  <a:moveTo>
                    <a:pt x="7883" y="0"/>
                  </a:moveTo>
                  <a:lnTo>
                    <a:pt x="7835" y="24"/>
                  </a:lnTo>
                  <a:lnTo>
                    <a:pt x="4489" y="2739"/>
                  </a:lnTo>
                  <a:lnTo>
                    <a:pt x="4287" y="2917"/>
                  </a:lnTo>
                  <a:lnTo>
                    <a:pt x="1" y="6370"/>
                  </a:lnTo>
                  <a:lnTo>
                    <a:pt x="84" y="6430"/>
                  </a:lnTo>
                  <a:lnTo>
                    <a:pt x="96" y="6442"/>
                  </a:lnTo>
                  <a:lnTo>
                    <a:pt x="120" y="6454"/>
                  </a:lnTo>
                  <a:lnTo>
                    <a:pt x="132" y="6477"/>
                  </a:lnTo>
                  <a:lnTo>
                    <a:pt x="132" y="6489"/>
                  </a:lnTo>
                  <a:lnTo>
                    <a:pt x="132" y="6501"/>
                  </a:lnTo>
                  <a:lnTo>
                    <a:pt x="132" y="6513"/>
                  </a:lnTo>
                  <a:lnTo>
                    <a:pt x="132" y="6549"/>
                  </a:lnTo>
                  <a:lnTo>
                    <a:pt x="143" y="6620"/>
                  </a:lnTo>
                  <a:lnTo>
                    <a:pt x="4525" y="3108"/>
                  </a:lnTo>
                  <a:lnTo>
                    <a:pt x="4549" y="3084"/>
                  </a:lnTo>
                  <a:cubicBezTo>
                    <a:pt x="4537" y="3036"/>
                    <a:pt x="4549" y="3001"/>
                    <a:pt x="4561" y="2965"/>
                  </a:cubicBezTo>
                  <a:cubicBezTo>
                    <a:pt x="4601" y="2865"/>
                    <a:pt x="4700" y="2790"/>
                    <a:pt x="4815" y="2790"/>
                  </a:cubicBezTo>
                  <a:cubicBezTo>
                    <a:pt x="4837" y="2790"/>
                    <a:pt x="4859" y="2793"/>
                    <a:pt x="4882" y="2798"/>
                  </a:cubicBezTo>
                  <a:cubicBezTo>
                    <a:pt x="4882" y="2798"/>
                    <a:pt x="4894" y="2798"/>
                    <a:pt x="4894" y="2810"/>
                  </a:cubicBezTo>
                  <a:lnTo>
                    <a:pt x="8097" y="238"/>
                  </a:lnTo>
                  <a:cubicBezTo>
                    <a:pt x="7990" y="143"/>
                    <a:pt x="7930" y="72"/>
                    <a:pt x="788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3"/>
            <p:cNvSpPr/>
            <p:nvPr/>
          </p:nvSpPr>
          <p:spPr>
            <a:xfrm>
              <a:off x="2964350" y="3075800"/>
              <a:ext cx="335475" cy="51225"/>
            </a:xfrm>
            <a:custGeom>
              <a:avLst/>
              <a:gdLst/>
              <a:ahLst/>
              <a:cxnLst/>
              <a:rect l="l" t="t" r="r" b="b"/>
              <a:pathLst>
                <a:path w="13419" h="2049" extrusionOk="0">
                  <a:moveTo>
                    <a:pt x="13204" y="1"/>
                  </a:moveTo>
                  <a:lnTo>
                    <a:pt x="0" y="1810"/>
                  </a:lnTo>
                  <a:cubicBezTo>
                    <a:pt x="24" y="1870"/>
                    <a:pt x="36" y="1941"/>
                    <a:pt x="60" y="2025"/>
                  </a:cubicBezTo>
                  <a:lnTo>
                    <a:pt x="203" y="2049"/>
                  </a:lnTo>
                  <a:lnTo>
                    <a:pt x="13419" y="239"/>
                  </a:lnTo>
                  <a:lnTo>
                    <a:pt x="13407" y="156"/>
                  </a:lnTo>
                  <a:lnTo>
                    <a:pt x="13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3"/>
            <p:cNvSpPr/>
            <p:nvPr/>
          </p:nvSpPr>
          <p:spPr>
            <a:xfrm>
              <a:off x="3202475" y="2999600"/>
              <a:ext cx="102700" cy="80400"/>
            </a:xfrm>
            <a:custGeom>
              <a:avLst/>
              <a:gdLst/>
              <a:ahLst/>
              <a:cxnLst/>
              <a:rect l="l" t="t" r="r" b="b"/>
              <a:pathLst>
                <a:path w="4108" h="3216" extrusionOk="0">
                  <a:moveTo>
                    <a:pt x="4061" y="3007"/>
                  </a:moveTo>
                  <a:lnTo>
                    <a:pt x="4108" y="3037"/>
                  </a:lnTo>
                  <a:cubicBezTo>
                    <a:pt x="4092" y="3021"/>
                    <a:pt x="4077" y="3012"/>
                    <a:pt x="4061" y="3007"/>
                  </a:cubicBezTo>
                  <a:close/>
                  <a:moveTo>
                    <a:pt x="179" y="1"/>
                  </a:moveTo>
                  <a:cubicBezTo>
                    <a:pt x="131" y="72"/>
                    <a:pt x="72" y="144"/>
                    <a:pt x="0" y="191"/>
                  </a:cubicBezTo>
                  <a:lnTo>
                    <a:pt x="3679" y="3049"/>
                  </a:lnTo>
                  <a:lnTo>
                    <a:pt x="3882" y="3215"/>
                  </a:lnTo>
                  <a:lnTo>
                    <a:pt x="3882" y="3144"/>
                  </a:lnTo>
                  <a:cubicBezTo>
                    <a:pt x="3870" y="3073"/>
                    <a:pt x="3929" y="3013"/>
                    <a:pt x="4001" y="3001"/>
                  </a:cubicBezTo>
                  <a:cubicBezTo>
                    <a:pt x="4021" y="3001"/>
                    <a:pt x="4041" y="3001"/>
                    <a:pt x="4061" y="3007"/>
                  </a:cubicBezTo>
                  <a:lnTo>
                    <a:pt x="4061" y="3007"/>
                  </a:lnTo>
                  <a:lnTo>
                    <a:pt x="4013" y="2977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3"/>
            <p:cNvSpPr/>
            <p:nvPr/>
          </p:nvSpPr>
          <p:spPr>
            <a:xfrm>
              <a:off x="3299500" y="3073725"/>
              <a:ext cx="22050" cy="129200"/>
            </a:xfrm>
            <a:custGeom>
              <a:avLst/>
              <a:gdLst/>
              <a:ahLst/>
              <a:cxnLst/>
              <a:rect l="l" t="t" r="r" b="b"/>
              <a:pathLst>
                <a:path w="882" h="5168" extrusionOk="0">
                  <a:moveTo>
                    <a:pt x="120" y="0"/>
                  </a:moveTo>
                  <a:cubicBezTo>
                    <a:pt x="48" y="24"/>
                    <a:pt x="1" y="84"/>
                    <a:pt x="1" y="155"/>
                  </a:cubicBezTo>
                  <a:lnTo>
                    <a:pt x="1" y="215"/>
                  </a:lnTo>
                  <a:lnTo>
                    <a:pt x="13" y="286"/>
                  </a:lnTo>
                  <a:lnTo>
                    <a:pt x="608" y="5108"/>
                  </a:lnTo>
                  <a:lnTo>
                    <a:pt x="882" y="5168"/>
                  </a:lnTo>
                  <a:lnTo>
                    <a:pt x="263" y="179"/>
                  </a:lnTo>
                  <a:lnTo>
                    <a:pt x="275" y="155"/>
                  </a:lnTo>
                  <a:lnTo>
                    <a:pt x="275" y="131"/>
                  </a:lnTo>
                  <a:lnTo>
                    <a:pt x="275" y="108"/>
                  </a:lnTo>
                  <a:lnTo>
                    <a:pt x="275" y="96"/>
                  </a:lnTo>
                  <a:lnTo>
                    <a:pt x="275" y="84"/>
                  </a:lnTo>
                  <a:cubicBezTo>
                    <a:pt x="275" y="84"/>
                    <a:pt x="275" y="60"/>
                    <a:pt x="251" y="60"/>
                  </a:cubicBezTo>
                  <a:lnTo>
                    <a:pt x="239" y="48"/>
                  </a:lnTo>
                  <a:lnTo>
                    <a:pt x="227" y="36"/>
                  </a:lnTo>
                  <a:cubicBezTo>
                    <a:pt x="191" y="24"/>
                    <a:pt x="167" y="0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3"/>
            <p:cNvSpPr/>
            <p:nvPr/>
          </p:nvSpPr>
          <p:spPr>
            <a:xfrm>
              <a:off x="3315575" y="3209450"/>
              <a:ext cx="16100" cy="73850"/>
            </a:xfrm>
            <a:custGeom>
              <a:avLst/>
              <a:gdLst/>
              <a:ahLst/>
              <a:cxnLst/>
              <a:rect l="l" t="t" r="r" b="b"/>
              <a:pathLst>
                <a:path w="644" h="2954" extrusionOk="0">
                  <a:moveTo>
                    <a:pt x="1" y="1"/>
                  </a:moveTo>
                  <a:lnTo>
                    <a:pt x="370" y="2953"/>
                  </a:lnTo>
                  <a:lnTo>
                    <a:pt x="644" y="2953"/>
                  </a:lnTo>
                  <a:lnTo>
                    <a:pt x="286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3"/>
            <p:cNvSpPr/>
            <p:nvPr/>
          </p:nvSpPr>
          <p:spPr>
            <a:xfrm>
              <a:off x="3552525" y="3258875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36" y="0"/>
                  </a:moveTo>
                  <a:cubicBezTo>
                    <a:pt x="12" y="24"/>
                    <a:pt x="0" y="60"/>
                    <a:pt x="0" y="83"/>
                  </a:cubicBezTo>
                  <a:cubicBezTo>
                    <a:pt x="60" y="83"/>
                    <a:pt x="107" y="60"/>
                    <a:pt x="131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3"/>
            <p:cNvSpPr/>
            <p:nvPr/>
          </p:nvSpPr>
          <p:spPr>
            <a:xfrm>
              <a:off x="2964650" y="3126400"/>
              <a:ext cx="548300" cy="125650"/>
            </a:xfrm>
            <a:custGeom>
              <a:avLst/>
              <a:gdLst/>
              <a:ahLst/>
              <a:cxnLst/>
              <a:rect l="l" t="t" r="r" b="b"/>
              <a:pathLst>
                <a:path w="21932" h="5026" extrusionOk="0">
                  <a:moveTo>
                    <a:pt x="48" y="1"/>
                  </a:moveTo>
                  <a:cubicBezTo>
                    <a:pt x="48" y="72"/>
                    <a:pt x="48" y="144"/>
                    <a:pt x="12" y="215"/>
                  </a:cubicBezTo>
                  <a:cubicBezTo>
                    <a:pt x="12" y="239"/>
                    <a:pt x="0" y="251"/>
                    <a:pt x="0" y="251"/>
                  </a:cubicBezTo>
                  <a:lnTo>
                    <a:pt x="14038" y="3323"/>
                  </a:lnTo>
                  <a:lnTo>
                    <a:pt x="14300" y="3382"/>
                  </a:lnTo>
                  <a:lnTo>
                    <a:pt x="21896" y="5025"/>
                  </a:lnTo>
                  <a:cubicBezTo>
                    <a:pt x="21896" y="4942"/>
                    <a:pt x="21908" y="4847"/>
                    <a:pt x="21932" y="4763"/>
                  </a:cubicBezTo>
                  <a:lnTo>
                    <a:pt x="14276" y="3096"/>
                  </a:lnTo>
                  <a:lnTo>
                    <a:pt x="14002" y="3037"/>
                  </a:lnTo>
                  <a:lnTo>
                    <a:pt x="191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3"/>
            <p:cNvSpPr/>
            <p:nvPr/>
          </p:nvSpPr>
          <p:spPr>
            <a:xfrm>
              <a:off x="3553400" y="3252025"/>
              <a:ext cx="48250" cy="16400"/>
            </a:xfrm>
            <a:custGeom>
              <a:avLst/>
              <a:gdLst/>
              <a:ahLst/>
              <a:cxnLst/>
              <a:rect l="l" t="t" r="r" b="b"/>
              <a:pathLst>
                <a:path w="1930" h="656" extrusionOk="0">
                  <a:moveTo>
                    <a:pt x="37" y="0"/>
                  </a:moveTo>
                  <a:cubicBezTo>
                    <a:pt x="37" y="95"/>
                    <a:pt x="25" y="179"/>
                    <a:pt x="1" y="274"/>
                  </a:cubicBezTo>
                  <a:lnTo>
                    <a:pt x="84" y="286"/>
                  </a:lnTo>
                  <a:lnTo>
                    <a:pt x="1930" y="655"/>
                  </a:lnTo>
                  <a:lnTo>
                    <a:pt x="1930" y="38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3"/>
            <p:cNvSpPr/>
            <p:nvPr/>
          </p:nvSpPr>
          <p:spPr>
            <a:xfrm>
              <a:off x="3481375" y="3258875"/>
              <a:ext cx="35150" cy="24425"/>
            </a:xfrm>
            <a:custGeom>
              <a:avLst/>
              <a:gdLst/>
              <a:ahLst/>
              <a:cxnLst/>
              <a:rect l="l" t="t" r="r" b="b"/>
              <a:pathLst>
                <a:path w="1406" h="977" extrusionOk="0">
                  <a:moveTo>
                    <a:pt x="1286" y="0"/>
                  </a:moveTo>
                  <a:lnTo>
                    <a:pt x="1" y="976"/>
                  </a:lnTo>
                  <a:lnTo>
                    <a:pt x="441" y="976"/>
                  </a:lnTo>
                  <a:lnTo>
                    <a:pt x="1405" y="238"/>
                  </a:lnTo>
                  <a:cubicBezTo>
                    <a:pt x="1346" y="167"/>
                    <a:pt x="1310" y="83"/>
                    <a:pt x="128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3"/>
            <p:cNvSpPr/>
            <p:nvPr/>
          </p:nvSpPr>
          <p:spPr>
            <a:xfrm>
              <a:off x="3544475" y="3190100"/>
              <a:ext cx="57175" cy="49150"/>
            </a:xfrm>
            <a:custGeom>
              <a:avLst/>
              <a:gdLst/>
              <a:ahLst/>
              <a:cxnLst/>
              <a:rect l="l" t="t" r="r" b="b"/>
              <a:pathLst>
                <a:path w="2287" h="1966" extrusionOk="0">
                  <a:moveTo>
                    <a:pt x="2287" y="1"/>
                  </a:moveTo>
                  <a:lnTo>
                    <a:pt x="1" y="1763"/>
                  </a:lnTo>
                  <a:cubicBezTo>
                    <a:pt x="72" y="1822"/>
                    <a:pt x="144" y="1882"/>
                    <a:pt x="203" y="1965"/>
                  </a:cubicBezTo>
                  <a:lnTo>
                    <a:pt x="2287" y="334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3"/>
            <p:cNvSpPr/>
            <p:nvPr/>
          </p:nvSpPr>
          <p:spPr>
            <a:xfrm>
              <a:off x="2569050" y="3051400"/>
              <a:ext cx="368525" cy="75325"/>
            </a:xfrm>
            <a:custGeom>
              <a:avLst/>
              <a:gdLst/>
              <a:ahLst/>
              <a:cxnLst/>
              <a:rect l="l" t="t" r="r" b="b"/>
              <a:pathLst>
                <a:path w="14741" h="3013" extrusionOk="0">
                  <a:moveTo>
                    <a:pt x="48" y="0"/>
                  </a:moveTo>
                  <a:cubicBezTo>
                    <a:pt x="48" y="84"/>
                    <a:pt x="37" y="167"/>
                    <a:pt x="1" y="239"/>
                  </a:cubicBezTo>
                  <a:lnTo>
                    <a:pt x="1" y="286"/>
                  </a:lnTo>
                  <a:lnTo>
                    <a:pt x="14681" y="3013"/>
                  </a:lnTo>
                  <a:cubicBezTo>
                    <a:pt x="14681" y="2953"/>
                    <a:pt x="14693" y="2894"/>
                    <a:pt x="14705" y="2834"/>
                  </a:cubicBezTo>
                  <a:cubicBezTo>
                    <a:pt x="14729" y="2798"/>
                    <a:pt x="14729" y="2775"/>
                    <a:pt x="14741" y="273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3"/>
            <p:cNvSpPr/>
            <p:nvPr/>
          </p:nvSpPr>
          <p:spPr>
            <a:xfrm>
              <a:off x="2951550" y="3140400"/>
              <a:ext cx="46750" cy="143500"/>
            </a:xfrm>
            <a:custGeom>
              <a:avLst/>
              <a:gdLst/>
              <a:ahLst/>
              <a:cxnLst/>
              <a:rect l="l" t="t" r="r" b="b"/>
              <a:pathLst>
                <a:path w="1870" h="5740" extrusionOk="0">
                  <a:moveTo>
                    <a:pt x="262" y="0"/>
                  </a:moveTo>
                  <a:cubicBezTo>
                    <a:pt x="179" y="48"/>
                    <a:pt x="96" y="60"/>
                    <a:pt x="0" y="84"/>
                  </a:cubicBezTo>
                  <a:lnTo>
                    <a:pt x="1596" y="5739"/>
                  </a:lnTo>
                  <a:lnTo>
                    <a:pt x="1870" y="573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3"/>
            <p:cNvSpPr/>
            <p:nvPr/>
          </p:nvSpPr>
          <p:spPr>
            <a:xfrm>
              <a:off x="2657175" y="3196350"/>
              <a:ext cx="8050" cy="86950"/>
            </a:xfrm>
            <a:custGeom>
              <a:avLst/>
              <a:gdLst/>
              <a:ahLst/>
              <a:cxnLst/>
              <a:rect l="l" t="t" r="r" b="b"/>
              <a:pathLst>
                <a:path w="322" h="3478" extrusionOk="0">
                  <a:moveTo>
                    <a:pt x="143" y="1"/>
                  </a:moveTo>
                  <a:cubicBezTo>
                    <a:pt x="95" y="13"/>
                    <a:pt x="60" y="60"/>
                    <a:pt x="60" y="120"/>
                  </a:cubicBezTo>
                  <a:lnTo>
                    <a:pt x="0" y="3477"/>
                  </a:lnTo>
                  <a:lnTo>
                    <a:pt x="274" y="3477"/>
                  </a:lnTo>
                  <a:lnTo>
                    <a:pt x="322" y="22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3"/>
            <p:cNvSpPr/>
            <p:nvPr/>
          </p:nvSpPr>
          <p:spPr>
            <a:xfrm>
              <a:off x="2560125" y="3065400"/>
              <a:ext cx="178625" cy="217900"/>
            </a:xfrm>
            <a:custGeom>
              <a:avLst/>
              <a:gdLst/>
              <a:ahLst/>
              <a:cxnLst/>
              <a:rect l="l" t="t" r="r" b="b"/>
              <a:pathLst>
                <a:path w="7145" h="8716" extrusionOk="0">
                  <a:moveTo>
                    <a:pt x="215" y="0"/>
                  </a:moveTo>
                  <a:cubicBezTo>
                    <a:pt x="155" y="60"/>
                    <a:pt x="72" y="119"/>
                    <a:pt x="1" y="167"/>
                  </a:cubicBezTo>
                  <a:lnTo>
                    <a:pt x="4037" y="5227"/>
                  </a:lnTo>
                  <a:lnTo>
                    <a:pt x="4215" y="5441"/>
                  </a:lnTo>
                  <a:lnTo>
                    <a:pt x="6811" y="8715"/>
                  </a:lnTo>
                  <a:lnTo>
                    <a:pt x="7144" y="87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3"/>
            <p:cNvSpPr/>
            <p:nvPr/>
          </p:nvSpPr>
          <p:spPr>
            <a:xfrm>
              <a:off x="3512025" y="3231250"/>
              <a:ext cx="42000" cy="42050"/>
            </a:xfrm>
            <a:custGeom>
              <a:avLst/>
              <a:gdLst/>
              <a:ahLst/>
              <a:cxnLst/>
              <a:rect l="l" t="t" r="r" b="b"/>
              <a:pathLst>
                <a:path w="1680" h="1682" extrusionOk="0">
                  <a:moveTo>
                    <a:pt x="834" y="1"/>
                  </a:moveTo>
                  <a:cubicBezTo>
                    <a:pt x="481" y="1"/>
                    <a:pt x="154" y="237"/>
                    <a:pt x="48" y="581"/>
                  </a:cubicBezTo>
                  <a:cubicBezTo>
                    <a:pt x="13" y="676"/>
                    <a:pt x="1" y="760"/>
                    <a:pt x="1" y="843"/>
                  </a:cubicBezTo>
                  <a:cubicBezTo>
                    <a:pt x="13" y="926"/>
                    <a:pt x="25" y="1010"/>
                    <a:pt x="48" y="1105"/>
                  </a:cubicBezTo>
                  <a:cubicBezTo>
                    <a:pt x="72" y="1188"/>
                    <a:pt x="120" y="1272"/>
                    <a:pt x="168" y="1343"/>
                  </a:cubicBezTo>
                  <a:cubicBezTo>
                    <a:pt x="263" y="1474"/>
                    <a:pt x="406" y="1581"/>
                    <a:pt x="584" y="1641"/>
                  </a:cubicBezTo>
                  <a:cubicBezTo>
                    <a:pt x="668" y="1669"/>
                    <a:pt x="754" y="1682"/>
                    <a:pt x="839" y="1682"/>
                  </a:cubicBezTo>
                  <a:cubicBezTo>
                    <a:pt x="1157" y="1682"/>
                    <a:pt x="1467" y="1498"/>
                    <a:pt x="1608" y="1188"/>
                  </a:cubicBezTo>
                  <a:cubicBezTo>
                    <a:pt x="1620" y="1165"/>
                    <a:pt x="1632" y="1129"/>
                    <a:pt x="1632" y="1105"/>
                  </a:cubicBezTo>
                  <a:cubicBezTo>
                    <a:pt x="1668" y="1010"/>
                    <a:pt x="1680" y="926"/>
                    <a:pt x="1680" y="831"/>
                  </a:cubicBezTo>
                  <a:cubicBezTo>
                    <a:pt x="1680" y="641"/>
                    <a:pt x="1608" y="462"/>
                    <a:pt x="1489" y="319"/>
                  </a:cubicBezTo>
                  <a:cubicBezTo>
                    <a:pt x="1430" y="236"/>
                    <a:pt x="1370" y="176"/>
                    <a:pt x="1275" y="129"/>
                  </a:cubicBezTo>
                  <a:lnTo>
                    <a:pt x="1096" y="45"/>
                  </a:lnTo>
                  <a:cubicBezTo>
                    <a:pt x="1009" y="15"/>
                    <a:pt x="921" y="1"/>
                    <a:pt x="83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3"/>
            <p:cNvSpPr/>
            <p:nvPr/>
          </p:nvSpPr>
          <p:spPr>
            <a:xfrm>
              <a:off x="3341175" y="2161300"/>
              <a:ext cx="64025" cy="59775"/>
            </a:xfrm>
            <a:custGeom>
              <a:avLst/>
              <a:gdLst/>
              <a:ahLst/>
              <a:cxnLst/>
              <a:rect l="l" t="t" r="r" b="b"/>
              <a:pathLst>
                <a:path w="2561" h="2391" extrusionOk="0">
                  <a:moveTo>
                    <a:pt x="1350" y="0"/>
                  </a:moveTo>
                  <a:cubicBezTo>
                    <a:pt x="840" y="0"/>
                    <a:pt x="366" y="323"/>
                    <a:pt x="191" y="826"/>
                  </a:cubicBezTo>
                  <a:cubicBezTo>
                    <a:pt x="1" y="1457"/>
                    <a:pt x="346" y="2124"/>
                    <a:pt x="965" y="2338"/>
                  </a:cubicBezTo>
                  <a:cubicBezTo>
                    <a:pt x="1084" y="2374"/>
                    <a:pt x="1204" y="2391"/>
                    <a:pt x="1323" y="2391"/>
                  </a:cubicBezTo>
                  <a:cubicBezTo>
                    <a:pt x="1525" y="2391"/>
                    <a:pt x="1721" y="2341"/>
                    <a:pt x="1894" y="2243"/>
                  </a:cubicBezTo>
                  <a:cubicBezTo>
                    <a:pt x="1965" y="2196"/>
                    <a:pt x="2037" y="2148"/>
                    <a:pt x="2120" y="2100"/>
                  </a:cubicBezTo>
                  <a:cubicBezTo>
                    <a:pt x="2275" y="1957"/>
                    <a:pt x="2418" y="1779"/>
                    <a:pt x="2477" y="1565"/>
                  </a:cubicBezTo>
                  <a:cubicBezTo>
                    <a:pt x="2501" y="1469"/>
                    <a:pt x="2513" y="1386"/>
                    <a:pt x="2537" y="1303"/>
                  </a:cubicBezTo>
                  <a:cubicBezTo>
                    <a:pt x="2561" y="969"/>
                    <a:pt x="2441" y="612"/>
                    <a:pt x="2203" y="374"/>
                  </a:cubicBezTo>
                  <a:cubicBezTo>
                    <a:pt x="2144" y="314"/>
                    <a:pt x="2072" y="255"/>
                    <a:pt x="2001" y="207"/>
                  </a:cubicBezTo>
                  <a:cubicBezTo>
                    <a:pt x="1906" y="148"/>
                    <a:pt x="1799" y="100"/>
                    <a:pt x="1703" y="52"/>
                  </a:cubicBezTo>
                  <a:cubicBezTo>
                    <a:pt x="1586" y="17"/>
                    <a:pt x="1467" y="0"/>
                    <a:pt x="135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3"/>
            <p:cNvSpPr/>
            <p:nvPr/>
          </p:nvSpPr>
          <p:spPr>
            <a:xfrm>
              <a:off x="3201575" y="1860600"/>
              <a:ext cx="32475" cy="30475"/>
            </a:xfrm>
            <a:custGeom>
              <a:avLst/>
              <a:gdLst/>
              <a:ahLst/>
              <a:cxnLst/>
              <a:rect l="l" t="t" r="r" b="b"/>
              <a:pathLst>
                <a:path w="1299" h="1219" extrusionOk="0">
                  <a:moveTo>
                    <a:pt x="690" y="0"/>
                  </a:moveTo>
                  <a:cubicBezTo>
                    <a:pt x="433" y="0"/>
                    <a:pt x="194" y="164"/>
                    <a:pt x="108" y="412"/>
                  </a:cubicBezTo>
                  <a:cubicBezTo>
                    <a:pt x="1" y="746"/>
                    <a:pt x="179" y="1091"/>
                    <a:pt x="501" y="1186"/>
                  </a:cubicBezTo>
                  <a:cubicBezTo>
                    <a:pt x="564" y="1207"/>
                    <a:pt x="630" y="1218"/>
                    <a:pt x="694" y="1218"/>
                  </a:cubicBezTo>
                  <a:cubicBezTo>
                    <a:pt x="809" y="1218"/>
                    <a:pt x="921" y="1184"/>
                    <a:pt x="1013" y="1115"/>
                  </a:cubicBezTo>
                  <a:cubicBezTo>
                    <a:pt x="1108" y="1091"/>
                    <a:pt x="1167" y="1020"/>
                    <a:pt x="1215" y="936"/>
                  </a:cubicBezTo>
                  <a:lnTo>
                    <a:pt x="1251" y="853"/>
                  </a:lnTo>
                  <a:cubicBezTo>
                    <a:pt x="1251" y="829"/>
                    <a:pt x="1275" y="817"/>
                    <a:pt x="1275" y="805"/>
                  </a:cubicBezTo>
                  <a:cubicBezTo>
                    <a:pt x="1298" y="722"/>
                    <a:pt x="1298" y="650"/>
                    <a:pt x="1298" y="579"/>
                  </a:cubicBezTo>
                  <a:cubicBezTo>
                    <a:pt x="1287" y="329"/>
                    <a:pt x="1120" y="103"/>
                    <a:pt x="882" y="31"/>
                  </a:cubicBezTo>
                  <a:cubicBezTo>
                    <a:pt x="818" y="10"/>
                    <a:pt x="753" y="0"/>
                    <a:pt x="6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3"/>
            <p:cNvSpPr/>
            <p:nvPr/>
          </p:nvSpPr>
          <p:spPr>
            <a:xfrm>
              <a:off x="3351600" y="1734200"/>
              <a:ext cx="11625" cy="10025"/>
            </a:xfrm>
            <a:custGeom>
              <a:avLst/>
              <a:gdLst/>
              <a:ahLst/>
              <a:cxnLst/>
              <a:rect l="l" t="t" r="r" b="b"/>
              <a:pathLst>
                <a:path w="465" h="401" extrusionOk="0">
                  <a:moveTo>
                    <a:pt x="223" y="0"/>
                  </a:moveTo>
                  <a:cubicBezTo>
                    <a:pt x="135" y="0"/>
                    <a:pt x="62" y="62"/>
                    <a:pt x="24" y="146"/>
                  </a:cubicBezTo>
                  <a:cubicBezTo>
                    <a:pt x="0" y="230"/>
                    <a:pt x="24" y="337"/>
                    <a:pt x="119" y="384"/>
                  </a:cubicBezTo>
                  <a:cubicBezTo>
                    <a:pt x="131" y="396"/>
                    <a:pt x="155" y="396"/>
                    <a:pt x="167" y="396"/>
                  </a:cubicBezTo>
                  <a:cubicBezTo>
                    <a:pt x="186" y="399"/>
                    <a:pt x="205" y="400"/>
                    <a:pt x="223" y="400"/>
                  </a:cubicBezTo>
                  <a:cubicBezTo>
                    <a:pt x="287" y="400"/>
                    <a:pt x="347" y="383"/>
                    <a:pt x="393" y="337"/>
                  </a:cubicBezTo>
                  <a:cubicBezTo>
                    <a:pt x="405" y="325"/>
                    <a:pt x="429" y="289"/>
                    <a:pt x="429" y="265"/>
                  </a:cubicBezTo>
                  <a:cubicBezTo>
                    <a:pt x="465" y="206"/>
                    <a:pt x="453" y="134"/>
                    <a:pt x="405" y="87"/>
                  </a:cubicBezTo>
                  <a:cubicBezTo>
                    <a:pt x="369" y="51"/>
                    <a:pt x="346" y="27"/>
                    <a:pt x="298" y="15"/>
                  </a:cubicBezTo>
                  <a:cubicBezTo>
                    <a:pt x="272" y="5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3"/>
            <p:cNvSpPr/>
            <p:nvPr/>
          </p:nvSpPr>
          <p:spPr>
            <a:xfrm>
              <a:off x="2525900" y="3030750"/>
              <a:ext cx="45275" cy="41925"/>
            </a:xfrm>
            <a:custGeom>
              <a:avLst/>
              <a:gdLst/>
              <a:ahLst/>
              <a:cxnLst/>
              <a:rect l="l" t="t" r="r" b="b"/>
              <a:pathLst>
                <a:path w="1811" h="1677" extrusionOk="0">
                  <a:moveTo>
                    <a:pt x="954" y="0"/>
                  </a:moveTo>
                  <a:cubicBezTo>
                    <a:pt x="592" y="0"/>
                    <a:pt x="261" y="230"/>
                    <a:pt x="155" y="576"/>
                  </a:cubicBezTo>
                  <a:cubicBezTo>
                    <a:pt x="0" y="1005"/>
                    <a:pt x="262" y="1493"/>
                    <a:pt x="691" y="1636"/>
                  </a:cubicBezTo>
                  <a:cubicBezTo>
                    <a:pt x="780" y="1663"/>
                    <a:pt x="870" y="1676"/>
                    <a:pt x="957" y="1676"/>
                  </a:cubicBezTo>
                  <a:cubicBezTo>
                    <a:pt x="1103" y="1676"/>
                    <a:pt x="1243" y="1639"/>
                    <a:pt x="1370" y="1565"/>
                  </a:cubicBezTo>
                  <a:cubicBezTo>
                    <a:pt x="1453" y="1517"/>
                    <a:pt x="1524" y="1457"/>
                    <a:pt x="1584" y="1398"/>
                  </a:cubicBezTo>
                  <a:cubicBezTo>
                    <a:pt x="1644" y="1303"/>
                    <a:pt x="1691" y="1219"/>
                    <a:pt x="1727" y="1112"/>
                  </a:cubicBezTo>
                  <a:cubicBezTo>
                    <a:pt x="1727" y="1112"/>
                    <a:pt x="1727" y="1100"/>
                    <a:pt x="1751" y="1100"/>
                  </a:cubicBezTo>
                  <a:cubicBezTo>
                    <a:pt x="1774" y="1029"/>
                    <a:pt x="1786" y="934"/>
                    <a:pt x="1786" y="862"/>
                  </a:cubicBezTo>
                  <a:cubicBezTo>
                    <a:pt x="1810" y="505"/>
                    <a:pt x="1572" y="160"/>
                    <a:pt x="1215" y="41"/>
                  </a:cubicBezTo>
                  <a:cubicBezTo>
                    <a:pt x="1128" y="13"/>
                    <a:pt x="1040" y="0"/>
                    <a:pt x="95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3"/>
            <p:cNvSpPr/>
            <p:nvPr/>
          </p:nvSpPr>
          <p:spPr>
            <a:xfrm>
              <a:off x="2935775" y="3112575"/>
              <a:ext cx="30375" cy="29925"/>
            </a:xfrm>
            <a:custGeom>
              <a:avLst/>
              <a:gdLst/>
              <a:ahLst/>
              <a:cxnLst/>
              <a:rect l="l" t="t" r="r" b="b"/>
              <a:pathLst>
                <a:path w="1215" h="1197" extrusionOk="0">
                  <a:moveTo>
                    <a:pt x="616" y="0"/>
                  </a:moveTo>
                  <a:cubicBezTo>
                    <a:pt x="393" y="0"/>
                    <a:pt x="187" y="131"/>
                    <a:pt x="84" y="328"/>
                  </a:cubicBezTo>
                  <a:cubicBezTo>
                    <a:pt x="72" y="363"/>
                    <a:pt x="60" y="387"/>
                    <a:pt x="60" y="411"/>
                  </a:cubicBezTo>
                  <a:cubicBezTo>
                    <a:pt x="24" y="459"/>
                    <a:pt x="12" y="518"/>
                    <a:pt x="12" y="578"/>
                  </a:cubicBezTo>
                  <a:cubicBezTo>
                    <a:pt x="0" y="840"/>
                    <a:pt x="155" y="1066"/>
                    <a:pt x="429" y="1161"/>
                  </a:cubicBezTo>
                  <a:cubicBezTo>
                    <a:pt x="500" y="1197"/>
                    <a:pt x="572" y="1197"/>
                    <a:pt x="655" y="1197"/>
                  </a:cubicBezTo>
                  <a:cubicBezTo>
                    <a:pt x="739" y="1197"/>
                    <a:pt x="834" y="1161"/>
                    <a:pt x="905" y="1113"/>
                  </a:cubicBezTo>
                  <a:cubicBezTo>
                    <a:pt x="1024" y="1054"/>
                    <a:pt x="1108" y="959"/>
                    <a:pt x="1167" y="804"/>
                  </a:cubicBezTo>
                  <a:cubicBezTo>
                    <a:pt x="1167" y="792"/>
                    <a:pt x="1191" y="792"/>
                    <a:pt x="1191" y="768"/>
                  </a:cubicBezTo>
                  <a:cubicBezTo>
                    <a:pt x="1215" y="697"/>
                    <a:pt x="1215" y="625"/>
                    <a:pt x="1215" y="554"/>
                  </a:cubicBezTo>
                  <a:cubicBezTo>
                    <a:pt x="1215" y="470"/>
                    <a:pt x="1191" y="399"/>
                    <a:pt x="1155" y="339"/>
                  </a:cubicBezTo>
                  <a:cubicBezTo>
                    <a:pt x="1096" y="197"/>
                    <a:pt x="965" y="78"/>
                    <a:pt x="798" y="30"/>
                  </a:cubicBezTo>
                  <a:cubicBezTo>
                    <a:pt x="737" y="10"/>
                    <a:pt x="676" y="0"/>
                    <a:pt x="6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3"/>
            <p:cNvSpPr/>
            <p:nvPr/>
          </p:nvSpPr>
          <p:spPr>
            <a:xfrm>
              <a:off x="3176575" y="2977575"/>
              <a:ext cx="32175" cy="29400"/>
            </a:xfrm>
            <a:custGeom>
              <a:avLst/>
              <a:gdLst/>
              <a:ahLst/>
              <a:cxnLst/>
              <a:rect l="l" t="t" r="r" b="b"/>
              <a:pathLst>
                <a:path w="1287" h="1176" extrusionOk="0">
                  <a:moveTo>
                    <a:pt x="620" y="1"/>
                  </a:moveTo>
                  <a:cubicBezTo>
                    <a:pt x="524" y="13"/>
                    <a:pt x="441" y="36"/>
                    <a:pt x="370" y="84"/>
                  </a:cubicBezTo>
                  <a:cubicBezTo>
                    <a:pt x="251" y="155"/>
                    <a:pt x="155" y="263"/>
                    <a:pt x="108" y="405"/>
                  </a:cubicBezTo>
                  <a:cubicBezTo>
                    <a:pt x="1" y="715"/>
                    <a:pt x="167" y="1048"/>
                    <a:pt x="477" y="1144"/>
                  </a:cubicBezTo>
                  <a:cubicBezTo>
                    <a:pt x="545" y="1165"/>
                    <a:pt x="613" y="1176"/>
                    <a:pt x="679" y="1176"/>
                  </a:cubicBezTo>
                  <a:cubicBezTo>
                    <a:pt x="797" y="1176"/>
                    <a:pt x="909" y="1141"/>
                    <a:pt x="1001" y="1072"/>
                  </a:cubicBezTo>
                  <a:cubicBezTo>
                    <a:pt x="1108" y="1025"/>
                    <a:pt x="1167" y="953"/>
                    <a:pt x="1215" y="882"/>
                  </a:cubicBezTo>
                  <a:cubicBezTo>
                    <a:pt x="1227" y="846"/>
                    <a:pt x="1239" y="798"/>
                    <a:pt x="1263" y="775"/>
                  </a:cubicBezTo>
                  <a:cubicBezTo>
                    <a:pt x="1274" y="715"/>
                    <a:pt x="1286" y="656"/>
                    <a:pt x="1286" y="584"/>
                  </a:cubicBezTo>
                  <a:cubicBezTo>
                    <a:pt x="1286" y="489"/>
                    <a:pt x="1274" y="405"/>
                    <a:pt x="1227" y="322"/>
                  </a:cubicBezTo>
                  <a:cubicBezTo>
                    <a:pt x="1155" y="191"/>
                    <a:pt x="1036" y="72"/>
                    <a:pt x="870" y="24"/>
                  </a:cubicBezTo>
                  <a:cubicBezTo>
                    <a:pt x="798" y="1"/>
                    <a:pt x="703" y="1"/>
                    <a:pt x="6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3"/>
            <p:cNvSpPr/>
            <p:nvPr/>
          </p:nvSpPr>
          <p:spPr>
            <a:xfrm>
              <a:off x="3498925" y="289350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13" y="0"/>
                  </a:moveTo>
                  <a:cubicBezTo>
                    <a:pt x="572" y="0"/>
                    <a:pt x="531" y="6"/>
                    <a:pt x="489" y="18"/>
                  </a:cubicBezTo>
                  <a:cubicBezTo>
                    <a:pt x="406" y="30"/>
                    <a:pt x="334" y="78"/>
                    <a:pt x="251" y="113"/>
                  </a:cubicBezTo>
                  <a:cubicBezTo>
                    <a:pt x="132" y="173"/>
                    <a:pt x="61" y="268"/>
                    <a:pt x="37" y="399"/>
                  </a:cubicBezTo>
                  <a:cubicBezTo>
                    <a:pt x="1" y="470"/>
                    <a:pt x="1" y="566"/>
                    <a:pt x="1" y="637"/>
                  </a:cubicBezTo>
                  <a:cubicBezTo>
                    <a:pt x="1" y="732"/>
                    <a:pt x="37" y="804"/>
                    <a:pt x="72" y="875"/>
                  </a:cubicBezTo>
                  <a:cubicBezTo>
                    <a:pt x="120" y="947"/>
                    <a:pt x="180" y="1030"/>
                    <a:pt x="251" y="1066"/>
                  </a:cubicBezTo>
                  <a:cubicBezTo>
                    <a:pt x="299" y="1101"/>
                    <a:pt x="358" y="1125"/>
                    <a:pt x="418" y="1161"/>
                  </a:cubicBezTo>
                  <a:cubicBezTo>
                    <a:pt x="483" y="1181"/>
                    <a:pt x="549" y="1190"/>
                    <a:pt x="612" y="1190"/>
                  </a:cubicBezTo>
                  <a:cubicBezTo>
                    <a:pt x="664" y="1190"/>
                    <a:pt x="715" y="1184"/>
                    <a:pt x="763" y="1173"/>
                  </a:cubicBezTo>
                  <a:cubicBezTo>
                    <a:pt x="846" y="1137"/>
                    <a:pt x="930" y="1101"/>
                    <a:pt x="1001" y="1042"/>
                  </a:cubicBezTo>
                  <a:cubicBezTo>
                    <a:pt x="1073" y="971"/>
                    <a:pt x="1132" y="875"/>
                    <a:pt x="1168" y="768"/>
                  </a:cubicBezTo>
                  <a:cubicBezTo>
                    <a:pt x="1251" y="530"/>
                    <a:pt x="1168" y="268"/>
                    <a:pt x="965" y="113"/>
                  </a:cubicBezTo>
                  <a:cubicBezTo>
                    <a:pt x="906" y="78"/>
                    <a:pt x="846" y="42"/>
                    <a:pt x="787" y="30"/>
                  </a:cubicBezTo>
                  <a:cubicBezTo>
                    <a:pt x="775" y="30"/>
                    <a:pt x="751" y="18"/>
                    <a:pt x="727" y="18"/>
                  </a:cubicBezTo>
                  <a:cubicBezTo>
                    <a:pt x="692" y="6"/>
                    <a:pt x="653" y="0"/>
                    <a:pt x="6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3"/>
            <p:cNvSpPr/>
            <p:nvPr/>
          </p:nvSpPr>
          <p:spPr>
            <a:xfrm>
              <a:off x="3351900" y="1991575"/>
              <a:ext cx="23525" cy="21275"/>
            </a:xfrm>
            <a:custGeom>
              <a:avLst/>
              <a:gdLst/>
              <a:ahLst/>
              <a:cxnLst/>
              <a:rect l="l" t="t" r="r" b="b"/>
              <a:pathLst>
                <a:path w="941" h="851" extrusionOk="0">
                  <a:moveTo>
                    <a:pt x="460" y="0"/>
                  </a:moveTo>
                  <a:cubicBezTo>
                    <a:pt x="430" y="0"/>
                    <a:pt x="400" y="3"/>
                    <a:pt x="369" y="7"/>
                  </a:cubicBezTo>
                  <a:cubicBezTo>
                    <a:pt x="346" y="7"/>
                    <a:pt x="310" y="31"/>
                    <a:pt x="298" y="43"/>
                  </a:cubicBezTo>
                  <a:cubicBezTo>
                    <a:pt x="227" y="91"/>
                    <a:pt x="155" y="150"/>
                    <a:pt x="107" y="233"/>
                  </a:cubicBezTo>
                  <a:cubicBezTo>
                    <a:pt x="96" y="245"/>
                    <a:pt x="96" y="281"/>
                    <a:pt x="72" y="293"/>
                  </a:cubicBezTo>
                  <a:cubicBezTo>
                    <a:pt x="0" y="519"/>
                    <a:pt x="119" y="757"/>
                    <a:pt x="346" y="829"/>
                  </a:cubicBezTo>
                  <a:cubicBezTo>
                    <a:pt x="387" y="844"/>
                    <a:pt x="430" y="850"/>
                    <a:pt x="474" y="850"/>
                  </a:cubicBezTo>
                  <a:cubicBezTo>
                    <a:pt x="570" y="850"/>
                    <a:pt x="669" y="818"/>
                    <a:pt x="750" y="769"/>
                  </a:cubicBezTo>
                  <a:cubicBezTo>
                    <a:pt x="810" y="710"/>
                    <a:pt x="858" y="638"/>
                    <a:pt x="881" y="567"/>
                  </a:cubicBezTo>
                  <a:lnTo>
                    <a:pt x="881" y="543"/>
                  </a:lnTo>
                  <a:cubicBezTo>
                    <a:pt x="941" y="341"/>
                    <a:pt x="834" y="126"/>
                    <a:pt x="643" y="43"/>
                  </a:cubicBezTo>
                  <a:cubicBezTo>
                    <a:pt x="631" y="43"/>
                    <a:pt x="631" y="31"/>
                    <a:pt x="608" y="31"/>
                  </a:cubicBezTo>
                  <a:cubicBezTo>
                    <a:pt x="562" y="8"/>
                    <a:pt x="512" y="0"/>
                    <a:pt x="46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3"/>
            <p:cNvSpPr/>
            <p:nvPr/>
          </p:nvSpPr>
          <p:spPr>
            <a:xfrm>
              <a:off x="3264375" y="2877675"/>
              <a:ext cx="22950" cy="21150"/>
            </a:xfrm>
            <a:custGeom>
              <a:avLst/>
              <a:gdLst/>
              <a:ahLst/>
              <a:cxnLst/>
              <a:rect l="l" t="t" r="r" b="b"/>
              <a:pathLst>
                <a:path w="918" h="846" extrusionOk="0">
                  <a:moveTo>
                    <a:pt x="497" y="0"/>
                  </a:moveTo>
                  <a:cubicBezTo>
                    <a:pt x="318" y="0"/>
                    <a:pt x="142" y="118"/>
                    <a:pt x="84" y="282"/>
                  </a:cubicBezTo>
                  <a:cubicBezTo>
                    <a:pt x="1" y="508"/>
                    <a:pt x="120" y="746"/>
                    <a:pt x="346" y="830"/>
                  </a:cubicBezTo>
                  <a:cubicBezTo>
                    <a:pt x="390" y="840"/>
                    <a:pt x="433" y="845"/>
                    <a:pt x="475" y="845"/>
                  </a:cubicBezTo>
                  <a:cubicBezTo>
                    <a:pt x="580" y="845"/>
                    <a:pt x="678" y="811"/>
                    <a:pt x="763" y="734"/>
                  </a:cubicBezTo>
                  <a:cubicBezTo>
                    <a:pt x="822" y="687"/>
                    <a:pt x="870" y="627"/>
                    <a:pt x="882" y="544"/>
                  </a:cubicBezTo>
                  <a:cubicBezTo>
                    <a:pt x="882" y="547"/>
                    <a:pt x="882" y="549"/>
                    <a:pt x="883" y="549"/>
                  </a:cubicBezTo>
                  <a:cubicBezTo>
                    <a:pt x="884" y="549"/>
                    <a:pt x="889" y="540"/>
                    <a:pt x="906" y="532"/>
                  </a:cubicBezTo>
                  <a:cubicBezTo>
                    <a:pt x="918" y="437"/>
                    <a:pt x="918" y="365"/>
                    <a:pt x="882" y="270"/>
                  </a:cubicBezTo>
                  <a:cubicBezTo>
                    <a:pt x="858" y="187"/>
                    <a:pt x="799" y="127"/>
                    <a:pt x="703" y="68"/>
                  </a:cubicBezTo>
                  <a:lnTo>
                    <a:pt x="620" y="20"/>
                  </a:lnTo>
                  <a:cubicBezTo>
                    <a:pt x="580" y="7"/>
                    <a:pt x="538" y="0"/>
                    <a:pt x="4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3"/>
            <p:cNvSpPr/>
            <p:nvPr/>
          </p:nvSpPr>
          <p:spPr>
            <a:xfrm>
              <a:off x="3367975" y="3068275"/>
              <a:ext cx="23825" cy="21175"/>
            </a:xfrm>
            <a:custGeom>
              <a:avLst/>
              <a:gdLst/>
              <a:ahLst/>
              <a:cxnLst/>
              <a:rect l="l" t="t" r="r" b="b"/>
              <a:pathLst>
                <a:path w="953" h="847" extrusionOk="0">
                  <a:moveTo>
                    <a:pt x="495" y="1"/>
                  </a:moveTo>
                  <a:cubicBezTo>
                    <a:pt x="315" y="1"/>
                    <a:pt x="141" y="113"/>
                    <a:pt x="72" y="290"/>
                  </a:cubicBezTo>
                  <a:cubicBezTo>
                    <a:pt x="0" y="504"/>
                    <a:pt x="119" y="742"/>
                    <a:pt x="346" y="826"/>
                  </a:cubicBezTo>
                  <a:cubicBezTo>
                    <a:pt x="390" y="840"/>
                    <a:pt x="435" y="846"/>
                    <a:pt x="478" y="846"/>
                  </a:cubicBezTo>
                  <a:cubicBezTo>
                    <a:pt x="659" y="846"/>
                    <a:pt x="824" y="734"/>
                    <a:pt x="881" y="552"/>
                  </a:cubicBezTo>
                  <a:cubicBezTo>
                    <a:pt x="953" y="326"/>
                    <a:pt x="834" y="87"/>
                    <a:pt x="607" y="16"/>
                  </a:cubicBezTo>
                  <a:cubicBezTo>
                    <a:pt x="570" y="6"/>
                    <a:pt x="532" y="1"/>
                    <a:pt x="4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3"/>
            <p:cNvSpPr/>
            <p:nvPr/>
          </p:nvSpPr>
          <p:spPr>
            <a:xfrm>
              <a:off x="3106025" y="2697300"/>
              <a:ext cx="23250" cy="21150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90" y="0"/>
                  </a:moveTo>
                  <a:cubicBezTo>
                    <a:pt x="317" y="0"/>
                    <a:pt x="140" y="117"/>
                    <a:pt x="72" y="282"/>
                  </a:cubicBezTo>
                  <a:cubicBezTo>
                    <a:pt x="1" y="508"/>
                    <a:pt x="120" y="746"/>
                    <a:pt x="346" y="818"/>
                  </a:cubicBezTo>
                  <a:cubicBezTo>
                    <a:pt x="370" y="841"/>
                    <a:pt x="417" y="841"/>
                    <a:pt x="453" y="841"/>
                  </a:cubicBezTo>
                  <a:cubicBezTo>
                    <a:pt x="475" y="844"/>
                    <a:pt x="496" y="845"/>
                    <a:pt x="517" y="845"/>
                  </a:cubicBezTo>
                  <a:cubicBezTo>
                    <a:pt x="590" y="845"/>
                    <a:pt x="660" y="828"/>
                    <a:pt x="715" y="782"/>
                  </a:cubicBezTo>
                  <a:cubicBezTo>
                    <a:pt x="787" y="734"/>
                    <a:pt x="870" y="639"/>
                    <a:pt x="894" y="556"/>
                  </a:cubicBezTo>
                  <a:cubicBezTo>
                    <a:pt x="894" y="544"/>
                    <a:pt x="894" y="520"/>
                    <a:pt x="906" y="508"/>
                  </a:cubicBezTo>
                  <a:cubicBezTo>
                    <a:pt x="929" y="425"/>
                    <a:pt x="929" y="329"/>
                    <a:pt x="882" y="246"/>
                  </a:cubicBezTo>
                  <a:cubicBezTo>
                    <a:pt x="846" y="198"/>
                    <a:pt x="822" y="139"/>
                    <a:pt x="775" y="103"/>
                  </a:cubicBezTo>
                  <a:cubicBezTo>
                    <a:pt x="727" y="67"/>
                    <a:pt x="667" y="32"/>
                    <a:pt x="608" y="20"/>
                  </a:cubicBezTo>
                  <a:cubicBezTo>
                    <a:pt x="570" y="6"/>
                    <a:pt x="530" y="0"/>
                    <a:pt x="4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3"/>
            <p:cNvSpPr/>
            <p:nvPr/>
          </p:nvSpPr>
          <p:spPr>
            <a:xfrm>
              <a:off x="3470350" y="2344400"/>
              <a:ext cx="22950" cy="21525"/>
            </a:xfrm>
            <a:custGeom>
              <a:avLst/>
              <a:gdLst/>
              <a:ahLst/>
              <a:cxnLst/>
              <a:rect l="l" t="t" r="r" b="b"/>
              <a:pathLst>
                <a:path w="918" h="861" extrusionOk="0">
                  <a:moveTo>
                    <a:pt x="467" y="0"/>
                  </a:moveTo>
                  <a:cubicBezTo>
                    <a:pt x="427" y="0"/>
                    <a:pt x="388" y="9"/>
                    <a:pt x="346" y="27"/>
                  </a:cubicBezTo>
                  <a:cubicBezTo>
                    <a:pt x="251" y="51"/>
                    <a:pt x="180" y="98"/>
                    <a:pt x="120" y="170"/>
                  </a:cubicBezTo>
                  <a:cubicBezTo>
                    <a:pt x="84" y="206"/>
                    <a:pt x="72" y="253"/>
                    <a:pt x="61" y="289"/>
                  </a:cubicBezTo>
                  <a:cubicBezTo>
                    <a:pt x="1" y="467"/>
                    <a:pt x="72" y="670"/>
                    <a:pt x="227" y="765"/>
                  </a:cubicBezTo>
                  <a:cubicBezTo>
                    <a:pt x="251" y="801"/>
                    <a:pt x="299" y="813"/>
                    <a:pt x="346" y="825"/>
                  </a:cubicBezTo>
                  <a:cubicBezTo>
                    <a:pt x="406" y="848"/>
                    <a:pt x="442" y="860"/>
                    <a:pt x="489" y="860"/>
                  </a:cubicBezTo>
                  <a:cubicBezTo>
                    <a:pt x="525" y="860"/>
                    <a:pt x="549" y="860"/>
                    <a:pt x="584" y="848"/>
                  </a:cubicBezTo>
                  <a:cubicBezTo>
                    <a:pt x="668" y="825"/>
                    <a:pt x="739" y="765"/>
                    <a:pt x="799" y="706"/>
                  </a:cubicBezTo>
                  <a:cubicBezTo>
                    <a:pt x="834" y="670"/>
                    <a:pt x="858" y="622"/>
                    <a:pt x="882" y="563"/>
                  </a:cubicBezTo>
                  <a:cubicBezTo>
                    <a:pt x="918" y="444"/>
                    <a:pt x="894" y="313"/>
                    <a:pt x="834" y="206"/>
                  </a:cubicBezTo>
                  <a:cubicBezTo>
                    <a:pt x="787" y="134"/>
                    <a:pt x="715" y="75"/>
                    <a:pt x="620" y="39"/>
                  </a:cubicBezTo>
                  <a:cubicBezTo>
                    <a:pt x="608" y="39"/>
                    <a:pt x="608" y="39"/>
                    <a:pt x="596" y="27"/>
                  </a:cubicBezTo>
                  <a:cubicBezTo>
                    <a:pt x="549" y="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3"/>
            <p:cNvSpPr/>
            <p:nvPr/>
          </p:nvSpPr>
          <p:spPr>
            <a:xfrm>
              <a:off x="3351300" y="1881200"/>
              <a:ext cx="21150" cy="21400"/>
            </a:xfrm>
            <a:custGeom>
              <a:avLst/>
              <a:gdLst/>
              <a:ahLst/>
              <a:cxnLst/>
              <a:rect l="l" t="t" r="r" b="b"/>
              <a:pathLst>
                <a:path w="846" h="856" extrusionOk="0">
                  <a:moveTo>
                    <a:pt x="424" y="1"/>
                  </a:moveTo>
                  <a:cubicBezTo>
                    <a:pt x="358" y="1"/>
                    <a:pt x="289" y="14"/>
                    <a:pt x="227" y="41"/>
                  </a:cubicBezTo>
                  <a:cubicBezTo>
                    <a:pt x="143" y="88"/>
                    <a:pt x="72" y="148"/>
                    <a:pt x="24" y="219"/>
                  </a:cubicBezTo>
                  <a:cubicBezTo>
                    <a:pt x="12" y="231"/>
                    <a:pt x="12" y="267"/>
                    <a:pt x="0" y="279"/>
                  </a:cubicBezTo>
                  <a:lnTo>
                    <a:pt x="0" y="481"/>
                  </a:lnTo>
                  <a:cubicBezTo>
                    <a:pt x="12" y="636"/>
                    <a:pt x="120" y="755"/>
                    <a:pt x="262" y="815"/>
                  </a:cubicBezTo>
                  <a:cubicBezTo>
                    <a:pt x="286" y="815"/>
                    <a:pt x="286" y="827"/>
                    <a:pt x="298" y="827"/>
                  </a:cubicBezTo>
                  <a:cubicBezTo>
                    <a:pt x="337" y="846"/>
                    <a:pt x="384" y="855"/>
                    <a:pt x="430" y="855"/>
                  </a:cubicBezTo>
                  <a:cubicBezTo>
                    <a:pt x="467" y="855"/>
                    <a:pt x="504" y="849"/>
                    <a:pt x="536" y="838"/>
                  </a:cubicBezTo>
                  <a:cubicBezTo>
                    <a:pt x="667" y="815"/>
                    <a:pt x="774" y="708"/>
                    <a:pt x="822" y="577"/>
                  </a:cubicBezTo>
                  <a:lnTo>
                    <a:pt x="822" y="565"/>
                  </a:lnTo>
                  <a:cubicBezTo>
                    <a:pt x="846" y="469"/>
                    <a:pt x="846" y="386"/>
                    <a:pt x="822" y="303"/>
                  </a:cubicBezTo>
                  <a:cubicBezTo>
                    <a:pt x="774" y="172"/>
                    <a:pt x="679" y="65"/>
                    <a:pt x="536" y="29"/>
                  </a:cubicBezTo>
                  <a:cubicBezTo>
                    <a:pt x="524" y="29"/>
                    <a:pt x="501" y="29"/>
                    <a:pt x="489" y="5"/>
                  </a:cubicBezTo>
                  <a:cubicBezTo>
                    <a:pt x="468" y="2"/>
                    <a:pt x="446" y="1"/>
                    <a:pt x="4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3"/>
            <p:cNvSpPr/>
            <p:nvPr/>
          </p:nvSpPr>
          <p:spPr>
            <a:xfrm>
              <a:off x="3416475" y="2983725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264" y="0"/>
                  </a:moveTo>
                  <a:cubicBezTo>
                    <a:pt x="159" y="0"/>
                    <a:pt x="54" y="68"/>
                    <a:pt x="13" y="171"/>
                  </a:cubicBezTo>
                  <a:cubicBezTo>
                    <a:pt x="1" y="207"/>
                    <a:pt x="1" y="255"/>
                    <a:pt x="1" y="290"/>
                  </a:cubicBezTo>
                  <a:cubicBezTo>
                    <a:pt x="1" y="314"/>
                    <a:pt x="13" y="326"/>
                    <a:pt x="13" y="350"/>
                  </a:cubicBezTo>
                  <a:cubicBezTo>
                    <a:pt x="37" y="410"/>
                    <a:pt x="84" y="457"/>
                    <a:pt x="156" y="469"/>
                  </a:cubicBezTo>
                  <a:cubicBezTo>
                    <a:pt x="180" y="469"/>
                    <a:pt x="191" y="469"/>
                    <a:pt x="191" y="481"/>
                  </a:cubicBezTo>
                  <a:cubicBezTo>
                    <a:pt x="201" y="482"/>
                    <a:pt x="210" y="482"/>
                    <a:pt x="219" y="482"/>
                  </a:cubicBezTo>
                  <a:cubicBezTo>
                    <a:pt x="315" y="482"/>
                    <a:pt x="398" y="426"/>
                    <a:pt x="441" y="350"/>
                  </a:cubicBezTo>
                  <a:cubicBezTo>
                    <a:pt x="441" y="326"/>
                    <a:pt x="453" y="326"/>
                    <a:pt x="453" y="314"/>
                  </a:cubicBezTo>
                  <a:cubicBezTo>
                    <a:pt x="501" y="195"/>
                    <a:pt x="441" y="64"/>
                    <a:pt x="322" y="17"/>
                  </a:cubicBezTo>
                  <a:cubicBezTo>
                    <a:pt x="322" y="17"/>
                    <a:pt x="311" y="17"/>
                    <a:pt x="311" y="5"/>
                  </a:cubicBezTo>
                  <a:cubicBezTo>
                    <a:pt x="295" y="2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3"/>
            <p:cNvSpPr/>
            <p:nvPr/>
          </p:nvSpPr>
          <p:spPr>
            <a:xfrm>
              <a:off x="3439400" y="274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67" y="0"/>
                  </a:moveTo>
                  <a:cubicBezTo>
                    <a:pt x="219" y="0"/>
                    <a:pt x="170" y="13"/>
                    <a:pt x="132" y="36"/>
                  </a:cubicBezTo>
                  <a:cubicBezTo>
                    <a:pt x="96" y="60"/>
                    <a:pt x="48" y="108"/>
                    <a:pt x="25" y="167"/>
                  </a:cubicBezTo>
                  <a:cubicBezTo>
                    <a:pt x="1" y="239"/>
                    <a:pt x="13" y="310"/>
                    <a:pt x="60" y="370"/>
                  </a:cubicBezTo>
                  <a:cubicBezTo>
                    <a:pt x="96" y="417"/>
                    <a:pt x="132" y="465"/>
                    <a:pt x="191" y="477"/>
                  </a:cubicBezTo>
                  <a:cubicBezTo>
                    <a:pt x="216" y="482"/>
                    <a:pt x="241" y="485"/>
                    <a:pt x="265" y="485"/>
                  </a:cubicBezTo>
                  <a:cubicBezTo>
                    <a:pt x="300" y="485"/>
                    <a:pt x="335" y="479"/>
                    <a:pt x="370" y="465"/>
                  </a:cubicBezTo>
                  <a:cubicBezTo>
                    <a:pt x="406" y="441"/>
                    <a:pt x="429" y="429"/>
                    <a:pt x="453" y="406"/>
                  </a:cubicBezTo>
                  <a:cubicBezTo>
                    <a:pt x="465" y="370"/>
                    <a:pt x="489" y="346"/>
                    <a:pt x="489" y="310"/>
                  </a:cubicBezTo>
                  <a:cubicBezTo>
                    <a:pt x="525" y="227"/>
                    <a:pt x="489" y="132"/>
                    <a:pt x="429" y="72"/>
                  </a:cubicBezTo>
                  <a:cubicBezTo>
                    <a:pt x="406" y="48"/>
                    <a:pt x="370" y="25"/>
                    <a:pt x="346" y="13"/>
                  </a:cubicBezTo>
                  <a:cubicBezTo>
                    <a:pt x="321" y="4"/>
                    <a:pt x="294" y="0"/>
                    <a:pt x="2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3"/>
            <p:cNvSpPr/>
            <p:nvPr/>
          </p:nvSpPr>
          <p:spPr>
            <a:xfrm>
              <a:off x="3343850" y="2820000"/>
              <a:ext cx="13125" cy="12425"/>
            </a:xfrm>
            <a:custGeom>
              <a:avLst/>
              <a:gdLst/>
              <a:ahLst/>
              <a:cxnLst/>
              <a:rect l="l" t="t" r="r" b="b"/>
              <a:pathLst>
                <a:path w="525" h="497" extrusionOk="0">
                  <a:moveTo>
                    <a:pt x="293" y="0"/>
                  </a:moveTo>
                  <a:cubicBezTo>
                    <a:pt x="185" y="0"/>
                    <a:pt x="65" y="60"/>
                    <a:pt x="25" y="172"/>
                  </a:cubicBezTo>
                  <a:cubicBezTo>
                    <a:pt x="1" y="255"/>
                    <a:pt x="25" y="362"/>
                    <a:pt x="84" y="422"/>
                  </a:cubicBezTo>
                  <a:cubicBezTo>
                    <a:pt x="120" y="458"/>
                    <a:pt x="144" y="470"/>
                    <a:pt x="179" y="482"/>
                  </a:cubicBezTo>
                  <a:cubicBezTo>
                    <a:pt x="207" y="491"/>
                    <a:pt x="234" y="496"/>
                    <a:pt x="261" y="496"/>
                  </a:cubicBezTo>
                  <a:cubicBezTo>
                    <a:pt x="361" y="496"/>
                    <a:pt x="451" y="428"/>
                    <a:pt x="489" y="315"/>
                  </a:cubicBezTo>
                  <a:cubicBezTo>
                    <a:pt x="525" y="243"/>
                    <a:pt x="501" y="184"/>
                    <a:pt x="477" y="124"/>
                  </a:cubicBezTo>
                  <a:cubicBezTo>
                    <a:pt x="441" y="77"/>
                    <a:pt x="406" y="41"/>
                    <a:pt x="346" y="5"/>
                  </a:cubicBezTo>
                  <a:cubicBezTo>
                    <a:pt x="329" y="2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3"/>
            <p:cNvSpPr/>
            <p:nvPr/>
          </p:nvSpPr>
          <p:spPr>
            <a:xfrm>
              <a:off x="3509650" y="2342575"/>
              <a:ext cx="14325" cy="12400"/>
            </a:xfrm>
            <a:custGeom>
              <a:avLst/>
              <a:gdLst/>
              <a:ahLst/>
              <a:cxnLst/>
              <a:rect l="l" t="t" r="r" b="b"/>
              <a:pathLst>
                <a:path w="573" h="496" extrusionOk="0">
                  <a:moveTo>
                    <a:pt x="307" y="0"/>
                  </a:moveTo>
                  <a:cubicBezTo>
                    <a:pt x="194" y="0"/>
                    <a:pt x="90" y="68"/>
                    <a:pt x="48" y="171"/>
                  </a:cubicBezTo>
                  <a:cubicBezTo>
                    <a:pt x="1" y="302"/>
                    <a:pt x="84" y="445"/>
                    <a:pt x="215" y="481"/>
                  </a:cubicBezTo>
                  <a:cubicBezTo>
                    <a:pt x="243" y="491"/>
                    <a:pt x="270" y="496"/>
                    <a:pt x="297" y="496"/>
                  </a:cubicBezTo>
                  <a:cubicBezTo>
                    <a:pt x="397" y="496"/>
                    <a:pt x="487" y="429"/>
                    <a:pt x="524" y="326"/>
                  </a:cubicBezTo>
                  <a:cubicBezTo>
                    <a:pt x="572" y="183"/>
                    <a:pt x="501" y="52"/>
                    <a:pt x="358" y="5"/>
                  </a:cubicBezTo>
                  <a:cubicBezTo>
                    <a:pt x="341" y="2"/>
                    <a:pt x="324" y="0"/>
                    <a:pt x="30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3"/>
            <p:cNvSpPr/>
            <p:nvPr/>
          </p:nvSpPr>
          <p:spPr>
            <a:xfrm>
              <a:off x="3414400" y="2157325"/>
              <a:ext cx="14325" cy="12475"/>
            </a:xfrm>
            <a:custGeom>
              <a:avLst/>
              <a:gdLst/>
              <a:ahLst/>
              <a:cxnLst/>
              <a:rect l="l" t="t" r="r" b="b"/>
              <a:pathLst>
                <a:path w="573" h="499" extrusionOk="0">
                  <a:moveTo>
                    <a:pt x="296" y="1"/>
                  </a:moveTo>
                  <a:cubicBezTo>
                    <a:pt x="187" y="1"/>
                    <a:pt x="88" y="76"/>
                    <a:pt x="48" y="176"/>
                  </a:cubicBezTo>
                  <a:cubicBezTo>
                    <a:pt x="1" y="307"/>
                    <a:pt x="84" y="438"/>
                    <a:pt x="215" y="485"/>
                  </a:cubicBezTo>
                  <a:cubicBezTo>
                    <a:pt x="240" y="494"/>
                    <a:pt x="266" y="499"/>
                    <a:pt x="290" y="499"/>
                  </a:cubicBezTo>
                  <a:cubicBezTo>
                    <a:pt x="394" y="499"/>
                    <a:pt x="486" y="424"/>
                    <a:pt x="524" y="319"/>
                  </a:cubicBezTo>
                  <a:cubicBezTo>
                    <a:pt x="572" y="188"/>
                    <a:pt x="501" y="57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3"/>
            <p:cNvSpPr/>
            <p:nvPr/>
          </p:nvSpPr>
          <p:spPr>
            <a:xfrm>
              <a:off x="3460550" y="2080150"/>
              <a:ext cx="12525" cy="12150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226" y="0"/>
                  </a:moveTo>
                  <a:cubicBezTo>
                    <a:pt x="143" y="12"/>
                    <a:pt x="48" y="72"/>
                    <a:pt x="24" y="167"/>
                  </a:cubicBezTo>
                  <a:cubicBezTo>
                    <a:pt x="0" y="191"/>
                    <a:pt x="0" y="215"/>
                    <a:pt x="0" y="250"/>
                  </a:cubicBezTo>
                  <a:cubicBezTo>
                    <a:pt x="0" y="358"/>
                    <a:pt x="60" y="441"/>
                    <a:pt x="167" y="477"/>
                  </a:cubicBezTo>
                  <a:cubicBezTo>
                    <a:pt x="194" y="483"/>
                    <a:pt x="221" y="486"/>
                    <a:pt x="245" y="486"/>
                  </a:cubicBezTo>
                  <a:cubicBezTo>
                    <a:pt x="315" y="486"/>
                    <a:pt x="373" y="461"/>
                    <a:pt x="417" y="417"/>
                  </a:cubicBezTo>
                  <a:cubicBezTo>
                    <a:pt x="453" y="381"/>
                    <a:pt x="464" y="358"/>
                    <a:pt x="476" y="322"/>
                  </a:cubicBezTo>
                  <a:cubicBezTo>
                    <a:pt x="500" y="262"/>
                    <a:pt x="500" y="227"/>
                    <a:pt x="476" y="167"/>
                  </a:cubicBezTo>
                  <a:cubicBezTo>
                    <a:pt x="453" y="84"/>
                    <a:pt x="405" y="36"/>
                    <a:pt x="333" y="12"/>
                  </a:cubicBezTo>
                  <a:cubicBezTo>
                    <a:pt x="298" y="0"/>
                    <a:pt x="262" y="0"/>
                    <a:pt x="22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3"/>
            <p:cNvSpPr/>
            <p:nvPr/>
          </p:nvSpPr>
          <p:spPr>
            <a:xfrm>
              <a:off x="3537325" y="2434925"/>
              <a:ext cx="13725" cy="12725"/>
            </a:xfrm>
            <a:custGeom>
              <a:avLst/>
              <a:gdLst/>
              <a:ahLst/>
              <a:cxnLst/>
              <a:rect l="l" t="t" r="r" b="b"/>
              <a:pathLst>
                <a:path w="549" h="509" extrusionOk="0">
                  <a:moveTo>
                    <a:pt x="282" y="0"/>
                  </a:moveTo>
                  <a:cubicBezTo>
                    <a:pt x="163" y="0"/>
                    <a:pt x="58" y="70"/>
                    <a:pt x="25" y="180"/>
                  </a:cubicBezTo>
                  <a:lnTo>
                    <a:pt x="25" y="204"/>
                  </a:lnTo>
                  <a:cubicBezTo>
                    <a:pt x="1" y="323"/>
                    <a:pt x="60" y="454"/>
                    <a:pt x="191" y="502"/>
                  </a:cubicBezTo>
                  <a:cubicBezTo>
                    <a:pt x="213" y="506"/>
                    <a:pt x="235" y="509"/>
                    <a:pt x="257" y="509"/>
                  </a:cubicBezTo>
                  <a:cubicBezTo>
                    <a:pt x="294" y="509"/>
                    <a:pt x="332" y="501"/>
                    <a:pt x="370" y="478"/>
                  </a:cubicBezTo>
                  <a:cubicBezTo>
                    <a:pt x="430" y="454"/>
                    <a:pt x="477" y="406"/>
                    <a:pt x="501" y="335"/>
                  </a:cubicBezTo>
                  <a:cubicBezTo>
                    <a:pt x="549" y="204"/>
                    <a:pt x="477" y="61"/>
                    <a:pt x="346" y="25"/>
                  </a:cubicBezTo>
                  <a:cubicBezTo>
                    <a:pt x="322" y="25"/>
                    <a:pt x="322" y="25"/>
                    <a:pt x="310" y="2"/>
                  </a:cubicBezTo>
                  <a:cubicBezTo>
                    <a:pt x="301" y="1"/>
                    <a:pt x="292" y="0"/>
                    <a:pt x="28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3"/>
            <p:cNvSpPr/>
            <p:nvPr/>
          </p:nvSpPr>
          <p:spPr>
            <a:xfrm>
              <a:off x="3328975" y="2549325"/>
              <a:ext cx="14025" cy="12525"/>
            </a:xfrm>
            <a:custGeom>
              <a:avLst/>
              <a:gdLst/>
              <a:ahLst/>
              <a:cxnLst/>
              <a:rect l="l" t="t" r="r" b="b"/>
              <a:pathLst>
                <a:path w="561" h="501" extrusionOk="0">
                  <a:moveTo>
                    <a:pt x="289" y="0"/>
                  </a:moveTo>
                  <a:cubicBezTo>
                    <a:pt x="180" y="0"/>
                    <a:pt x="78" y="68"/>
                    <a:pt x="48" y="176"/>
                  </a:cubicBezTo>
                  <a:cubicBezTo>
                    <a:pt x="1" y="307"/>
                    <a:pt x="72" y="450"/>
                    <a:pt x="203" y="486"/>
                  </a:cubicBezTo>
                  <a:cubicBezTo>
                    <a:pt x="233" y="496"/>
                    <a:pt x="263" y="501"/>
                    <a:pt x="291" y="501"/>
                  </a:cubicBezTo>
                  <a:cubicBezTo>
                    <a:pt x="397" y="501"/>
                    <a:pt x="487" y="434"/>
                    <a:pt x="524" y="331"/>
                  </a:cubicBezTo>
                  <a:cubicBezTo>
                    <a:pt x="560" y="188"/>
                    <a:pt x="489" y="57"/>
                    <a:pt x="358" y="10"/>
                  </a:cubicBezTo>
                  <a:cubicBezTo>
                    <a:pt x="335" y="3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23"/>
          <p:cNvGrpSpPr/>
          <p:nvPr/>
        </p:nvGrpSpPr>
        <p:grpSpPr>
          <a:xfrm rot="-5400000">
            <a:off x="7854329" y="-380942"/>
            <a:ext cx="908540" cy="1670705"/>
            <a:chOff x="6526400" y="1492875"/>
            <a:chExt cx="509900" cy="937650"/>
          </a:xfrm>
        </p:grpSpPr>
        <p:sp>
          <p:nvSpPr>
            <p:cNvPr id="3314" name="Google Shape;3314;p23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3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3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3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3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3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3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3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3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3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3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3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3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3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3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23"/>
          <p:cNvGrpSpPr/>
          <p:nvPr/>
        </p:nvGrpSpPr>
        <p:grpSpPr>
          <a:xfrm rot="5400000" flipH="1">
            <a:off x="381079" y="-380942"/>
            <a:ext cx="908540" cy="1670705"/>
            <a:chOff x="6526400" y="1492875"/>
            <a:chExt cx="509900" cy="937650"/>
          </a:xfrm>
        </p:grpSpPr>
        <p:sp>
          <p:nvSpPr>
            <p:cNvPr id="3330" name="Google Shape;3330;p23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3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3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3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3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3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3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3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3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3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3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3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3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3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3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5" name="Google Shape;334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6" name="Google Shape;3346;p23"/>
          <p:cNvSpPr txBox="1">
            <a:spLocks noGrp="1"/>
          </p:cNvSpPr>
          <p:nvPr>
            <p:ph type="title" idx="2"/>
          </p:nvPr>
        </p:nvSpPr>
        <p:spPr>
          <a:xfrm>
            <a:off x="1024075" y="192557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47" name="Google Shape;3347;p23"/>
          <p:cNvSpPr txBox="1">
            <a:spLocks noGrp="1"/>
          </p:cNvSpPr>
          <p:nvPr>
            <p:ph type="subTitle" idx="1"/>
          </p:nvPr>
        </p:nvSpPr>
        <p:spPr>
          <a:xfrm>
            <a:off x="1024125" y="2248925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48" name="Google Shape;3348;p23"/>
          <p:cNvSpPr txBox="1">
            <a:spLocks noGrp="1"/>
          </p:cNvSpPr>
          <p:nvPr>
            <p:ph type="title" idx="3"/>
          </p:nvPr>
        </p:nvSpPr>
        <p:spPr>
          <a:xfrm>
            <a:off x="3501850" y="1920613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49" name="Google Shape;3349;p23"/>
          <p:cNvSpPr txBox="1">
            <a:spLocks noGrp="1"/>
          </p:cNvSpPr>
          <p:nvPr>
            <p:ph type="subTitle" idx="4"/>
          </p:nvPr>
        </p:nvSpPr>
        <p:spPr>
          <a:xfrm>
            <a:off x="3501900" y="2248925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50" name="Google Shape;3350;p23"/>
          <p:cNvSpPr txBox="1">
            <a:spLocks noGrp="1"/>
          </p:cNvSpPr>
          <p:nvPr>
            <p:ph type="title" idx="5"/>
          </p:nvPr>
        </p:nvSpPr>
        <p:spPr>
          <a:xfrm>
            <a:off x="2262962" y="361282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1" name="Google Shape;3351;p23"/>
          <p:cNvSpPr txBox="1">
            <a:spLocks noGrp="1"/>
          </p:cNvSpPr>
          <p:nvPr>
            <p:ph type="subTitle" idx="6"/>
          </p:nvPr>
        </p:nvSpPr>
        <p:spPr>
          <a:xfrm>
            <a:off x="2263012" y="3936175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52" name="Google Shape;3352;p23"/>
          <p:cNvSpPr txBox="1">
            <a:spLocks noGrp="1"/>
          </p:cNvSpPr>
          <p:nvPr>
            <p:ph type="title" idx="7"/>
          </p:nvPr>
        </p:nvSpPr>
        <p:spPr>
          <a:xfrm>
            <a:off x="5979625" y="192557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3" name="Google Shape;3353;p23"/>
          <p:cNvSpPr txBox="1">
            <a:spLocks noGrp="1"/>
          </p:cNvSpPr>
          <p:nvPr>
            <p:ph type="subTitle" idx="8"/>
          </p:nvPr>
        </p:nvSpPr>
        <p:spPr>
          <a:xfrm>
            <a:off x="5979675" y="2248925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54" name="Google Shape;3354;p23"/>
          <p:cNvSpPr txBox="1">
            <a:spLocks noGrp="1"/>
          </p:cNvSpPr>
          <p:nvPr>
            <p:ph type="title" idx="9"/>
          </p:nvPr>
        </p:nvSpPr>
        <p:spPr>
          <a:xfrm>
            <a:off x="4740737" y="361282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5" name="Google Shape;3355;p23"/>
          <p:cNvSpPr txBox="1">
            <a:spLocks noGrp="1"/>
          </p:cNvSpPr>
          <p:nvPr>
            <p:ph type="subTitle" idx="13"/>
          </p:nvPr>
        </p:nvSpPr>
        <p:spPr>
          <a:xfrm>
            <a:off x="4740787" y="3936175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7" name="Google Shape;3357;p24"/>
          <p:cNvGrpSpPr/>
          <p:nvPr/>
        </p:nvGrpSpPr>
        <p:grpSpPr>
          <a:xfrm rot="10800000">
            <a:off x="-82" y="-52"/>
            <a:ext cx="2403250" cy="3538711"/>
            <a:chOff x="2525900" y="1699450"/>
            <a:chExt cx="1076050" cy="1584450"/>
          </a:xfrm>
        </p:grpSpPr>
        <p:sp>
          <p:nvSpPr>
            <p:cNvPr id="3358" name="Google Shape;3358;p24"/>
            <p:cNvSpPr/>
            <p:nvPr/>
          </p:nvSpPr>
          <p:spPr>
            <a:xfrm>
              <a:off x="3569775" y="2193250"/>
              <a:ext cx="31875" cy="43775"/>
            </a:xfrm>
            <a:custGeom>
              <a:avLst/>
              <a:gdLst/>
              <a:ahLst/>
              <a:cxnLst/>
              <a:rect l="l" t="t" r="r" b="b"/>
              <a:pathLst>
                <a:path w="1275" h="1751" extrusionOk="0">
                  <a:moveTo>
                    <a:pt x="1275" y="1"/>
                  </a:moveTo>
                  <a:lnTo>
                    <a:pt x="1" y="1691"/>
                  </a:lnTo>
                  <a:lnTo>
                    <a:pt x="275" y="1751"/>
                  </a:lnTo>
                  <a:lnTo>
                    <a:pt x="1275" y="441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3486425" y="2241175"/>
              <a:ext cx="85750" cy="108375"/>
            </a:xfrm>
            <a:custGeom>
              <a:avLst/>
              <a:gdLst/>
              <a:ahLst/>
              <a:cxnLst/>
              <a:rect l="l" t="t" r="r" b="b"/>
              <a:pathLst>
                <a:path w="3430" h="4335" extrusionOk="0">
                  <a:moveTo>
                    <a:pt x="3156" y="1"/>
                  </a:moveTo>
                  <a:lnTo>
                    <a:pt x="1" y="4168"/>
                  </a:lnTo>
                  <a:cubicBezTo>
                    <a:pt x="84" y="4204"/>
                    <a:pt x="156" y="4263"/>
                    <a:pt x="203" y="4335"/>
                  </a:cubicBezTo>
                  <a:lnTo>
                    <a:pt x="3430" y="72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3361425" y="1699450"/>
              <a:ext cx="240225" cy="42875"/>
            </a:xfrm>
            <a:custGeom>
              <a:avLst/>
              <a:gdLst/>
              <a:ahLst/>
              <a:cxnLst/>
              <a:rect l="l" t="t" r="r" b="b"/>
              <a:pathLst>
                <a:path w="9609" h="1715" extrusionOk="0">
                  <a:moveTo>
                    <a:pt x="9609" y="0"/>
                  </a:moveTo>
                  <a:lnTo>
                    <a:pt x="12" y="1429"/>
                  </a:lnTo>
                  <a:cubicBezTo>
                    <a:pt x="60" y="1524"/>
                    <a:pt x="72" y="1584"/>
                    <a:pt x="36" y="1643"/>
                  </a:cubicBezTo>
                  <a:cubicBezTo>
                    <a:pt x="24" y="1667"/>
                    <a:pt x="12" y="1703"/>
                    <a:pt x="0" y="1715"/>
                  </a:cubicBezTo>
                  <a:lnTo>
                    <a:pt x="9609" y="274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3354575" y="1742600"/>
              <a:ext cx="9250" cy="139925"/>
            </a:xfrm>
            <a:custGeom>
              <a:avLst/>
              <a:gdLst/>
              <a:ahLst/>
              <a:cxnLst/>
              <a:rect l="l" t="t" r="r" b="b"/>
              <a:pathLst>
                <a:path w="370" h="5597" extrusionOk="0">
                  <a:moveTo>
                    <a:pt x="274" y="1"/>
                  </a:moveTo>
                  <a:cubicBezTo>
                    <a:pt x="231" y="44"/>
                    <a:pt x="175" y="75"/>
                    <a:pt x="116" y="75"/>
                  </a:cubicBezTo>
                  <a:cubicBezTo>
                    <a:pt x="94" y="75"/>
                    <a:pt x="71" y="70"/>
                    <a:pt x="48" y="60"/>
                  </a:cubicBezTo>
                  <a:cubicBezTo>
                    <a:pt x="36" y="60"/>
                    <a:pt x="12" y="48"/>
                    <a:pt x="0" y="48"/>
                  </a:cubicBezTo>
                  <a:lnTo>
                    <a:pt x="108" y="5597"/>
                  </a:lnTo>
                  <a:cubicBezTo>
                    <a:pt x="171" y="5560"/>
                    <a:pt x="242" y="5545"/>
                    <a:pt x="309" y="5545"/>
                  </a:cubicBezTo>
                  <a:cubicBezTo>
                    <a:pt x="330" y="5545"/>
                    <a:pt x="350" y="5546"/>
                    <a:pt x="370" y="5549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3468575" y="1948000"/>
              <a:ext cx="133075" cy="136625"/>
            </a:xfrm>
            <a:custGeom>
              <a:avLst/>
              <a:gdLst/>
              <a:ahLst/>
              <a:cxnLst/>
              <a:rect l="l" t="t" r="r" b="b"/>
              <a:pathLst>
                <a:path w="5323" h="5465" extrusionOk="0">
                  <a:moveTo>
                    <a:pt x="5323" y="0"/>
                  </a:moveTo>
                  <a:lnTo>
                    <a:pt x="1" y="5298"/>
                  </a:lnTo>
                  <a:cubicBezTo>
                    <a:pt x="72" y="5334"/>
                    <a:pt x="132" y="5370"/>
                    <a:pt x="155" y="5453"/>
                  </a:cubicBezTo>
                  <a:cubicBezTo>
                    <a:pt x="179" y="5453"/>
                    <a:pt x="203" y="5453"/>
                    <a:pt x="215" y="5465"/>
                  </a:cubicBezTo>
                  <a:lnTo>
                    <a:pt x="5323" y="369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3371850" y="1888750"/>
              <a:ext cx="229800" cy="29200"/>
            </a:xfrm>
            <a:custGeom>
              <a:avLst/>
              <a:gdLst/>
              <a:ahLst/>
              <a:cxnLst/>
              <a:rect l="l" t="t" r="r" b="b"/>
              <a:pathLst>
                <a:path w="9192" h="1168" extrusionOk="0">
                  <a:moveTo>
                    <a:pt x="12" y="1"/>
                  </a:moveTo>
                  <a:cubicBezTo>
                    <a:pt x="24" y="84"/>
                    <a:pt x="24" y="167"/>
                    <a:pt x="0" y="263"/>
                  </a:cubicBezTo>
                  <a:lnTo>
                    <a:pt x="9192" y="1168"/>
                  </a:lnTo>
                  <a:lnTo>
                    <a:pt x="9192" y="89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3233425" y="1875350"/>
              <a:ext cx="119375" cy="17900"/>
            </a:xfrm>
            <a:custGeom>
              <a:avLst/>
              <a:gdLst/>
              <a:ahLst/>
              <a:cxnLst/>
              <a:rect l="l" t="t" r="r" b="b"/>
              <a:pathLst>
                <a:path w="4775" h="716" extrusionOk="0">
                  <a:moveTo>
                    <a:pt x="36" y="1"/>
                  </a:moveTo>
                  <a:cubicBezTo>
                    <a:pt x="36" y="84"/>
                    <a:pt x="24" y="156"/>
                    <a:pt x="13" y="215"/>
                  </a:cubicBezTo>
                  <a:cubicBezTo>
                    <a:pt x="13" y="227"/>
                    <a:pt x="1" y="239"/>
                    <a:pt x="1" y="263"/>
                  </a:cubicBezTo>
                  <a:lnTo>
                    <a:pt x="4727" y="715"/>
                  </a:lnTo>
                  <a:cubicBezTo>
                    <a:pt x="4715" y="656"/>
                    <a:pt x="4727" y="584"/>
                    <a:pt x="4739" y="525"/>
                  </a:cubicBezTo>
                  <a:cubicBezTo>
                    <a:pt x="4763" y="501"/>
                    <a:pt x="4763" y="477"/>
                    <a:pt x="4775" y="465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3357850" y="1901550"/>
              <a:ext cx="10150" cy="91100"/>
            </a:xfrm>
            <a:custGeom>
              <a:avLst/>
              <a:gdLst/>
              <a:ahLst/>
              <a:cxnLst/>
              <a:rect l="l" t="t" r="r" b="b"/>
              <a:pathLst>
                <a:path w="406" h="3644" extrusionOk="0">
                  <a:moveTo>
                    <a:pt x="0" y="1"/>
                  </a:moveTo>
                  <a:lnTo>
                    <a:pt x="143" y="3620"/>
                  </a:lnTo>
                  <a:cubicBezTo>
                    <a:pt x="175" y="3609"/>
                    <a:pt x="208" y="3604"/>
                    <a:pt x="242" y="3604"/>
                  </a:cubicBezTo>
                  <a:cubicBezTo>
                    <a:pt x="284" y="3604"/>
                    <a:pt x="329" y="3612"/>
                    <a:pt x="381" y="3632"/>
                  </a:cubicBezTo>
                  <a:cubicBezTo>
                    <a:pt x="393" y="3632"/>
                    <a:pt x="393" y="3644"/>
                    <a:pt x="405" y="3644"/>
                  </a:cubicBezTo>
                  <a:lnTo>
                    <a:pt x="274" y="24"/>
                  </a:lnTo>
                  <a:cubicBezTo>
                    <a:pt x="242" y="35"/>
                    <a:pt x="205" y="41"/>
                    <a:pt x="168" y="41"/>
                  </a:cubicBezTo>
                  <a:cubicBezTo>
                    <a:pt x="122" y="41"/>
                    <a:pt x="75" y="32"/>
                    <a:pt x="36" y="13"/>
                  </a:cubicBezTo>
                  <a:cubicBezTo>
                    <a:pt x="24" y="13"/>
                    <a:pt x="24" y="13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3391475" y="2086400"/>
              <a:ext cx="73250" cy="83675"/>
            </a:xfrm>
            <a:custGeom>
              <a:avLst/>
              <a:gdLst/>
              <a:ahLst/>
              <a:cxnLst/>
              <a:rect l="l" t="t" r="r" b="b"/>
              <a:pathLst>
                <a:path w="2930" h="3347" extrusionOk="0">
                  <a:moveTo>
                    <a:pt x="2763" y="0"/>
                  </a:moveTo>
                  <a:lnTo>
                    <a:pt x="1" y="3191"/>
                  </a:lnTo>
                  <a:cubicBezTo>
                    <a:pt x="72" y="3227"/>
                    <a:pt x="144" y="3287"/>
                    <a:pt x="203" y="3346"/>
                  </a:cubicBezTo>
                  <a:lnTo>
                    <a:pt x="2930" y="227"/>
                  </a:lnTo>
                  <a:cubicBezTo>
                    <a:pt x="2846" y="191"/>
                    <a:pt x="2763" y="108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3226875" y="1884000"/>
              <a:ext cx="132200" cy="113425"/>
            </a:xfrm>
            <a:custGeom>
              <a:avLst/>
              <a:gdLst/>
              <a:ahLst/>
              <a:cxnLst/>
              <a:rect l="l" t="t" r="r" b="b"/>
              <a:pathLst>
                <a:path w="5288" h="4537" extrusionOk="0">
                  <a:moveTo>
                    <a:pt x="191" y="0"/>
                  </a:moveTo>
                  <a:cubicBezTo>
                    <a:pt x="155" y="72"/>
                    <a:pt x="84" y="131"/>
                    <a:pt x="1" y="191"/>
                  </a:cubicBezTo>
                  <a:lnTo>
                    <a:pt x="5097" y="4536"/>
                  </a:lnTo>
                  <a:cubicBezTo>
                    <a:pt x="5156" y="4453"/>
                    <a:pt x="5216" y="4394"/>
                    <a:pt x="5287" y="434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3370650" y="2004850"/>
              <a:ext cx="95275" cy="79500"/>
            </a:xfrm>
            <a:custGeom>
              <a:avLst/>
              <a:gdLst/>
              <a:ahLst/>
              <a:cxnLst/>
              <a:rect l="l" t="t" r="r" b="b"/>
              <a:pathLst>
                <a:path w="3811" h="3180" extrusionOk="0">
                  <a:moveTo>
                    <a:pt x="131" y="0"/>
                  </a:moveTo>
                  <a:lnTo>
                    <a:pt x="131" y="24"/>
                  </a:lnTo>
                  <a:cubicBezTo>
                    <a:pt x="96" y="107"/>
                    <a:pt x="60" y="167"/>
                    <a:pt x="0" y="226"/>
                  </a:cubicBezTo>
                  <a:lnTo>
                    <a:pt x="3620" y="3179"/>
                  </a:lnTo>
                  <a:cubicBezTo>
                    <a:pt x="3644" y="3084"/>
                    <a:pt x="3715" y="3024"/>
                    <a:pt x="3810" y="301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3470950" y="2084325"/>
              <a:ext cx="130700" cy="76500"/>
            </a:xfrm>
            <a:custGeom>
              <a:avLst/>
              <a:gdLst/>
              <a:ahLst/>
              <a:cxnLst/>
              <a:rect l="l" t="t" r="r" b="b"/>
              <a:pathLst>
                <a:path w="5228" h="3060" extrusionOk="0">
                  <a:moveTo>
                    <a:pt x="60" y="0"/>
                  </a:moveTo>
                  <a:cubicBezTo>
                    <a:pt x="84" y="36"/>
                    <a:pt x="84" y="95"/>
                    <a:pt x="60" y="155"/>
                  </a:cubicBezTo>
                  <a:cubicBezTo>
                    <a:pt x="48" y="191"/>
                    <a:pt x="37" y="238"/>
                    <a:pt x="1" y="250"/>
                  </a:cubicBezTo>
                  <a:lnTo>
                    <a:pt x="5228" y="3060"/>
                  </a:lnTo>
                  <a:lnTo>
                    <a:pt x="5228" y="2762"/>
                  </a:lnTo>
                  <a:lnTo>
                    <a:pt x="120" y="12"/>
                  </a:lnTo>
                  <a:cubicBezTo>
                    <a:pt x="108" y="0"/>
                    <a:pt x="96" y="0"/>
                    <a:pt x="6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3403100" y="2193850"/>
              <a:ext cx="198550" cy="56575"/>
            </a:xfrm>
            <a:custGeom>
              <a:avLst/>
              <a:gdLst/>
              <a:ahLst/>
              <a:cxnLst/>
              <a:rect l="l" t="t" r="r" b="b"/>
              <a:pathLst>
                <a:path w="7942" h="2263" extrusionOk="0">
                  <a:moveTo>
                    <a:pt x="60" y="1"/>
                  </a:moveTo>
                  <a:cubicBezTo>
                    <a:pt x="36" y="96"/>
                    <a:pt x="24" y="167"/>
                    <a:pt x="0" y="263"/>
                  </a:cubicBezTo>
                  <a:lnTo>
                    <a:pt x="6489" y="1894"/>
                  </a:lnTo>
                  <a:lnTo>
                    <a:pt x="6763" y="1965"/>
                  </a:lnTo>
                  <a:lnTo>
                    <a:pt x="7942" y="2263"/>
                  </a:lnTo>
                  <a:lnTo>
                    <a:pt x="7942" y="2001"/>
                  </a:lnTo>
                  <a:lnTo>
                    <a:pt x="6942" y="1751"/>
                  </a:lnTo>
                  <a:lnTo>
                    <a:pt x="6668" y="16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3388800" y="2213200"/>
              <a:ext cx="90825" cy="135150"/>
            </a:xfrm>
            <a:custGeom>
              <a:avLst/>
              <a:gdLst/>
              <a:ahLst/>
              <a:cxnLst/>
              <a:rect l="l" t="t" r="r" b="b"/>
              <a:pathLst>
                <a:path w="3633" h="5406" extrusionOk="0">
                  <a:moveTo>
                    <a:pt x="227" y="0"/>
                  </a:moveTo>
                  <a:cubicBezTo>
                    <a:pt x="155" y="60"/>
                    <a:pt x="96" y="108"/>
                    <a:pt x="1" y="155"/>
                  </a:cubicBezTo>
                  <a:lnTo>
                    <a:pt x="3406" y="5406"/>
                  </a:lnTo>
                  <a:cubicBezTo>
                    <a:pt x="3465" y="5346"/>
                    <a:pt x="3549" y="5299"/>
                    <a:pt x="3632" y="52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3534650" y="2440025"/>
              <a:ext cx="66700" cy="103600"/>
            </a:xfrm>
            <a:custGeom>
              <a:avLst/>
              <a:gdLst/>
              <a:ahLst/>
              <a:cxnLst/>
              <a:rect l="l" t="t" r="r" b="b"/>
              <a:pathLst>
                <a:path w="2668" h="4144" extrusionOk="0">
                  <a:moveTo>
                    <a:pt x="120" y="0"/>
                  </a:moveTo>
                  <a:lnTo>
                    <a:pt x="1" y="71"/>
                  </a:lnTo>
                  <a:lnTo>
                    <a:pt x="2668" y="4143"/>
                  </a:lnTo>
                  <a:lnTo>
                    <a:pt x="2668" y="3667"/>
                  </a:lnTo>
                  <a:lnTo>
                    <a:pt x="453" y="298"/>
                  </a:lnTo>
                  <a:cubicBezTo>
                    <a:pt x="429" y="304"/>
                    <a:pt x="403" y="307"/>
                    <a:pt x="374" y="307"/>
                  </a:cubicBezTo>
                  <a:cubicBezTo>
                    <a:pt x="346" y="307"/>
                    <a:pt x="316" y="304"/>
                    <a:pt x="286" y="298"/>
                  </a:cubicBezTo>
                  <a:cubicBezTo>
                    <a:pt x="167" y="250"/>
                    <a:pt x="96" y="131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3484950" y="2361725"/>
              <a:ext cx="52100" cy="74450"/>
            </a:xfrm>
            <a:custGeom>
              <a:avLst/>
              <a:gdLst/>
              <a:ahLst/>
              <a:cxnLst/>
              <a:rect l="l" t="t" r="r" b="b"/>
              <a:pathLst>
                <a:path w="2084" h="2978" extrusionOk="0">
                  <a:moveTo>
                    <a:pt x="239" y="1"/>
                  </a:moveTo>
                  <a:cubicBezTo>
                    <a:pt x="155" y="72"/>
                    <a:pt x="84" y="132"/>
                    <a:pt x="0" y="155"/>
                  </a:cubicBezTo>
                  <a:lnTo>
                    <a:pt x="1858" y="2977"/>
                  </a:lnTo>
                  <a:lnTo>
                    <a:pt x="2084" y="283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3359925" y="2364100"/>
              <a:ext cx="122675" cy="183700"/>
            </a:xfrm>
            <a:custGeom>
              <a:avLst/>
              <a:gdLst/>
              <a:ahLst/>
              <a:cxnLst/>
              <a:rect l="l" t="t" r="r" b="b"/>
              <a:pathLst>
                <a:path w="4907" h="7348" extrusionOk="0">
                  <a:moveTo>
                    <a:pt x="4656" y="1"/>
                  </a:moveTo>
                  <a:lnTo>
                    <a:pt x="1" y="7347"/>
                  </a:lnTo>
                  <a:lnTo>
                    <a:pt x="537" y="7002"/>
                  </a:lnTo>
                  <a:lnTo>
                    <a:pt x="4894" y="120"/>
                  </a:lnTo>
                  <a:cubicBezTo>
                    <a:pt x="4906" y="96"/>
                    <a:pt x="4906" y="84"/>
                    <a:pt x="4906" y="72"/>
                  </a:cubicBezTo>
                  <a:cubicBezTo>
                    <a:pt x="4859" y="72"/>
                    <a:pt x="4823" y="72"/>
                    <a:pt x="4775" y="60"/>
                  </a:cubicBezTo>
                  <a:cubicBezTo>
                    <a:pt x="4728" y="37"/>
                    <a:pt x="4704" y="25"/>
                    <a:pt x="465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3403975" y="2657300"/>
              <a:ext cx="46175" cy="92900"/>
            </a:xfrm>
            <a:custGeom>
              <a:avLst/>
              <a:gdLst/>
              <a:ahLst/>
              <a:cxnLst/>
              <a:rect l="l" t="t" r="r" b="b"/>
              <a:pathLst>
                <a:path w="1847" h="3716" extrusionOk="0">
                  <a:moveTo>
                    <a:pt x="275" y="1"/>
                  </a:moveTo>
                  <a:lnTo>
                    <a:pt x="1" y="36"/>
                  </a:lnTo>
                  <a:lnTo>
                    <a:pt x="1549" y="3691"/>
                  </a:lnTo>
                  <a:cubicBezTo>
                    <a:pt x="1593" y="3665"/>
                    <a:pt x="1651" y="3651"/>
                    <a:pt x="1708" y="3651"/>
                  </a:cubicBezTo>
                  <a:cubicBezTo>
                    <a:pt x="1727" y="3651"/>
                    <a:pt x="1745" y="3653"/>
                    <a:pt x="1763" y="3656"/>
                  </a:cubicBezTo>
                  <a:cubicBezTo>
                    <a:pt x="1799" y="3668"/>
                    <a:pt x="1834" y="3691"/>
                    <a:pt x="1846" y="37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3447750" y="2756725"/>
              <a:ext cx="63125" cy="139325"/>
            </a:xfrm>
            <a:custGeom>
              <a:avLst/>
              <a:gdLst/>
              <a:ahLst/>
              <a:cxnLst/>
              <a:rect l="l" t="t" r="r" b="b"/>
              <a:pathLst>
                <a:path w="2525" h="5573" extrusionOk="0">
                  <a:moveTo>
                    <a:pt x="214" y="0"/>
                  </a:moveTo>
                  <a:lnTo>
                    <a:pt x="119" y="84"/>
                  </a:lnTo>
                  <a:cubicBezTo>
                    <a:pt x="95" y="107"/>
                    <a:pt x="72" y="131"/>
                    <a:pt x="36" y="143"/>
                  </a:cubicBezTo>
                  <a:lnTo>
                    <a:pt x="0" y="167"/>
                  </a:lnTo>
                  <a:lnTo>
                    <a:pt x="2286" y="5572"/>
                  </a:lnTo>
                  <a:cubicBezTo>
                    <a:pt x="2358" y="5513"/>
                    <a:pt x="2441" y="5477"/>
                    <a:pt x="2524" y="54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3360525" y="2551625"/>
              <a:ext cx="47650" cy="100650"/>
            </a:xfrm>
            <a:custGeom>
              <a:avLst/>
              <a:gdLst/>
              <a:ahLst/>
              <a:cxnLst/>
              <a:rect l="l" t="t" r="r" b="b"/>
              <a:pathLst>
                <a:path w="1906" h="4026" extrusionOk="0">
                  <a:moveTo>
                    <a:pt x="227" y="1"/>
                  </a:moveTo>
                  <a:lnTo>
                    <a:pt x="1" y="144"/>
                  </a:lnTo>
                  <a:lnTo>
                    <a:pt x="1644" y="4025"/>
                  </a:lnTo>
                  <a:lnTo>
                    <a:pt x="1906" y="398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3125375" y="2390600"/>
              <a:ext cx="476275" cy="313150"/>
            </a:xfrm>
            <a:custGeom>
              <a:avLst/>
              <a:gdLst/>
              <a:ahLst/>
              <a:cxnLst/>
              <a:rect l="l" t="t" r="r" b="b"/>
              <a:pathLst>
                <a:path w="19051" h="12526" extrusionOk="0">
                  <a:moveTo>
                    <a:pt x="19051" y="1"/>
                  </a:moveTo>
                  <a:lnTo>
                    <a:pt x="16455" y="1691"/>
                  </a:lnTo>
                  <a:lnTo>
                    <a:pt x="16241" y="1834"/>
                  </a:lnTo>
                  <a:lnTo>
                    <a:pt x="9907" y="5942"/>
                  </a:lnTo>
                  <a:lnTo>
                    <a:pt x="9371" y="6287"/>
                  </a:lnTo>
                  <a:lnTo>
                    <a:pt x="1" y="12395"/>
                  </a:lnTo>
                  <a:cubicBezTo>
                    <a:pt x="48" y="12431"/>
                    <a:pt x="72" y="12478"/>
                    <a:pt x="108" y="12526"/>
                  </a:cubicBezTo>
                  <a:lnTo>
                    <a:pt x="358" y="12478"/>
                  </a:lnTo>
                  <a:lnTo>
                    <a:pt x="9407" y="6597"/>
                  </a:lnTo>
                  <a:lnTo>
                    <a:pt x="9633" y="6454"/>
                  </a:lnTo>
                  <a:lnTo>
                    <a:pt x="16384" y="2060"/>
                  </a:lnTo>
                  <a:lnTo>
                    <a:pt x="16503" y="1989"/>
                  </a:lnTo>
                  <a:lnTo>
                    <a:pt x="16503" y="1977"/>
                  </a:lnTo>
                  <a:cubicBezTo>
                    <a:pt x="16533" y="1877"/>
                    <a:pt x="16622" y="1802"/>
                    <a:pt x="16720" y="1802"/>
                  </a:cubicBezTo>
                  <a:cubicBezTo>
                    <a:pt x="16739" y="1802"/>
                    <a:pt x="16758" y="1805"/>
                    <a:pt x="16777" y="1810"/>
                  </a:cubicBezTo>
                  <a:lnTo>
                    <a:pt x="19051" y="322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3128050" y="2615625"/>
              <a:ext cx="473900" cy="94675"/>
            </a:xfrm>
            <a:custGeom>
              <a:avLst/>
              <a:gdLst/>
              <a:ahLst/>
              <a:cxnLst/>
              <a:rect l="l" t="t" r="r" b="b"/>
              <a:pathLst>
                <a:path w="18956" h="3787" extrusionOk="0">
                  <a:moveTo>
                    <a:pt x="18956" y="1"/>
                  </a:moveTo>
                  <a:lnTo>
                    <a:pt x="11216" y="1441"/>
                  </a:lnTo>
                  <a:lnTo>
                    <a:pt x="10955" y="1489"/>
                  </a:lnTo>
                  <a:lnTo>
                    <a:pt x="251" y="3477"/>
                  </a:lnTo>
                  <a:lnTo>
                    <a:pt x="1" y="3525"/>
                  </a:lnTo>
                  <a:cubicBezTo>
                    <a:pt x="25" y="3596"/>
                    <a:pt x="37" y="3704"/>
                    <a:pt x="25" y="3787"/>
                  </a:cubicBezTo>
                  <a:lnTo>
                    <a:pt x="11062" y="1739"/>
                  </a:lnTo>
                  <a:lnTo>
                    <a:pt x="11324" y="1691"/>
                  </a:lnTo>
                  <a:lnTo>
                    <a:pt x="18956" y="263"/>
                  </a:lnTo>
                  <a:lnTo>
                    <a:pt x="189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3117650" y="2716825"/>
              <a:ext cx="74725" cy="262575"/>
            </a:xfrm>
            <a:custGeom>
              <a:avLst/>
              <a:gdLst/>
              <a:ahLst/>
              <a:cxnLst/>
              <a:rect l="l" t="t" r="r" b="b"/>
              <a:pathLst>
                <a:path w="2989" h="10503" extrusionOk="0">
                  <a:moveTo>
                    <a:pt x="250" y="1"/>
                  </a:moveTo>
                  <a:cubicBezTo>
                    <a:pt x="188" y="32"/>
                    <a:pt x="109" y="63"/>
                    <a:pt x="34" y="63"/>
                  </a:cubicBezTo>
                  <a:cubicBezTo>
                    <a:pt x="23" y="63"/>
                    <a:pt x="11" y="62"/>
                    <a:pt x="0" y="60"/>
                  </a:cubicBezTo>
                  <a:lnTo>
                    <a:pt x="0" y="60"/>
                  </a:lnTo>
                  <a:lnTo>
                    <a:pt x="2739" y="10502"/>
                  </a:lnTo>
                  <a:cubicBezTo>
                    <a:pt x="2810" y="10454"/>
                    <a:pt x="2905" y="10431"/>
                    <a:pt x="2989" y="1041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3207525" y="2947525"/>
              <a:ext cx="153325" cy="44675"/>
            </a:xfrm>
            <a:custGeom>
              <a:avLst/>
              <a:gdLst/>
              <a:ahLst/>
              <a:cxnLst/>
              <a:rect l="l" t="t" r="r" b="b"/>
              <a:pathLst>
                <a:path w="6133" h="1787" extrusionOk="0">
                  <a:moveTo>
                    <a:pt x="5859" y="0"/>
                  </a:moveTo>
                  <a:lnTo>
                    <a:pt x="1" y="1524"/>
                  </a:lnTo>
                  <a:cubicBezTo>
                    <a:pt x="48" y="1607"/>
                    <a:pt x="60" y="1691"/>
                    <a:pt x="60" y="1786"/>
                  </a:cubicBezTo>
                  <a:lnTo>
                    <a:pt x="6132" y="191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3362025" y="2909125"/>
              <a:ext cx="138425" cy="40800"/>
            </a:xfrm>
            <a:custGeom>
              <a:avLst/>
              <a:gdLst/>
              <a:ahLst/>
              <a:cxnLst/>
              <a:rect l="l" t="t" r="r" b="b"/>
              <a:pathLst>
                <a:path w="5537" h="1632" extrusionOk="0">
                  <a:moveTo>
                    <a:pt x="5465" y="0"/>
                  </a:moveTo>
                  <a:lnTo>
                    <a:pt x="0" y="1429"/>
                  </a:lnTo>
                  <a:lnTo>
                    <a:pt x="286" y="1631"/>
                  </a:lnTo>
                  <a:lnTo>
                    <a:pt x="5489" y="262"/>
                  </a:lnTo>
                  <a:lnTo>
                    <a:pt x="5537" y="238"/>
                  </a:lnTo>
                  <a:cubicBezTo>
                    <a:pt x="5489" y="155"/>
                    <a:pt x="5477" y="84"/>
                    <a:pt x="546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3281950" y="2758200"/>
              <a:ext cx="167000" cy="126825"/>
            </a:xfrm>
            <a:custGeom>
              <a:avLst/>
              <a:gdLst/>
              <a:ahLst/>
              <a:cxnLst/>
              <a:rect l="l" t="t" r="r" b="b"/>
              <a:pathLst>
                <a:path w="6680" h="5073" extrusionOk="0">
                  <a:moveTo>
                    <a:pt x="6370" y="1"/>
                  </a:moveTo>
                  <a:lnTo>
                    <a:pt x="2965" y="2608"/>
                  </a:lnTo>
                  <a:cubicBezTo>
                    <a:pt x="2977" y="2656"/>
                    <a:pt x="3001" y="2727"/>
                    <a:pt x="2965" y="2787"/>
                  </a:cubicBezTo>
                  <a:cubicBezTo>
                    <a:pt x="2927" y="2900"/>
                    <a:pt x="2837" y="2968"/>
                    <a:pt x="2737" y="2968"/>
                  </a:cubicBezTo>
                  <a:cubicBezTo>
                    <a:pt x="2710" y="2968"/>
                    <a:pt x="2683" y="2963"/>
                    <a:pt x="2655" y="2954"/>
                  </a:cubicBezTo>
                  <a:cubicBezTo>
                    <a:pt x="2608" y="2942"/>
                    <a:pt x="2584" y="2930"/>
                    <a:pt x="2560" y="2894"/>
                  </a:cubicBezTo>
                  <a:lnTo>
                    <a:pt x="0" y="4859"/>
                  </a:lnTo>
                  <a:cubicBezTo>
                    <a:pt x="72" y="4906"/>
                    <a:pt x="131" y="4978"/>
                    <a:pt x="179" y="5073"/>
                  </a:cubicBezTo>
                  <a:lnTo>
                    <a:pt x="6644" y="132"/>
                  </a:lnTo>
                  <a:lnTo>
                    <a:pt x="6680" y="96"/>
                  </a:lnTo>
                  <a:lnTo>
                    <a:pt x="6680" y="96"/>
                  </a:lnTo>
                  <a:cubicBezTo>
                    <a:pt x="6647" y="116"/>
                    <a:pt x="6618" y="125"/>
                    <a:pt x="6586" y="125"/>
                  </a:cubicBezTo>
                  <a:cubicBezTo>
                    <a:pt x="6561" y="125"/>
                    <a:pt x="6533" y="119"/>
                    <a:pt x="6501" y="108"/>
                  </a:cubicBezTo>
                  <a:cubicBezTo>
                    <a:pt x="6442" y="96"/>
                    <a:pt x="6406" y="48"/>
                    <a:pt x="637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3450725" y="2635275"/>
              <a:ext cx="150925" cy="123850"/>
            </a:xfrm>
            <a:custGeom>
              <a:avLst/>
              <a:gdLst/>
              <a:ahLst/>
              <a:cxnLst/>
              <a:rect l="l" t="t" r="r" b="b"/>
              <a:pathLst>
                <a:path w="6037" h="4954" extrusionOk="0">
                  <a:moveTo>
                    <a:pt x="6037" y="1"/>
                  </a:moveTo>
                  <a:lnTo>
                    <a:pt x="0" y="4632"/>
                  </a:lnTo>
                  <a:cubicBezTo>
                    <a:pt x="60" y="4668"/>
                    <a:pt x="72" y="4775"/>
                    <a:pt x="36" y="4870"/>
                  </a:cubicBezTo>
                  <a:lnTo>
                    <a:pt x="0" y="4953"/>
                  </a:lnTo>
                  <a:lnTo>
                    <a:pt x="0" y="4953"/>
                  </a:lnTo>
                  <a:lnTo>
                    <a:pt x="95" y="4882"/>
                  </a:lnTo>
                  <a:lnTo>
                    <a:pt x="6037" y="322"/>
                  </a:lnTo>
                  <a:lnTo>
                    <a:pt x="60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3516800" y="2698375"/>
              <a:ext cx="84850" cy="197675"/>
            </a:xfrm>
            <a:custGeom>
              <a:avLst/>
              <a:gdLst/>
              <a:ahLst/>
              <a:cxnLst/>
              <a:rect l="l" t="t" r="r" b="b"/>
              <a:pathLst>
                <a:path w="3394" h="7907" extrusionOk="0">
                  <a:moveTo>
                    <a:pt x="3394" y="1"/>
                  </a:moveTo>
                  <a:lnTo>
                    <a:pt x="0" y="7799"/>
                  </a:lnTo>
                  <a:cubicBezTo>
                    <a:pt x="12" y="7799"/>
                    <a:pt x="48" y="7811"/>
                    <a:pt x="60" y="7811"/>
                  </a:cubicBezTo>
                  <a:cubicBezTo>
                    <a:pt x="119" y="7835"/>
                    <a:pt x="179" y="7883"/>
                    <a:pt x="238" y="7906"/>
                  </a:cubicBezTo>
                  <a:lnTo>
                    <a:pt x="3394" y="66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3517700" y="2919250"/>
              <a:ext cx="83950" cy="148250"/>
            </a:xfrm>
            <a:custGeom>
              <a:avLst/>
              <a:gdLst/>
              <a:ahLst/>
              <a:cxnLst/>
              <a:rect l="l" t="t" r="r" b="b"/>
              <a:pathLst>
                <a:path w="3358" h="5930" extrusionOk="0">
                  <a:moveTo>
                    <a:pt x="238" y="0"/>
                  </a:moveTo>
                  <a:cubicBezTo>
                    <a:pt x="155" y="60"/>
                    <a:pt x="83" y="95"/>
                    <a:pt x="0" y="131"/>
                  </a:cubicBezTo>
                  <a:lnTo>
                    <a:pt x="3358" y="5929"/>
                  </a:lnTo>
                  <a:lnTo>
                    <a:pt x="3358" y="539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3421550" y="2991875"/>
              <a:ext cx="180100" cy="133375"/>
            </a:xfrm>
            <a:custGeom>
              <a:avLst/>
              <a:gdLst/>
              <a:ahLst/>
              <a:cxnLst/>
              <a:rect l="l" t="t" r="r" b="b"/>
              <a:pathLst>
                <a:path w="7204" h="5335" extrusionOk="0">
                  <a:moveTo>
                    <a:pt x="250" y="0"/>
                  </a:moveTo>
                  <a:cubicBezTo>
                    <a:pt x="221" y="110"/>
                    <a:pt x="141" y="161"/>
                    <a:pt x="53" y="161"/>
                  </a:cubicBezTo>
                  <a:cubicBezTo>
                    <a:pt x="36" y="161"/>
                    <a:pt x="18" y="159"/>
                    <a:pt x="0" y="155"/>
                  </a:cubicBezTo>
                  <a:lnTo>
                    <a:pt x="0" y="155"/>
                  </a:lnTo>
                  <a:lnTo>
                    <a:pt x="7204" y="5334"/>
                  </a:lnTo>
                  <a:lnTo>
                    <a:pt x="7204" y="500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3415600" y="29912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48" y="0"/>
                  </a:moveTo>
                  <a:lnTo>
                    <a:pt x="0" y="12"/>
                  </a:lnTo>
                  <a:lnTo>
                    <a:pt x="60" y="60"/>
                  </a:lnTo>
                  <a:cubicBezTo>
                    <a:pt x="48" y="48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3283125" y="2890950"/>
              <a:ext cx="131900" cy="96475"/>
            </a:xfrm>
            <a:custGeom>
              <a:avLst/>
              <a:gdLst/>
              <a:ahLst/>
              <a:cxnLst/>
              <a:rect l="l" t="t" r="r" b="b"/>
              <a:pathLst>
                <a:path w="5276" h="3859" extrusionOk="0">
                  <a:moveTo>
                    <a:pt x="132" y="1"/>
                  </a:moveTo>
                  <a:cubicBezTo>
                    <a:pt x="132" y="13"/>
                    <a:pt x="132" y="25"/>
                    <a:pt x="120" y="37"/>
                  </a:cubicBezTo>
                  <a:cubicBezTo>
                    <a:pt x="96" y="108"/>
                    <a:pt x="60" y="168"/>
                    <a:pt x="1" y="227"/>
                  </a:cubicBezTo>
                  <a:lnTo>
                    <a:pt x="2811" y="2251"/>
                  </a:lnTo>
                  <a:lnTo>
                    <a:pt x="3097" y="2454"/>
                  </a:lnTo>
                  <a:lnTo>
                    <a:pt x="5061" y="3859"/>
                  </a:lnTo>
                  <a:lnTo>
                    <a:pt x="5275" y="3680"/>
                  </a:lnTo>
                  <a:lnTo>
                    <a:pt x="3430" y="2346"/>
                  </a:lnTo>
                  <a:lnTo>
                    <a:pt x="3156" y="2168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3303375" y="2915075"/>
              <a:ext cx="202425" cy="165525"/>
            </a:xfrm>
            <a:custGeom>
              <a:avLst/>
              <a:gdLst/>
              <a:ahLst/>
              <a:cxnLst/>
              <a:rect l="l" t="t" r="r" b="b"/>
              <a:pathLst>
                <a:path w="8097" h="6621" extrusionOk="0">
                  <a:moveTo>
                    <a:pt x="7883" y="0"/>
                  </a:moveTo>
                  <a:lnTo>
                    <a:pt x="7835" y="24"/>
                  </a:lnTo>
                  <a:lnTo>
                    <a:pt x="4489" y="2739"/>
                  </a:lnTo>
                  <a:lnTo>
                    <a:pt x="4287" y="2917"/>
                  </a:lnTo>
                  <a:lnTo>
                    <a:pt x="1" y="6370"/>
                  </a:lnTo>
                  <a:lnTo>
                    <a:pt x="84" y="6430"/>
                  </a:lnTo>
                  <a:lnTo>
                    <a:pt x="96" y="6442"/>
                  </a:lnTo>
                  <a:lnTo>
                    <a:pt x="120" y="6454"/>
                  </a:lnTo>
                  <a:lnTo>
                    <a:pt x="132" y="6477"/>
                  </a:lnTo>
                  <a:lnTo>
                    <a:pt x="132" y="6489"/>
                  </a:lnTo>
                  <a:lnTo>
                    <a:pt x="132" y="6501"/>
                  </a:lnTo>
                  <a:lnTo>
                    <a:pt x="132" y="6513"/>
                  </a:lnTo>
                  <a:lnTo>
                    <a:pt x="132" y="6549"/>
                  </a:lnTo>
                  <a:lnTo>
                    <a:pt x="143" y="6620"/>
                  </a:lnTo>
                  <a:lnTo>
                    <a:pt x="4525" y="3108"/>
                  </a:lnTo>
                  <a:lnTo>
                    <a:pt x="4549" y="3084"/>
                  </a:lnTo>
                  <a:cubicBezTo>
                    <a:pt x="4537" y="3036"/>
                    <a:pt x="4549" y="3001"/>
                    <a:pt x="4561" y="2965"/>
                  </a:cubicBezTo>
                  <a:cubicBezTo>
                    <a:pt x="4601" y="2865"/>
                    <a:pt x="4700" y="2790"/>
                    <a:pt x="4815" y="2790"/>
                  </a:cubicBezTo>
                  <a:cubicBezTo>
                    <a:pt x="4837" y="2790"/>
                    <a:pt x="4859" y="2793"/>
                    <a:pt x="4882" y="2798"/>
                  </a:cubicBezTo>
                  <a:cubicBezTo>
                    <a:pt x="4882" y="2798"/>
                    <a:pt x="4894" y="2798"/>
                    <a:pt x="4894" y="2810"/>
                  </a:cubicBezTo>
                  <a:lnTo>
                    <a:pt x="8097" y="238"/>
                  </a:lnTo>
                  <a:cubicBezTo>
                    <a:pt x="7990" y="143"/>
                    <a:pt x="7930" y="72"/>
                    <a:pt x="788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2964350" y="3075800"/>
              <a:ext cx="335475" cy="51225"/>
            </a:xfrm>
            <a:custGeom>
              <a:avLst/>
              <a:gdLst/>
              <a:ahLst/>
              <a:cxnLst/>
              <a:rect l="l" t="t" r="r" b="b"/>
              <a:pathLst>
                <a:path w="13419" h="2049" extrusionOk="0">
                  <a:moveTo>
                    <a:pt x="13204" y="1"/>
                  </a:moveTo>
                  <a:lnTo>
                    <a:pt x="0" y="1810"/>
                  </a:lnTo>
                  <a:cubicBezTo>
                    <a:pt x="24" y="1870"/>
                    <a:pt x="36" y="1941"/>
                    <a:pt x="60" y="2025"/>
                  </a:cubicBezTo>
                  <a:lnTo>
                    <a:pt x="203" y="2049"/>
                  </a:lnTo>
                  <a:lnTo>
                    <a:pt x="13419" y="239"/>
                  </a:lnTo>
                  <a:lnTo>
                    <a:pt x="13407" y="156"/>
                  </a:lnTo>
                  <a:lnTo>
                    <a:pt x="13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3202475" y="2999600"/>
              <a:ext cx="102700" cy="80400"/>
            </a:xfrm>
            <a:custGeom>
              <a:avLst/>
              <a:gdLst/>
              <a:ahLst/>
              <a:cxnLst/>
              <a:rect l="l" t="t" r="r" b="b"/>
              <a:pathLst>
                <a:path w="4108" h="3216" extrusionOk="0">
                  <a:moveTo>
                    <a:pt x="4061" y="3007"/>
                  </a:moveTo>
                  <a:lnTo>
                    <a:pt x="4108" y="3037"/>
                  </a:lnTo>
                  <a:cubicBezTo>
                    <a:pt x="4092" y="3021"/>
                    <a:pt x="4077" y="3012"/>
                    <a:pt x="4061" y="3007"/>
                  </a:cubicBezTo>
                  <a:close/>
                  <a:moveTo>
                    <a:pt x="179" y="1"/>
                  </a:moveTo>
                  <a:cubicBezTo>
                    <a:pt x="131" y="72"/>
                    <a:pt x="72" y="144"/>
                    <a:pt x="0" y="191"/>
                  </a:cubicBezTo>
                  <a:lnTo>
                    <a:pt x="3679" y="3049"/>
                  </a:lnTo>
                  <a:lnTo>
                    <a:pt x="3882" y="3215"/>
                  </a:lnTo>
                  <a:lnTo>
                    <a:pt x="3882" y="3144"/>
                  </a:lnTo>
                  <a:cubicBezTo>
                    <a:pt x="3870" y="3073"/>
                    <a:pt x="3929" y="3013"/>
                    <a:pt x="4001" y="3001"/>
                  </a:cubicBezTo>
                  <a:cubicBezTo>
                    <a:pt x="4021" y="3001"/>
                    <a:pt x="4041" y="3001"/>
                    <a:pt x="4061" y="3007"/>
                  </a:cubicBezTo>
                  <a:lnTo>
                    <a:pt x="4061" y="3007"/>
                  </a:lnTo>
                  <a:lnTo>
                    <a:pt x="4013" y="2977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3299500" y="3073725"/>
              <a:ext cx="22050" cy="129200"/>
            </a:xfrm>
            <a:custGeom>
              <a:avLst/>
              <a:gdLst/>
              <a:ahLst/>
              <a:cxnLst/>
              <a:rect l="l" t="t" r="r" b="b"/>
              <a:pathLst>
                <a:path w="882" h="5168" extrusionOk="0">
                  <a:moveTo>
                    <a:pt x="120" y="0"/>
                  </a:moveTo>
                  <a:cubicBezTo>
                    <a:pt x="48" y="24"/>
                    <a:pt x="1" y="84"/>
                    <a:pt x="1" y="155"/>
                  </a:cubicBezTo>
                  <a:lnTo>
                    <a:pt x="1" y="215"/>
                  </a:lnTo>
                  <a:lnTo>
                    <a:pt x="13" y="286"/>
                  </a:lnTo>
                  <a:lnTo>
                    <a:pt x="608" y="5108"/>
                  </a:lnTo>
                  <a:lnTo>
                    <a:pt x="882" y="5168"/>
                  </a:lnTo>
                  <a:lnTo>
                    <a:pt x="263" y="179"/>
                  </a:lnTo>
                  <a:lnTo>
                    <a:pt x="275" y="155"/>
                  </a:lnTo>
                  <a:lnTo>
                    <a:pt x="275" y="131"/>
                  </a:lnTo>
                  <a:lnTo>
                    <a:pt x="275" y="108"/>
                  </a:lnTo>
                  <a:lnTo>
                    <a:pt x="275" y="96"/>
                  </a:lnTo>
                  <a:lnTo>
                    <a:pt x="275" y="84"/>
                  </a:lnTo>
                  <a:cubicBezTo>
                    <a:pt x="275" y="84"/>
                    <a:pt x="275" y="60"/>
                    <a:pt x="251" y="60"/>
                  </a:cubicBezTo>
                  <a:lnTo>
                    <a:pt x="239" y="48"/>
                  </a:lnTo>
                  <a:lnTo>
                    <a:pt x="227" y="36"/>
                  </a:lnTo>
                  <a:cubicBezTo>
                    <a:pt x="191" y="24"/>
                    <a:pt x="167" y="0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3315575" y="3209450"/>
              <a:ext cx="16100" cy="73850"/>
            </a:xfrm>
            <a:custGeom>
              <a:avLst/>
              <a:gdLst/>
              <a:ahLst/>
              <a:cxnLst/>
              <a:rect l="l" t="t" r="r" b="b"/>
              <a:pathLst>
                <a:path w="644" h="2954" extrusionOk="0">
                  <a:moveTo>
                    <a:pt x="1" y="1"/>
                  </a:moveTo>
                  <a:lnTo>
                    <a:pt x="370" y="2953"/>
                  </a:lnTo>
                  <a:lnTo>
                    <a:pt x="644" y="2953"/>
                  </a:lnTo>
                  <a:lnTo>
                    <a:pt x="286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3552525" y="3258875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36" y="0"/>
                  </a:moveTo>
                  <a:cubicBezTo>
                    <a:pt x="12" y="24"/>
                    <a:pt x="0" y="60"/>
                    <a:pt x="0" y="83"/>
                  </a:cubicBezTo>
                  <a:cubicBezTo>
                    <a:pt x="60" y="83"/>
                    <a:pt x="107" y="60"/>
                    <a:pt x="131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4"/>
            <p:cNvSpPr/>
            <p:nvPr/>
          </p:nvSpPr>
          <p:spPr>
            <a:xfrm>
              <a:off x="2964650" y="3126400"/>
              <a:ext cx="548300" cy="125650"/>
            </a:xfrm>
            <a:custGeom>
              <a:avLst/>
              <a:gdLst/>
              <a:ahLst/>
              <a:cxnLst/>
              <a:rect l="l" t="t" r="r" b="b"/>
              <a:pathLst>
                <a:path w="21932" h="5026" extrusionOk="0">
                  <a:moveTo>
                    <a:pt x="48" y="1"/>
                  </a:moveTo>
                  <a:cubicBezTo>
                    <a:pt x="48" y="72"/>
                    <a:pt x="48" y="144"/>
                    <a:pt x="12" y="215"/>
                  </a:cubicBezTo>
                  <a:cubicBezTo>
                    <a:pt x="12" y="239"/>
                    <a:pt x="0" y="251"/>
                    <a:pt x="0" y="251"/>
                  </a:cubicBezTo>
                  <a:lnTo>
                    <a:pt x="14038" y="3323"/>
                  </a:lnTo>
                  <a:lnTo>
                    <a:pt x="14300" y="3382"/>
                  </a:lnTo>
                  <a:lnTo>
                    <a:pt x="21896" y="5025"/>
                  </a:lnTo>
                  <a:cubicBezTo>
                    <a:pt x="21896" y="4942"/>
                    <a:pt x="21908" y="4847"/>
                    <a:pt x="21932" y="4763"/>
                  </a:cubicBezTo>
                  <a:lnTo>
                    <a:pt x="14276" y="3096"/>
                  </a:lnTo>
                  <a:lnTo>
                    <a:pt x="14002" y="3037"/>
                  </a:lnTo>
                  <a:lnTo>
                    <a:pt x="191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4"/>
            <p:cNvSpPr/>
            <p:nvPr/>
          </p:nvSpPr>
          <p:spPr>
            <a:xfrm>
              <a:off x="3553400" y="3252025"/>
              <a:ext cx="48250" cy="16400"/>
            </a:xfrm>
            <a:custGeom>
              <a:avLst/>
              <a:gdLst/>
              <a:ahLst/>
              <a:cxnLst/>
              <a:rect l="l" t="t" r="r" b="b"/>
              <a:pathLst>
                <a:path w="1930" h="656" extrusionOk="0">
                  <a:moveTo>
                    <a:pt x="37" y="0"/>
                  </a:moveTo>
                  <a:cubicBezTo>
                    <a:pt x="37" y="95"/>
                    <a:pt x="25" y="179"/>
                    <a:pt x="1" y="274"/>
                  </a:cubicBezTo>
                  <a:lnTo>
                    <a:pt x="84" y="286"/>
                  </a:lnTo>
                  <a:lnTo>
                    <a:pt x="1930" y="655"/>
                  </a:lnTo>
                  <a:lnTo>
                    <a:pt x="1930" y="38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4"/>
            <p:cNvSpPr/>
            <p:nvPr/>
          </p:nvSpPr>
          <p:spPr>
            <a:xfrm>
              <a:off x="3481375" y="3258875"/>
              <a:ext cx="35150" cy="24425"/>
            </a:xfrm>
            <a:custGeom>
              <a:avLst/>
              <a:gdLst/>
              <a:ahLst/>
              <a:cxnLst/>
              <a:rect l="l" t="t" r="r" b="b"/>
              <a:pathLst>
                <a:path w="1406" h="977" extrusionOk="0">
                  <a:moveTo>
                    <a:pt x="1286" y="0"/>
                  </a:moveTo>
                  <a:lnTo>
                    <a:pt x="1" y="976"/>
                  </a:lnTo>
                  <a:lnTo>
                    <a:pt x="441" y="976"/>
                  </a:lnTo>
                  <a:lnTo>
                    <a:pt x="1405" y="238"/>
                  </a:lnTo>
                  <a:cubicBezTo>
                    <a:pt x="1346" y="167"/>
                    <a:pt x="1310" y="83"/>
                    <a:pt x="128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4"/>
            <p:cNvSpPr/>
            <p:nvPr/>
          </p:nvSpPr>
          <p:spPr>
            <a:xfrm>
              <a:off x="3544475" y="3190100"/>
              <a:ext cx="57175" cy="49150"/>
            </a:xfrm>
            <a:custGeom>
              <a:avLst/>
              <a:gdLst/>
              <a:ahLst/>
              <a:cxnLst/>
              <a:rect l="l" t="t" r="r" b="b"/>
              <a:pathLst>
                <a:path w="2287" h="1966" extrusionOk="0">
                  <a:moveTo>
                    <a:pt x="2287" y="1"/>
                  </a:moveTo>
                  <a:lnTo>
                    <a:pt x="1" y="1763"/>
                  </a:lnTo>
                  <a:cubicBezTo>
                    <a:pt x="72" y="1822"/>
                    <a:pt x="144" y="1882"/>
                    <a:pt x="203" y="1965"/>
                  </a:cubicBezTo>
                  <a:lnTo>
                    <a:pt x="2287" y="334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4"/>
            <p:cNvSpPr/>
            <p:nvPr/>
          </p:nvSpPr>
          <p:spPr>
            <a:xfrm>
              <a:off x="2569050" y="3051400"/>
              <a:ext cx="368525" cy="75325"/>
            </a:xfrm>
            <a:custGeom>
              <a:avLst/>
              <a:gdLst/>
              <a:ahLst/>
              <a:cxnLst/>
              <a:rect l="l" t="t" r="r" b="b"/>
              <a:pathLst>
                <a:path w="14741" h="3013" extrusionOk="0">
                  <a:moveTo>
                    <a:pt x="48" y="0"/>
                  </a:moveTo>
                  <a:cubicBezTo>
                    <a:pt x="48" y="84"/>
                    <a:pt x="37" y="167"/>
                    <a:pt x="1" y="239"/>
                  </a:cubicBezTo>
                  <a:lnTo>
                    <a:pt x="1" y="286"/>
                  </a:lnTo>
                  <a:lnTo>
                    <a:pt x="14681" y="3013"/>
                  </a:lnTo>
                  <a:cubicBezTo>
                    <a:pt x="14681" y="2953"/>
                    <a:pt x="14693" y="2894"/>
                    <a:pt x="14705" y="2834"/>
                  </a:cubicBezTo>
                  <a:cubicBezTo>
                    <a:pt x="14729" y="2798"/>
                    <a:pt x="14729" y="2775"/>
                    <a:pt x="14741" y="273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4"/>
            <p:cNvSpPr/>
            <p:nvPr/>
          </p:nvSpPr>
          <p:spPr>
            <a:xfrm>
              <a:off x="2951550" y="3140400"/>
              <a:ext cx="46750" cy="143500"/>
            </a:xfrm>
            <a:custGeom>
              <a:avLst/>
              <a:gdLst/>
              <a:ahLst/>
              <a:cxnLst/>
              <a:rect l="l" t="t" r="r" b="b"/>
              <a:pathLst>
                <a:path w="1870" h="5740" extrusionOk="0">
                  <a:moveTo>
                    <a:pt x="262" y="0"/>
                  </a:moveTo>
                  <a:cubicBezTo>
                    <a:pt x="179" y="48"/>
                    <a:pt x="96" y="60"/>
                    <a:pt x="0" y="84"/>
                  </a:cubicBezTo>
                  <a:lnTo>
                    <a:pt x="1596" y="5739"/>
                  </a:lnTo>
                  <a:lnTo>
                    <a:pt x="1870" y="573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4"/>
            <p:cNvSpPr/>
            <p:nvPr/>
          </p:nvSpPr>
          <p:spPr>
            <a:xfrm>
              <a:off x="2657175" y="3196350"/>
              <a:ext cx="8050" cy="86950"/>
            </a:xfrm>
            <a:custGeom>
              <a:avLst/>
              <a:gdLst/>
              <a:ahLst/>
              <a:cxnLst/>
              <a:rect l="l" t="t" r="r" b="b"/>
              <a:pathLst>
                <a:path w="322" h="3478" extrusionOk="0">
                  <a:moveTo>
                    <a:pt x="143" y="1"/>
                  </a:moveTo>
                  <a:cubicBezTo>
                    <a:pt x="95" y="13"/>
                    <a:pt x="60" y="60"/>
                    <a:pt x="60" y="120"/>
                  </a:cubicBezTo>
                  <a:lnTo>
                    <a:pt x="0" y="3477"/>
                  </a:lnTo>
                  <a:lnTo>
                    <a:pt x="274" y="3477"/>
                  </a:lnTo>
                  <a:lnTo>
                    <a:pt x="322" y="22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4"/>
            <p:cNvSpPr/>
            <p:nvPr/>
          </p:nvSpPr>
          <p:spPr>
            <a:xfrm>
              <a:off x="2560125" y="3065400"/>
              <a:ext cx="178625" cy="217900"/>
            </a:xfrm>
            <a:custGeom>
              <a:avLst/>
              <a:gdLst/>
              <a:ahLst/>
              <a:cxnLst/>
              <a:rect l="l" t="t" r="r" b="b"/>
              <a:pathLst>
                <a:path w="7145" h="8716" extrusionOk="0">
                  <a:moveTo>
                    <a:pt x="215" y="0"/>
                  </a:moveTo>
                  <a:cubicBezTo>
                    <a:pt x="155" y="60"/>
                    <a:pt x="72" y="119"/>
                    <a:pt x="1" y="167"/>
                  </a:cubicBezTo>
                  <a:lnTo>
                    <a:pt x="4037" y="5227"/>
                  </a:lnTo>
                  <a:lnTo>
                    <a:pt x="4215" y="5441"/>
                  </a:lnTo>
                  <a:lnTo>
                    <a:pt x="6811" y="8715"/>
                  </a:lnTo>
                  <a:lnTo>
                    <a:pt x="7144" y="87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4"/>
            <p:cNvSpPr/>
            <p:nvPr/>
          </p:nvSpPr>
          <p:spPr>
            <a:xfrm>
              <a:off x="3512025" y="3231250"/>
              <a:ext cx="42000" cy="42050"/>
            </a:xfrm>
            <a:custGeom>
              <a:avLst/>
              <a:gdLst/>
              <a:ahLst/>
              <a:cxnLst/>
              <a:rect l="l" t="t" r="r" b="b"/>
              <a:pathLst>
                <a:path w="1680" h="1682" extrusionOk="0">
                  <a:moveTo>
                    <a:pt x="834" y="1"/>
                  </a:moveTo>
                  <a:cubicBezTo>
                    <a:pt x="481" y="1"/>
                    <a:pt x="154" y="237"/>
                    <a:pt x="48" y="581"/>
                  </a:cubicBezTo>
                  <a:cubicBezTo>
                    <a:pt x="13" y="676"/>
                    <a:pt x="1" y="760"/>
                    <a:pt x="1" y="843"/>
                  </a:cubicBezTo>
                  <a:cubicBezTo>
                    <a:pt x="13" y="926"/>
                    <a:pt x="25" y="1010"/>
                    <a:pt x="48" y="1105"/>
                  </a:cubicBezTo>
                  <a:cubicBezTo>
                    <a:pt x="72" y="1188"/>
                    <a:pt x="120" y="1272"/>
                    <a:pt x="168" y="1343"/>
                  </a:cubicBezTo>
                  <a:cubicBezTo>
                    <a:pt x="263" y="1474"/>
                    <a:pt x="406" y="1581"/>
                    <a:pt x="584" y="1641"/>
                  </a:cubicBezTo>
                  <a:cubicBezTo>
                    <a:pt x="668" y="1669"/>
                    <a:pt x="754" y="1682"/>
                    <a:pt x="839" y="1682"/>
                  </a:cubicBezTo>
                  <a:cubicBezTo>
                    <a:pt x="1157" y="1682"/>
                    <a:pt x="1467" y="1498"/>
                    <a:pt x="1608" y="1188"/>
                  </a:cubicBezTo>
                  <a:cubicBezTo>
                    <a:pt x="1620" y="1165"/>
                    <a:pt x="1632" y="1129"/>
                    <a:pt x="1632" y="1105"/>
                  </a:cubicBezTo>
                  <a:cubicBezTo>
                    <a:pt x="1668" y="1010"/>
                    <a:pt x="1680" y="926"/>
                    <a:pt x="1680" y="831"/>
                  </a:cubicBezTo>
                  <a:cubicBezTo>
                    <a:pt x="1680" y="641"/>
                    <a:pt x="1608" y="462"/>
                    <a:pt x="1489" y="319"/>
                  </a:cubicBezTo>
                  <a:cubicBezTo>
                    <a:pt x="1430" y="236"/>
                    <a:pt x="1370" y="176"/>
                    <a:pt x="1275" y="129"/>
                  </a:cubicBezTo>
                  <a:lnTo>
                    <a:pt x="1096" y="45"/>
                  </a:lnTo>
                  <a:cubicBezTo>
                    <a:pt x="1009" y="15"/>
                    <a:pt x="921" y="1"/>
                    <a:pt x="83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4"/>
            <p:cNvSpPr/>
            <p:nvPr/>
          </p:nvSpPr>
          <p:spPr>
            <a:xfrm>
              <a:off x="3341175" y="2161300"/>
              <a:ext cx="64025" cy="59775"/>
            </a:xfrm>
            <a:custGeom>
              <a:avLst/>
              <a:gdLst/>
              <a:ahLst/>
              <a:cxnLst/>
              <a:rect l="l" t="t" r="r" b="b"/>
              <a:pathLst>
                <a:path w="2561" h="2391" extrusionOk="0">
                  <a:moveTo>
                    <a:pt x="1350" y="0"/>
                  </a:moveTo>
                  <a:cubicBezTo>
                    <a:pt x="840" y="0"/>
                    <a:pt x="366" y="323"/>
                    <a:pt x="191" y="826"/>
                  </a:cubicBezTo>
                  <a:cubicBezTo>
                    <a:pt x="1" y="1457"/>
                    <a:pt x="346" y="2124"/>
                    <a:pt x="965" y="2338"/>
                  </a:cubicBezTo>
                  <a:cubicBezTo>
                    <a:pt x="1084" y="2374"/>
                    <a:pt x="1204" y="2391"/>
                    <a:pt x="1323" y="2391"/>
                  </a:cubicBezTo>
                  <a:cubicBezTo>
                    <a:pt x="1525" y="2391"/>
                    <a:pt x="1721" y="2341"/>
                    <a:pt x="1894" y="2243"/>
                  </a:cubicBezTo>
                  <a:cubicBezTo>
                    <a:pt x="1965" y="2196"/>
                    <a:pt x="2037" y="2148"/>
                    <a:pt x="2120" y="2100"/>
                  </a:cubicBezTo>
                  <a:cubicBezTo>
                    <a:pt x="2275" y="1957"/>
                    <a:pt x="2418" y="1779"/>
                    <a:pt x="2477" y="1565"/>
                  </a:cubicBezTo>
                  <a:cubicBezTo>
                    <a:pt x="2501" y="1469"/>
                    <a:pt x="2513" y="1386"/>
                    <a:pt x="2537" y="1303"/>
                  </a:cubicBezTo>
                  <a:cubicBezTo>
                    <a:pt x="2561" y="969"/>
                    <a:pt x="2441" y="612"/>
                    <a:pt x="2203" y="374"/>
                  </a:cubicBezTo>
                  <a:cubicBezTo>
                    <a:pt x="2144" y="314"/>
                    <a:pt x="2072" y="255"/>
                    <a:pt x="2001" y="207"/>
                  </a:cubicBezTo>
                  <a:cubicBezTo>
                    <a:pt x="1906" y="148"/>
                    <a:pt x="1799" y="100"/>
                    <a:pt x="1703" y="52"/>
                  </a:cubicBezTo>
                  <a:cubicBezTo>
                    <a:pt x="1586" y="17"/>
                    <a:pt x="1467" y="0"/>
                    <a:pt x="135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4"/>
            <p:cNvSpPr/>
            <p:nvPr/>
          </p:nvSpPr>
          <p:spPr>
            <a:xfrm>
              <a:off x="3201575" y="1860600"/>
              <a:ext cx="32475" cy="30475"/>
            </a:xfrm>
            <a:custGeom>
              <a:avLst/>
              <a:gdLst/>
              <a:ahLst/>
              <a:cxnLst/>
              <a:rect l="l" t="t" r="r" b="b"/>
              <a:pathLst>
                <a:path w="1299" h="1219" extrusionOk="0">
                  <a:moveTo>
                    <a:pt x="690" y="0"/>
                  </a:moveTo>
                  <a:cubicBezTo>
                    <a:pt x="433" y="0"/>
                    <a:pt x="194" y="164"/>
                    <a:pt x="108" y="412"/>
                  </a:cubicBezTo>
                  <a:cubicBezTo>
                    <a:pt x="1" y="746"/>
                    <a:pt x="179" y="1091"/>
                    <a:pt x="501" y="1186"/>
                  </a:cubicBezTo>
                  <a:cubicBezTo>
                    <a:pt x="564" y="1207"/>
                    <a:pt x="630" y="1218"/>
                    <a:pt x="694" y="1218"/>
                  </a:cubicBezTo>
                  <a:cubicBezTo>
                    <a:pt x="809" y="1218"/>
                    <a:pt x="921" y="1184"/>
                    <a:pt x="1013" y="1115"/>
                  </a:cubicBezTo>
                  <a:cubicBezTo>
                    <a:pt x="1108" y="1091"/>
                    <a:pt x="1167" y="1020"/>
                    <a:pt x="1215" y="936"/>
                  </a:cubicBezTo>
                  <a:lnTo>
                    <a:pt x="1251" y="853"/>
                  </a:lnTo>
                  <a:cubicBezTo>
                    <a:pt x="1251" y="829"/>
                    <a:pt x="1275" y="817"/>
                    <a:pt x="1275" y="805"/>
                  </a:cubicBezTo>
                  <a:cubicBezTo>
                    <a:pt x="1298" y="722"/>
                    <a:pt x="1298" y="650"/>
                    <a:pt x="1298" y="579"/>
                  </a:cubicBezTo>
                  <a:cubicBezTo>
                    <a:pt x="1287" y="329"/>
                    <a:pt x="1120" y="103"/>
                    <a:pt x="882" y="31"/>
                  </a:cubicBezTo>
                  <a:cubicBezTo>
                    <a:pt x="818" y="10"/>
                    <a:pt x="753" y="0"/>
                    <a:pt x="6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4"/>
            <p:cNvSpPr/>
            <p:nvPr/>
          </p:nvSpPr>
          <p:spPr>
            <a:xfrm>
              <a:off x="3351600" y="1734200"/>
              <a:ext cx="11625" cy="10025"/>
            </a:xfrm>
            <a:custGeom>
              <a:avLst/>
              <a:gdLst/>
              <a:ahLst/>
              <a:cxnLst/>
              <a:rect l="l" t="t" r="r" b="b"/>
              <a:pathLst>
                <a:path w="465" h="401" extrusionOk="0">
                  <a:moveTo>
                    <a:pt x="223" y="0"/>
                  </a:moveTo>
                  <a:cubicBezTo>
                    <a:pt x="135" y="0"/>
                    <a:pt x="62" y="62"/>
                    <a:pt x="24" y="146"/>
                  </a:cubicBezTo>
                  <a:cubicBezTo>
                    <a:pt x="0" y="230"/>
                    <a:pt x="24" y="337"/>
                    <a:pt x="119" y="384"/>
                  </a:cubicBezTo>
                  <a:cubicBezTo>
                    <a:pt x="131" y="396"/>
                    <a:pt x="155" y="396"/>
                    <a:pt x="167" y="396"/>
                  </a:cubicBezTo>
                  <a:cubicBezTo>
                    <a:pt x="186" y="399"/>
                    <a:pt x="205" y="400"/>
                    <a:pt x="223" y="400"/>
                  </a:cubicBezTo>
                  <a:cubicBezTo>
                    <a:pt x="287" y="400"/>
                    <a:pt x="347" y="383"/>
                    <a:pt x="393" y="337"/>
                  </a:cubicBezTo>
                  <a:cubicBezTo>
                    <a:pt x="405" y="325"/>
                    <a:pt x="429" y="289"/>
                    <a:pt x="429" y="265"/>
                  </a:cubicBezTo>
                  <a:cubicBezTo>
                    <a:pt x="465" y="206"/>
                    <a:pt x="453" y="134"/>
                    <a:pt x="405" y="87"/>
                  </a:cubicBezTo>
                  <a:cubicBezTo>
                    <a:pt x="369" y="51"/>
                    <a:pt x="346" y="27"/>
                    <a:pt x="298" y="15"/>
                  </a:cubicBezTo>
                  <a:cubicBezTo>
                    <a:pt x="272" y="5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4"/>
            <p:cNvSpPr/>
            <p:nvPr/>
          </p:nvSpPr>
          <p:spPr>
            <a:xfrm>
              <a:off x="2525900" y="3030750"/>
              <a:ext cx="45275" cy="41925"/>
            </a:xfrm>
            <a:custGeom>
              <a:avLst/>
              <a:gdLst/>
              <a:ahLst/>
              <a:cxnLst/>
              <a:rect l="l" t="t" r="r" b="b"/>
              <a:pathLst>
                <a:path w="1811" h="1677" extrusionOk="0">
                  <a:moveTo>
                    <a:pt x="954" y="0"/>
                  </a:moveTo>
                  <a:cubicBezTo>
                    <a:pt x="592" y="0"/>
                    <a:pt x="261" y="230"/>
                    <a:pt x="155" y="576"/>
                  </a:cubicBezTo>
                  <a:cubicBezTo>
                    <a:pt x="0" y="1005"/>
                    <a:pt x="262" y="1493"/>
                    <a:pt x="691" y="1636"/>
                  </a:cubicBezTo>
                  <a:cubicBezTo>
                    <a:pt x="780" y="1663"/>
                    <a:pt x="870" y="1676"/>
                    <a:pt x="957" y="1676"/>
                  </a:cubicBezTo>
                  <a:cubicBezTo>
                    <a:pt x="1103" y="1676"/>
                    <a:pt x="1243" y="1639"/>
                    <a:pt x="1370" y="1565"/>
                  </a:cubicBezTo>
                  <a:cubicBezTo>
                    <a:pt x="1453" y="1517"/>
                    <a:pt x="1524" y="1457"/>
                    <a:pt x="1584" y="1398"/>
                  </a:cubicBezTo>
                  <a:cubicBezTo>
                    <a:pt x="1644" y="1303"/>
                    <a:pt x="1691" y="1219"/>
                    <a:pt x="1727" y="1112"/>
                  </a:cubicBezTo>
                  <a:cubicBezTo>
                    <a:pt x="1727" y="1112"/>
                    <a:pt x="1727" y="1100"/>
                    <a:pt x="1751" y="1100"/>
                  </a:cubicBezTo>
                  <a:cubicBezTo>
                    <a:pt x="1774" y="1029"/>
                    <a:pt x="1786" y="934"/>
                    <a:pt x="1786" y="862"/>
                  </a:cubicBezTo>
                  <a:cubicBezTo>
                    <a:pt x="1810" y="505"/>
                    <a:pt x="1572" y="160"/>
                    <a:pt x="1215" y="41"/>
                  </a:cubicBezTo>
                  <a:cubicBezTo>
                    <a:pt x="1128" y="13"/>
                    <a:pt x="1040" y="0"/>
                    <a:pt x="95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4"/>
            <p:cNvSpPr/>
            <p:nvPr/>
          </p:nvSpPr>
          <p:spPr>
            <a:xfrm>
              <a:off x="2935775" y="3112575"/>
              <a:ext cx="30375" cy="29925"/>
            </a:xfrm>
            <a:custGeom>
              <a:avLst/>
              <a:gdLst/>
              <a:ahLst/>
              <a:cxnLst/>
              <a:rect l="l" t="t" r="r" b="b"/>
              <a:pathLst>
                <a:path w="1215" h="1197" extrusionOk="0">
                  <a:moveTo>
                    <a:pt x="616" y="0"/>
                  </a:moveTo>
                  <a:cubicBezTo>
                    <a:pt x="393" y="0"/>
                    <a:pt x="187" y="131"/>
                    <a:pt x="84" y="328"/>
                  </a:cubicBezTo>
                  <a:cubicBezTo>
                    <a:pt x="72" y="363"/>
                    <a:pt x="60" y="387"/>
                    <a:pt x="60" y="411"/>
                  </a:cubicBezTo>
                  <a:cubicBezTo>
                    <a:pt x="24" y="459"/>
                    <a:pt x="12" y="518"/>
                    <a:pt x="12" y="578"/>
                  </a:cubicBezTo>
                  <a:cubicBezTo>
                    <a:pt x="0" y="840"/>
                    <a:pt x="155" y="1066"/>
                    <a:pt x="429" y="1161"/>
                  </a:cubicBezTo>
                  <a:cubicBezTo>
                    <a:pt x="500" y="1197"/>
                    <a:pt x="572" y="1197"/>
                    <a:pt x="655" y="1197"/>
                  </a:cubicBezTo>
                  <a:cubicBezTo>
                    <a:pt x="739" y="1197"/>
                    <a:pt x="834" y="1161"/>
                    <a:pt x="905" y="1113"/>
                  </a:cubicBezTo>
                  <a:cubicBezTo>
                    <a:pt x="1024" y="1054"/>
                    <a:pt x="1108" y="959"/>
                    <a:pt x="1167" y="804"/>
                  </a:cubicBezTo>
                  <a:cubicBezTo>
                    <a:pt x="1167" y="792"/>
                    <a:pt x="1191" y="792"/>
                    <a:pt x="1191" y="768"/>
                  </a:cubicBezTo>
                  <a:cubicBezTo>
                    <a:pt x="1215" y="697"/>
                    <a:pt x="1215" y="625"/>
                    <a:pt x="1215" y="554"/>
                  </a:cubicBezTo>
                  <a:cubicBezTo>
                    <a:pt x="1215" y="470"/>
                    <a:pt x="1191" y="399"/>
                    <a:pt x="1155" y="339"/>
                  </a:cubicBezTo>
                  <a:cubicBezTo>
                    <a:pt x="1096" y="197"/>
                    <a:pt x="965" y="78"/>
                    <a:pt x="798" y="30"/>
                  </a:cubicBezTo>
                  <a:cubicBezTo>
                    <a:pt x="737" y="10"/>
                    <a:pt x="676" y="0"/>
                    <a:pt x="6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4"/>
            <p:cNvSpPr/>
            <p:nvPr/>
          </p:nvSpPr>
          <p:spPr>
            <a:xfrm>
              <a:off x="3176575" y="2977575"/>
              <a:ext cx="32175" cy="29400"/>
            </a:xfrm>
            <a:custGeom>
              <a:avLst/>
              <a:gdLst/>
              <a:ahLst/>
              <a:cxnLst/>
              <a:rect l="l" t="t" r="r" b="b"/>
              <a:pathLst>
                <a:path w="1287" h="1176" extrusionOk="0">
                  <a:moveTo>
                    <a:pt x="620" y="1"/>
                  </a:moveTo>
                  <a:cubicBezTo>
                    <a:pt x="524" y="13"/>
                    <a:pt x="441" y="36"/>
                    <a:pt x="370" y="84"/>
                  </a:cubicBezTo>
                  <a:cubicBezTo>
                    <a:pt x="251" y="155"/>
                    <a:pt x="155" y="263"/>
                    <a:pt x="108" y="405"/>
                  </a:cubicBezTo>
                  <a:cubicBezTo>
                    <a:pt x="1" y="715"/>
                    <a:pt x="167" y="1048"/>
                    <a:pt x="477" y="1144"/>
                  </a:cubicBezTo>
                  <a:cubicBezTo>
                    <a:pt x="545" y="1165"/>
                    <a:pt x="613" y="1176"/>
                    <a:pt x="679" y="1176"/>
                  </a:cubicBezTo>
                  <a:cubicBezTo>
                    <a:pt x="797" y="1176"/>
                    <a:pt x="909" y="1141"/>
                    <a:pt x="1001" y="1072"/>
                  </a:cubicBezTo>
                  <a:cubicBezTo>
                    <a:pt x="1108" y="1025"/>
                    <a:pt x="1167" y="953"/>
                    <a:pt x="1215" y="882"/>
                  </a:cubicBezTo>
                  <a:cubicBezTo>
                    <a:pt x="1227" y="846"/>
                    <a:pt x="1239" y="798"/>
                    <a:pt x="1263" y="775"/>
                  </a:cubicBezTo>
                  <a:cubicBezTo>
                    <a:pt x="1274" y="715"/>
                    <a:pt x="1286" y="656"/>
                    <a:pt x="1286" y="584"/>
                  </a:cubicBezTo>
                  <a:cubicBezTo>
                    <a:pt x="1286" y="489"/>
                    <a:pt x="1274" y="405"/>
                    <a:pt x="1227" y="322"/>
                  </a:cubicBezTo>
                  <a:cubicBezTo>
                    <a:pt x="1155" y="191"/>
                    <a:pt x="1036" y="72"/>
                    <a:pt x="870" y="24"/>
                  </a:cubicBezTo>
                  <a:cubicBezTo>
                    <a:pt x="798" y="1"/>
                    <a:pt x="703" y="1"/>
                    <a:pt x="6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4"/>
            <p:cNvSpPr/>
            <p:nvPr/>
          </p:nvSpPr>
          <p:spPr>
            <a:xfrm>
              <a:off x="3498925" y="289350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13" y="0"/>
                  </a:moveTo>
                  <a:cubicBezTo>
                    <a:pt x="572" y="0"/>
                    <a:pt x="531" y="6"/>
                    <a:pt x="489" y="18"/>
                  </a:cubicBezTo>
                  <a:cubicBezTo>
                    <a:pt x="406" y="30"/>
                    <a:pt x="334" y="78"/>
                    <a:pt x="251" y="113"/>
                  </a:cubicBezTo>
                  <a:cubicBezTo>
                    <a:pt x="132" y="173"/>
                    <a:pt x="61" y="268"/>
                    <a:pt x="37" y="399"/>
                  </a:cubicBezTo>
                  <a:cubicBezTo>
                    <a:pt x="1" y="470"/>
                    <a:pt x="1" y="566"/>
                    <a:pt x="1" y="637"/>
                  </a:cubicBezTo>
                  <a:cubicBezTo>
                    <a:pt x="1" y="732"/>
                    <a:pt x="37" y="804"/>
                    <a:pt x="72" y="875"/>
                  </a:cubicBezTo>
                  <a:cubicBezTo>
                    <a:pt x="120" y="947"/>
                    <a:pt x="180" y="1030"/>
                    <a:pt x="251" y="1066"/>
                  </a:cubicBezTo>
                  <a:cubicBezTo>
                    <a:pt x="299" y="1101"/>
                    <a:pt x="358" y="1125"/>
                    <a:pt x="418" y="1161"/>
                  </a:cubicBezTo>
                  <a:cubicBezTo>
                    <a:pt x="483" y="1181"/>
                    <a:pt x="549" y="1190"/>
                    <a:pt x="612" y="1190"/>
                  </a:cubicBezTo>
                  <a:cubicBezTo>
                    <a:pt x="664" y="1190"/>
                    <a:pt x="715" y="1184"/>
                    <a:pt x="763" y="1173"/>
                  </a:cubicBezTo>
                  <a:cubicBezTo>
                    <a:pt x="846" y="1137"/>
                    <a:pt x="930" y="1101"/>
                    <a:pt x="1001" y="1042"/>
                  </a:cubicBezTo>
                  <a:cubicBezTo>
                    <a:pt x="1073" y="971"/>
                    <a:pt x="1132" y="875"/>
                    <a:pt x="1168" y="768"/>
                  </a:cubicBezTo>
                  <a:cubicBezTo>
                    <a:pt x="1251" y="530"/>
                    <a:pt x="1168" y="268"/>
                    <a:pt x="965" y="113"/>
                  </a:cubicBezTo>
                  <a:cubicBezTo>
                    <a:pt x="906" y="78"/>
                    <a:pt x="846" y="42"/>
                    <a:pt x="787" y="30"/>
                  </a:cubicBezTo>
                  <a:cubicBezTo>
                    <a:pt x="775" y="30"/>
                    <a:pt x="751" y="18"/>
                    <a:pt x="727" y="18"/>
                  </a:cubicBezTo>
                  <a:cubicBezTo>
                    <a:pt x="692" y="6"/>
                    <a:pt x="653" y="0"/>
                    <a:pt x="6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4"/>
            <p:cNvSpPr/>
            <p:nvPr/>
          </p:nvSpPr>
          <p:spPr>
            <a:xfrm>
              <a:off x="3351900" y="1991575"/>
              <a:ext cx="23525" cy="21275"/>
            </a:xfrm>
            <a:custGeom>
              <a:avLst/>
              <a:gdLst/>
              <a:ahLst/>
              <a:cxnLst/>
              <a:rect l="l" t="t" r="r" b="b"/>
              <a:pathLst>
                <a:path w="941" h="851" extrusionOk="0">
                  <a:moveTo>
                    <a:pt x="460" y="0"/>
                  </a:moveTo>
                  <a:cubicBezTo>
                    <a:pt x="430" y="0"/>
                    <a:pt x="400" y="3"/>
                    <a:pt x="369" y="7"/>
                  </a:cubicBezTo>
                  <a:cubicBezTo>
                    <a:pt x="346" y="7"/>
                    <a:pt x="310" y="31"/>
                    <a:pt x="298" y="43"/>
                  </a:cubicBezTo>
                  <a:cubicBezTo>
                    <a:pt x="227" y="91"/>
                    <a:pt x="155" y="150"/>
                    <a:pt x="107" y="233"/>
                  </a:cubicBezTo>
                  <a:cubicBezTo>
                    <a:pt x="96" y="245"/>
                    <a:pt x="96" y="281"/>
                    <a:pt x="72" y="293"/>
                  </a:cubicBezTo>
                  <a:cubicBezTo>
                    <a:pt x="0" y="519"/>
                    <a:pt x="119" y="757"/>
                    <a:pt x="346" y="829"/>
                  </a:cubicBezTo>
                  <a:cubicBezTo>
                    <a:pt x="387" y="844"/>
                    <a:pt x="430" y="850"/>
                    <a:pt x="474" y="850"/>
                  </a:cubicBezTo>
                  <a:cubicBezTo>
                    <a:pt x="570" y="850"/>
                    <a:pt x="669" y="818"/>
                    <a:pt x="750" y="769"/>
                  </a:cubicBezTo>
                  <a:cubicBezTo>
                    <a:pt x="810" y="710"/>
                    <a:pt x="858" y="638"/>
                    <a:pt x="881" y="567"/>
                  </a:cubicBezTo>
                  <a:lnTo>
                    <a:pt x="881" y="543"/>
                  </a:lnTo>
                  <a:cubicBezTo>
                    <a:pt x="941" y="341"/>
                    <a:pt x="834" y="126"/>
                    <a:pt x="643" y="43"/>
                  </a:cubicBezTo>
                  <a:cubicBezTo>
                    <a:pt x="631" y="43"/>
                    <a:pt x="631" y="31"/>
                    <a:pt x="608" y="31"/>
                  </a:cubicBezTo>
                  <a:cubicBezTo>
                    <a:pt x="562" y="8"/>
                    <a:pt x="512" y="0"/>
                    <a:pt x="46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4"/>
            <p:cNvSpPr/>
            <p:nvPr/>
          </p:nvSpPr>
          <p:spPr>
            <a:xfrm>
              <a:off x="3264375" y="2877675"/>
              <a:ext cx="22950" cy="21150"/>
            </a:xfrm>
            <a:custGeom>
              <a:avLst/>
              <a:gdLst/>
              <a:ahLst/>
              <a:cxnLst/>
              <a:rect l="l" t="t" r="r" b="b"/>
              <a:pathLst>
                <a:path w="918" h="846" extrusionOk="0">
                  <a:moveTo>
                    <a:pt x="497" y="0"/>
                  </a:moveTo>
                  <a:cubicBezTo>
                    <a:pt x="318" y="0"/>
                    <a:pt x="142" y="118"/>
                    <a:pt x="84" y="282"/>
                  </a:cubicBezTo>
                  <a:cubicBezTo>
                    <a:pt x="1" y="508"/>
                    <a:pt x="120" y="746"/>
                    <a:pt x="346" y="830"/>
                  </a:cubicBezTo>
                  <a:cubicBezTo>
                    <a:pt x="390" y="840"/>
                    <a:pt x="433" y="845"/>
                    <a:pt x="475" y="845"/>
                  </a:cubicBezTo>
                  <a:cubicBezTo>
                    <a:pt x="580" y="845"/>
                    <a:pt x="678" y="811"/>
                    <a:pt x="763" y="734"/>
                  </a:cubicBezTo>
                  <a:cubicBezTo>
                    <a:pt x="822" y="687"/>
                    <a:pt x="870" y="627"/>
                    <a:pt x="882" y="544"/>
                  </a:cubicBezTo>
                  <a:cubicBezTo>
                    <a:pt x="882" y="547"/>
                    <a:pt x="882" y="549"/>
                    <a:pt x="883" y="549"/>
                  </a:cubicBezTo>
                  <a:cubicBezTo>
                    <a:pt x="884" y="549"/>
                    <a:pt x="889" y="540"/>
                    <a:pt x="906" y="532"/>
                  </a:cubicBezTo>
                  <a:cubicBezTo>
                    <a:pt x="918" y="437"/>
                    <a:pt x="918" y="365"/>
                    <a:pt x="882" y="270"/>
                  </a:cubicBezTo>
                  <a:cubicBezTo>
                    <a:pt x="858" y="187"/>
                    <a:pt x="799" y="127"/>
                    <a:pt x="703" y="68"/>
                  </a:cubicBezTo>
                  <a:lnTo>
                    <a:pt x="620" y="20"/>
                  </a:lnTo>
                  <a:cubicBezTo>
                    <a:pt x="580" y="7"/>
                    <a:pt x="538" y="0"/>
                    <a:pt x="4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4"/>
            <p:cNvSpPr/>
            <p:nvPr/>
          </p:nvSpPr>
          <p:spPr>
            <a:xfrm>
              <a:off x="3367975" y="3068275"/>
              <a:ext cx="23825" cy="21175"/>
            </a:xfrm>
            <a:custGeom>
              <a:avLst/>
              <a:gdLst/>
              <a:ahLst/>
              <a:cxnLst/>
              <a:rect l="l" t="t" r="r" b="b"/>
              <a:pathLst>
                <a:path w="953" h="847" extrusionOk="0">
                  <a:moveTo>
                    <a:pt x="495" y="1"/>
                  </a:moveTo>
                  <a:cubicBezTo>
                    <a:pt x="315" y="1"/>
                    <a:pt x="141" y="113"/>
                    <a:pt x="72" y="290"/>
                  </a:cubicBezTo>
                  <a:cubicBezTo>
                    <a:pt x="0" y="504"/>
                    <a:pt x="119" y="742"/>
                    <a:pt x="346" y="826"/>
                  </a:cubicBezTo>
                  <a:cubicBezTo>
                    <a:pt x="390" y="840"/>
                    <a:pt x="435" y="846"/>
                    <a:pt x="478" y="846"/>
                  </a:cubicBezTo>
                  <a:cubicBezTo>
                    <a:pt x="659" y="846"/>
                    <a:pt x="824" y="734"/>
                    <a:pt x="881" y="552"/>
                  </a:cubicBezTo>
                  <a:cubicBezTo>
                    <a:pt x="953" y="326"/>
                    <a:pt x="834" y="87"/>
                    <a:pt x="607" y="16"/>
                  </a:cubicBezTo>
                  <a:cubicBezTo>
                    <a:pt x="570" y="6"/>
                    <a:pt x="532" y="1"/>
                    <a:pt x="4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4"/>
            <p:cNvSpPr/>
            <p:nvPr/>
          </p:nvSpPr>
          <p:spPr>
            <a:xfrm>
              <a:off x="3106025" y="2697300"/>
              <a:ext cx="23250" cy="21150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90" y="0"/>
                  </a:moveTo>
                  <a:cubicBezTo>
                    <a:pt x="317" y="0"/>
                    <a:pt x="140" y="117"/>
                    <a:pt x="72" y="282"/>
                  </a:cubicBezTo>
                  <a:cubicBezTo>
                    <a:pt x="1" y="508"/>
                    <a:pt x="120" y="746"/>
                    <a:pt x="346" y="818"/>
                  </a:cubicBezTo>
                  <a:cubicBezTo>
                    <a:pt x="370" y="841"/>
                    <a:pt x="417" y="841"/>
                    <a:pt x="453" y="841"/>
                  </a:cubicBezTo>
                  <a:cubicBezTo>
                    <a:pt x="475" y="844"/>
                    <a:pt x="496" y="845"/>
                    <a:pt x="517" y="845"/>
                  </a:cubicBezTo>
                  <a:cubicBezTo>
                    <a:pt x="590" y="845"/>
                    <a:pt x="660" y="828"/>
                    <a:pt x="715" y="782"/>
                  </a:cubicBezTo>
                  <a:cubicBezTo>
                    <a:pt x="787" y="734"/>
                    <a:pt x="870" y="639"/>
                    <a:pt x="894" y="556"/>
                  </a:cubicBezTo>
                  <a:cubicBezTo>
                    <a:pt x="894" y="544"/>
                    <a:pt x="894" y="520"/>
                    <a:pt x="906" y="508"/>
                  </a:cubicBezTo>
                  <a:cubicBezTo>
                    <a:pt x="929" y="425"/>
                    <a:pt x="929" y="329"/>
                    <a:pt x="882" y="246"/>
                  </a:cubicBezTo>
                  <a:cubicBezTo>
                    <a:pt x="846" y="198"/>
                    <a:pt x="822" y="139"/>
                    <a:pt x="775" y="103"/>
                  </a:cubicBezTo>
                  <a:cubicBezTo>
                    <a:pt x="727" y="67"/>
                    <a:pt x="667" y="32"/>
                    <a:pt x="608" y="20"/>
                  </a:cubicBezTo>
                  <a:cubicBezTo>
                    <a:pt x="570" y="6"/>
                    <a:pt x="530" y="0"/>
                    <a:pt x="4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4"/>
            <p:cNvSpPr/>
            <p:nvPr/>
          </p:nvSpPr>
          <p:spPr>
            <a:xfrm>
              <a:off x="3470350" y="2344400"/>
              <a:ext cx="22950" cy="21525"/>
            </a:xfrm>
            <a:custGeom>
              <a:avLst/>
              <a:gdLst/>
              <a:ahLst/>
              <a:cxnLst/>
              <a:rect l="l" t="t" r="r" b="b"/>
              <a:pathLst>
                <a:path w="918" h="861" extrusionOk="0">
                  <a:moveTo>
                    <a:pt x="467" y="0"/>
                  </a:moveTo>
                  <a:cubicBezTo>
                    <a:pt x="427" y="0"/>
                    <a:pt x="388" y="9"/>
                    <a:pt x="346" y="27"/>
                  </a:cubicBezTo>
                  <a:cubicBezTo>
                    <a:pt x="251" y="51"/>
                    <a:pt x="180" y="98"/>
                    <a:pt x="120" y="170"/>
                  </a:cubicBezTo>
                  <a:cubicBezTo>
                    <a:pt x="84" y="206"/>
                    <a:pt x="72" y="253"/>
                    <a:pt x="61" y="289"/>
                  </a:cubicBezTo>
                  <a:cubicBezTo>
                    <a:pt x="1" y="467"/>
                    <a:pt x="72" y="670"/>
                    <a:pt x="227" y="765"/>
                  </a:cubicBezTo>
                  <a:cubicBezTo>
                    <a:pt x="251" y="801"/>
                    <a:pt x="299" y="813"/>
                    <a:pt x="346" y="825"/>
                  </a:cubicBezTo>
                  <a:cubicBezTo>
                    <a:pt x="406" y="848"/>
                    <a:pt x="442" y="860"/>
                    <a:pt x="489" y="860"/>
                  </a:cubicBezTo>
                  <a:cubicBezTo>
                    <a:pt x="525" y="860"/>
                    <a:pt x="549" y="860"/>
                    <a:pt x="584" y="848"/>
                  </a:cubicBezTo>
                  <a:cubicBezTo>
                    <a:pt x="668" y="825"/>
                    <a:pt x="739" y="765"/>
                    <a:pt x="799" y="706"/>
                  </a:cubicBezTo>
                  <a:cubicBezTo>
                    <a:pt x="834" y="670"/>
                    <a:pt x="858" y="622"/>
                    <a:pt x="882" y="563"/>
                  </a:cubicBezTo>
                  <a:cubicBezTo>
                    <a:pt x="918" y="444"/>
                    <a:pt x="894" y="313"/>
                    <a:pt x="834" y="206"/>
                  </a:cubicBezTo>
                  <a:cubicBezTo>
                    <a:pt x="787" y="134"/>
                    <a:pt x="715" y="75"/>
                    <a:pt x="620" y="39"/>
                  </a:cubicBezTo>
                  <a:cubicBezTo>
                    <a:pt x="608" y="39"/>
                    <a:pt x="608" y="39"/>
                    <a:pt x="596" y="27"/>
                  </a:cubicBezTo>
                  <a:cubicBezTo>
                    <a:pt x="549" y="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4"/>
            <p:cNvSpPr/>
            <p:nvPr/>
          </p:nvSpPr>
          <p:spPr>
            <a:xfrm>
              <a:off x="3351300" y="1881200"/>
              <a:ext cx="21150" cy="21400"/>
            </a:xfrm>
            <a:custGeom>
              <a:avLst/>
              <a:gdLst/>
              <a:ahLst/>
              <a:cxnLst/>
              <a:rect l="l" t="t" r="r" b="b"/>
              <a:pathLst>
                <a:path w="846" h="856" extrusionOk="0">
                  <a:moveTo>
                    <a:pt x="424" y="1"/>
                  </a:moveTo>
                  <a:cubicBezTo>
                    <a:pt x="358" y="1"/>
                    <a:pt x="289" y="14"/>
                    <a:pt x="227" y="41"/>
                  </a:cubicBezTo>
                  <a:cubicBezTo>
                    <a:pt x="143" y="88"/>
                    <a:pt x="72" y="148"/>
                    <a:pt x="24" y="219"/>
                  </a:cubicBezTo>
                  <a:cubicBezTo>
                    <a:pt x="12" y="231"/>
                    <a:pt x="12" y="267"/>
                    <a:pt x="0" y="279"/>
                  </a:cubicBezTo>
                  <a:lnTo>
                    <a:pt x="0" y="481"/>
                  </a:lnTo>
                  <a:cubicBezTo>
                    <a:pt x="12" y="636"/>
                    <a:pt x="120" y="755"/>
                    <a:pt x="262" y="815"/>
                  </a:cubicBezTo>
                  <a:cubicBezTo>
                    <a:pt x="286" y="815"/>
                    <a:pt x="286" y="827"/>
                    <a:pt x="298" y="827"/>
                  </a:cubicBezTo>
                  <a:cubicBezTo>
                    <a:pt x="337" y="846"/>
                    <a:pt x="384" y="855"/>
                    <a:pt x="430" y="855"/>
                  </a:cubicBezTo>
                  <a:cubicBezTo>
                    <a:pt x="467" y="855"/>
                    <a:pt x="504" y="849"/>
                    <a:pt x="536" y="838"/>
                  </a:cubicBezTo>
                  <a:cubicBezTo>
                    <a:pt x="667" y="815"/>
                    <a:pt x="774" y="708"/>
                    <a:pt x="822" y="577"/>
                  </a:cubicBezTo>
                  <a:lnTo>
                    <a:pt x="822" y="565"/>
                  </a:lnTo>
                  <a:cubicBezTo>
                    <a:pt x="846" y="469"/>
                    <a:pt x="846" y="386"/>
                    <a:pt x="822" y="303"/>
                  </a:cubicBezTo>
                  <a:cubicBezTo>
                    <a:pt x="774" y="172"/>
                    <a:pt x="679" y="65"/>
                    <a:pt x="536" y="29"/>
                  </a:cubicBezTo>
                  <a:cubicBezTo>
                    <a:pt x="524" y="29"/>
                    <a:pt x="501" y="29"/>
                    <a:pt x="489" y="5"/>
                  </a:cubicBezTo>
                  <a:cubicBezTo>
                    <a:pt x="468" y="2"/>
                    <a:pt x="446" y="1"/>
                    <a:pt x="4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4"/>
            <p:cNvSpPr/>
            <p:nvPr/>
          </p:nvSpPr>
          <p:spPr>
            <a:xfrm>
              <a:off x="3416475" y="2983725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264" y="0"/>
                  </a:moveTo>
                  <a:cubicBezTo>
                    <a:pt x="159" y="0"/>
                    <a:pt x="54" y="68"/>
                    <a:pt x="13" y="171"/>
                  </a:cubicBezTo>
                  <a:cubicBezTo>
                    <a:pt x="1" y="207"/>
                    <a:pt x="1" y="255"/>
                    <a:pt x="1" y="290"/>
                  </a:cubicBezTo>
                  <a:cubicBezTo>
                    <a:pt x="1" y="314"/>
                    <a:pt x="13" y="326"/>
                    <a:pt x="13" y="350"/>
                  </a:cubicBezTo>
                  <a:cubicBezTo>
                    <a:pt x="37" y="410"/>
                    <a:pt x="84" y="457"/>
                    <a:pt x="156" y="469"/>
                  </a:cubicBezTo>
                  <a:cubicBezTo>
                    <a:pt x="180" y="469"/>
                    <a:pt x="191" y="469"/>
                    <a:pt x="191" y="481"/>
                  </a:cubicBezTo>
                  <a:cubicBezTo>
                    <a:pt x="201" y="482"/>
                    <a:pt x="210" y="482"/>
                    <a:pt x="219" y="482"/>
                  </a:cubicBezTo>
                  <a:cubicBezTo>
                    <a:pt x="315" y="482"/>
                    <a:pt x="398" y="426"/>
                    <a:pt x="441" y="350"/>
                  </a:cubicBezTo>
                  <a:cubicBezTo>
                    <a:pt x="441" y="326"/>
                    <a:pt x="453" y="326"/>
                    <a:pt x="453" y="314"/>
                  </a:cubicBezTo>
                  <a:cubicBezTo>
                    <a:pt x="501" y="195"/>
                    <a:pt x="441" y="64"/>
                    <a:pt x="322" y="17"/>
                  </a:cubicBezTo>
                  <a:cubicBezTo>
                    <a:pt x="322" y="17"/>
                    <a:pt x="311" y="17"/>
                    <a:pt x="311" y="5"/>
                  </a:cubicBezTo>
                  <a:cubicBezTo>
                    <a:pt x="295" y="2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3439400" y="274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67" y="0"/>
                  </a:moveTo>
                  <a:cubicBezTo>
                    <a:pt x="219" y="0"/>
                    <a:pt x="170" y="13"/>
                    <a:pt x="132" y="36"/>
                  </a:cubicBezTo>
                  <a:cubicBezTo>
                    <a:pt x="96" y="60"/>
                    <a:pt x="48" y="108"/>
                    <a:pt x="25" y="167"/>
                  </a:cubicBezTo>
                  <a:cubicBezTo>
                    <a:pt x="1" y="239"/>
                    <a:pt x="13" y="310"/>
                    <a:pt x="60" y="370"/>
                  </a:cubicBezTo>
                  <a:cubicBezTo>
                    <a:pt x="96" y="417"/>
                    <a:pt x="132" y="465"/>
                    <a:pt x="191" y="477"/>
                  </a:cubicBezTo>
                  <a:cubicBezTo>
                    <a:pt x="216" y="482"/>
                    <a:pt x="241" y="485"/>
                    <a:pt x="265" y="485"/>
                  </a:cubicBezTo>
                  <a:cubicBezTo>
                    <a:pt x="300" y="485"/>
                    <a:pt x="335" y="479"/>
                    <a:pt x="370" y="465"/>
                  </a:cubicBezTo>
                  <a:cubicBezTo>
                    <a:pt x="406" y="441"/>
                    <a:pt x="429" y="429"/>
                    <a:pt x="453" y="406"/>
                  </a:cubicBezTo>
                  <a:cubicBezTo>
                    <a:pt x="465" y="370"/>
                    <a:pt x="489" y="346"/>
                    <a:pt x="489" y="310"/>
                  </a:cubicBezTo>
                  <a:cubicBezTo>
                    <a:pt x="525" y="227"/>
                    <a:pt x="489" y="132"/>
                    <a:pt x="429" y="72"/>
                  </a:cubicBezTo>
                  <a:cubicBezTo>
                    <a:pt x="406" y="48"/>
                    <a:pt x="370" y="25"/>
                    <a:pt x="346" y="13"/>
                  </a:cubicBezTo>
                  <a:cubicBezTo>
                    <a:pt x="321" y="4"/>
                    <a:pt x="294" y="0"/>
                    <a:pt x="2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4"/>
            <p:cNvSpPr/>
            <p:nvPr/>
          </p:nvSpPr>
          <p:spPr>
            <a:xfrm>
              <a:off x="3343850" y="2820000"/>
              <a:ext cx="13125" cy="12425"/>
            </a:xfrm>
            <a:custGeom>
              <a:avLst/>
              <a:gdLst/>
              <a:ahLst/>
              <a:cxnLst/>
              <a:rect l="l" t="t" r="r" b="b"/>
              <a:pathLst>
                <a:path w="525" h="497" extrusionOk="0">
                  <a:moveTo>
                    <a:pt x="293" y="0"/>
                  </a:moveTo>
                  <a:cubicBezTo>
                    <a:pt x="185" y="0"/>
                    <a:pt x="65" y="60"/>
                    <a:pt x="25" y="172"/>
                  </a:cubicBezTo>
                  <a:cubicBezTo>
                    <a:pt x="1" y="255"/>
                    <a:pt x="25" y="362"/>
                    <a:pt x="84" y="422"/>
                  </a:cubicBezTo>
                  <a:cubicBezTo>
                    <a:pt x="120" y="458"/>
                    <a:pt x="144" y="470"/>
                    <a:pt x="179" y="482"/>
                  </a:cubicBezTo>
                  <a:cubicBezTo>
                    <a:pt x="207" y="491"/>
                    <a:pt x="234" y="496"/>
                    <a:pt x="261" y="496"/>
                  </a:cubicBezTo>
                  <a:cubicBezTo>
                    <a:pt x="361" y="496"/>
                    <a:pt x="451" y="428"/>
                    <a:pt x="489" y="315"/>
                  </a:cubicBezTo>
                  <a:cubicBezTo>
                    <a:pt x="525" y="243"/>
                    <a:pt x="501" y="184"/>
                    <a:pt x="477" y="124"/>
                  </a:cubicBezTo>
                  <a:cubicBezTo>
                    <a:pt x="441" y="77"/>
                    <a:pt x="406" y="41"/>
                    <a:pt x="346" y="5"/>
                  </a:cubicBezTo>
                  <a:cubicBezTo>
                    <a:pt x="329" y="2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4"/>
            <p:cNvSpPr/>
            <p:nvPr/>
          </p:nvSpPr>
          <p:spPr>
            <a:xfrm>
              <a:off x="3509650" y="2342575"/>
              <a:ext cx="14325" cy="12400"/>
            </a:xfrm>
            <a:custGeom>
              <a:avLst/>
              <a:gdLst/>
              <a:ahLst/>
              <a:cxnLst/>
              <a:rect l="l" t="t" r="r" b="b"/>
              <a:pathLst>
                <a:path w="573" h="496" extrusionOk="0">
                  <a:moveTo>
                    <a:pt x="307" y="0"/>
                  </a:moveTo>
                  <a:cubicBezTo>
                    <a:pt x="194" y="0"/>
                    <a:pt x="90" y="68"/>
                    <a:pt x="48" y="171"/>
                  </a:cubicBezTo>
                  <a:cubicBezTo>
                    <a:pt x="1" y="302"/>
                    <a:pt x="84" y="445"/>
                    <a:pt x="215" y="481"/>
                  </a:cubicBezTo>
                  <a:cubicBezTo>
                    <a:pt x="243" y="491"/>
                    <a:pt x="270" y="496"/>
                    <a:pt x="297" y="496"/>
                  </a:cubicBezTo>
                  <a:cubicBezTo>
                    <a:pt x="397" y="496"/>
                    <a:pt x="487" y="429"/>
                    <a:pt x="524" y="326"/>
                  </a:cubicBezTo>
                  <a:cubicBezTo>
                    <a:pt x="572" y="183"/>
                    <a:pt x="501" y="52"/>
                    <a:pt x="358" y="5"/>
                  </a:cubicBezTo>
                  <a:cubicBezTo>
                    <a:pt x="341" y="2"/>
                    <a:pt x="324" y="0"/>
                    <a:pt x="30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4"/>
            <p:cNvSpPr/>
            <p:nvPr/>
          </p:nvSpPr>
          <p:spPr>
            <a:xfrm>
              <a:off x="3414400" y="2157325"/>
              <a:ext cx="14325" cy="12475"/>
            </a:xfrm>
            <a:custGeom>
              <a:avLst/>
              <a:gdLst/>
              <a:ahLst/>
              <a:cxnLst/>
              <a:rect l="l" t="t" r="r" b="b"/>
              <a:pathLst>
                <a:path w="573" h="499" extrusionOk="0">
                  <a:moveTo>
                    <a:pt x="296" y="1"/>
                  </a:moveTo>
                  <a:cubicBezTo>
                    <a:pt x="187" y="1"/>
                    <a:pt x="88" y="76"/>
                    <a:pt x="48" y="176"/>
                  </a:cubicBezTo>
                  <a:cubicBezTo>
                    <a:pt x="1" y="307"/>
                    <a:pt x="84" y="438"/>
                    <a:pt x="215" y="485"/>
                  </a:cubicBezTo>
                  <a:cubicBezTo>
                    <a:pt x="240" y="494"/>
                    <a:pt x="266" y="499"/>
                    <a:pt x="290" y="499"/>
                  </a:cubicBezTo>
                  <a:cubicBezTo>
                    <a:pt x="394" y="499"/>
                    <a:pt x="486" y="424"/>
                    <a:pt x="524" y="319"/>
                  </a:cubicBezTo>
                  <a:cubicBezTo>
                    <a:pt x="572" y="188"/>
                    <a:pt x="501" y="57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4"/>
            <p:cNvSpPr/>
            <p:nvPr/>
          </p:nvSpPr>
          <p:spPr>
            <a:xfrm>
              <a:off x="3460550" y="2080150"/>
              <a:ext cx="12525" cy="12150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226" y="0"/>
                  </a:moveTo>
                  <a:cubicBezTo>
                    <a:pt x="143" y="12"/>
                    <a:pt x="48" y="72"/>
                    <a:pt x="24" y="167"/>
                  </a:cubicBezTo>
                  <a:cubicBezTo>
                    <a:pt x="0" y="191"/>
                    <a:pt x="0" y="215"/>
                    <a:pt x="0" y="250"/>
                  </a:cubicBezTo>
                  <a:cubicBezTo>
                    <a:pt x="0" y="358"/>
                    <a:pt x="60" y="441"/>
                    <a:pt x="167" y="477"/>
                  </a:cubicBezTo>
                  <a:cubicBezTo>
                    <a:pt x="194" y="483"/>
                    <a:pt x="221" y="486"/>
                    <a:pt x="245" y="486"/>
                  </a:cubicBezTo>
                  <a:cubicBezTo>
                    <a:pt x="315" y="486"/>
                    <a:pt x="373" y="461"/>
                    <a:pt x="417" y="417"/>
                  </a:cubicBezTo>
                  <a:cubicBezTo>
                    <a:pt x="453" y="381"/>
                    <a:pt x="464" y="358"/>
                    <a:pt x="476" y="322"/>
                  </a:cubicBezTo>
                  <a:cubicBezTo>
                    <a:pt x="500" y="262"/>
                    <a:pt x="500" y="227"/>
                    <a:pt x="476" y="167"/>
                  </a:cubicBezTo>
                  <a:cubicBezTo>
                    <a:pt x="453" y="84"/>
                    <a:pt x="405" y="36"/>
                    <a:pt x="333" y="12"/>
                  </a:cubicBezTo>
                  <a:cubicBezTo>
                    <a:pt x="298" y="0"/>
                    <a:pt x="262" y="0"/>
                    <a:pt x="22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4"/>
            <p:cNvSpPr/>
            <p:nvPr/>
          </p:nvSpPr>
          <p:spPr>
            <a:xfrm>
              <a:off x="3537325" y="2434925"/>
              <a:ext cx="13725" cy="12725"/>
            </a:xfrm>
            <a:custGeom>
              <a:avLst/>
              <a:gdLst/>
              <a:ahLst/>
              <a:cxnLst/>
              <a:rect l="l" t="t" r="r" b="b"/>
              <a:pathLst>
                <a:path w="549" h="509" extrusionOk="0">
                  <a:moveTo>
                    <a:pt x="282" y="0"/>
                  </a:moveTo>
                  <a:cubicBezTo>
                    <a:pt x="163" y="0"/>
                    <a:pt x="58" y="70"/>
                    <a:pt x="25" y="180"/>
                  </a:cubicBezTo>
                  <a:lnTo>
                    <a:pt x="25" y="204"/>
                  </a:lnTo>
                  <a:cubicBezTo>
                    <a:pt x="1" y="323"/>
                    <a:pt x="60" y="454"/>
                    <a:pt x="191" y="502"/>
                  </a:cubicBezTo>
                  <a:cubicBezTo>
                    <a:pt x="213" y="506"/>
                    <a:pt x="235" y="509"/>
                    <a:pt x="257" y="509"/>
                  </a:cubicBezTo>
                  <a:cubicBezTo>
                    <a:pt x="294" y="509"/>
                    <a:pt x="332" y="501"/>
                    <a:pt x="370" y="478"/>
                  </a:cubicBezTo>
                  <a:cubicBezTo>
                    <a:pt x="430" y="454"/>
                    <a:pt x="477" y="406"/>
                    <a:pt x="501" y="335"/>
                  </a:cubicBezTo>
                  <a:cubicBezTo>
                    <a:pt x="549" y="204"/>
                    <a:pt x="477" y="61"/>
                    <a:pt x="346" y="25"/>
                  </a:cubicBezTo>
                  <a:cubicBezTo>
                    <a:pt x="322" y="25"/>
                    <a:pt x="322" y="25"/>
                    <a:pt x="310" y="2"/>
                  </a:cubicBezTo>
                  <a:cubicBezTo>
                    <a:pt x="301" y="1"/>
                    <a:pt x="292" y="0"/>
                    <a:pt x="28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4"/>
            <p:cNvSpPr/>
            <p:nvPr/>
          </p:nvSpPr>
          <p:spPr>
            <a:xfrm>
              <a:off x="3328975" y="2549325"/>
              <a:ext cx="14025" cy="12525"/>
            </a:xfrm>
            <a:custGeom>
              <a:avLst/>
              <a:gdLst/>
              <a:ahLst/>
              <a:cxnLst/>
              <a:rect l="l" t="t" r="r" b="b"/>
              <a:pathLst>
                <a:path w="561" h="501" extrusionOk="0">
                  <a:moveTo>
                    <a:pt x="289" y="0"/>
                  </a:moveTo>
                  <a:cubicBezTo>
                    <a:pt x="180" y="0"/>
                    <a:pt x="78" y="68"/>
                    <a:pt x="48" y="176"/>
                  </a:cubicBezTo>
                  <a:cubicBezTo>
                    <a:pt x="1" y="307"/>
                    <a:pt x="72" y="450"/>
                    <a:pt x="203" y="486"/>
                  </a:cubicBezTo>
                  <a:cubicBezTo>
                    <a:pt x="233" y="496"/>
                    <a:pt x="263" y="501"/>
                    <a:pt x="291" y="501"/>
                  </a:cubicBezTo>
                  <a:cubicBezTo>
                    <a:pt x="397" y="501"/>
                    <a:pt x="487" y="434"/>
                    <a:pt x="524" y="331"/>
                  </a:cubicBezTo>
                  <a:cubicBezTo>
                    <a:pt x="560" y="188"/>
                    <a:pt x="489" y="57"/>
                    <a:pt x="358" y="10"/>
                  </a:cubicBezTo>
                  <a:cubicBezTo>
                    <a:pt x="335" y="3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6" name="Google Shape;3426;p24"/>
          <p:cNvGrpSpPr/>
          <p:nvPr/>
        </p:nvGrpSpPr>
        <p:grpSpPr>
          <a:xfrm rot="10800000" flipH="1">
            <a:off x="6751218" y="-52"/>
            <a:ext cx="2403250" cy="3538711"/>
            <a:chOff x="2525900" y="1699450"/>
            <a:chExt cx="1076050" cy="1584450"/>
          </a:xfrm>
        </p:grpSpPr>
        <p:sp>
          <p:nvSpPr>
            <p:cNvPr id="3427" name="Google Shape;3427;p24"/>
            <p:cNvSpPr/>
            <p:nvPr/>
          </p:nvSpPr>
          <p:spPr>
            <a:xfrm>
              <a:off x="3569775" y="2193250"/>
              <a:ext cx="31875" cy="43775"/>
            </a:xfrm>
            <a:custGeom>
              <a:avLst/>
              <a:gdLst/>
              <a:ahLst/>
              <a:cxnLst/>
              <a:rect l="l" t="t" r="r" b="b"/>
              <a:pathLst>
                <a:path w="1275" h="1751" extrusionOk="0">
                  <a:moveTo>
                    <a:pt x="1275" y="1"/>
                  </a:moveTo>
                  <a:lnTo>
                    <a:pt x="1" y="1691"/>
                  </a:lnTo>
                  <a:lnTo>
                    <a:pt x="275" y="1751"/>
                  </a:lnTo>
                  <a:lnTo>
                    <a:pt x="1275" y="441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4"/>
            <p:cNvSpPr/>
            <p:nvPr/>
          </p:nvSpPr>
          <p:spPr>
            <a:xfrm>
              <a:off x="3486425" y="2241175"/>
              <a:ext cx="85750" cy="108375"/>
            </a:xfrm>
            <a:custGeom>
              <a:avLst/>
              <a:gdLst/>
              <a:ahLst/>
              <a:cxnLst/>
              <a:rect l="l" t="t" r="r" b="b"/>
              <a:pathLst>
                <a:path w="3430" h="4335" extrusionOk="0">
                  <a:moveTo>
                    <a:pt x="3156" y="1"/>
                  </a:moveTo>
                  <a:lnTo>
                    <a:pt x="1" y="4168"/>
                  </a:lnTo>
                  <a:cubicBezTo>
                    <a:pt x="84" y="4204"/>
                    <a:pt x="156" y="4263"/>
                    <a:pt x="203" y="4335"/>
                  </a:cubicBezTo>
                  <a:lnTo>
                    <a:pt x="3430" y="72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4"/>
            <p:cNvSpPr/>
            <p:nvPr/>
          </p:nvSpPr>
          <p:spPr>
            <a:xfrm>
              <a:off x="3361425" y="1699450"/>
              <a:ext cx="240225" cy="42875"/>
            </a:xfrm>
            <a:custGeom>
              <a:avLst/>
              <a:gdLst/>
              <a:ahLst/>
              <a:cxnLst/>
              <a:rect l="l" t="t" r="r" b="b"/>
              <a:pathLst>
                <a:path w="9609" h="1715" extrusionOk="0">
                  <a:moveTo>
                    <a:pt x="9609" y="0"/>
                  </a:moveTo>
                  <a:lnTo>
                    <a:pt x="12" y="1429"/>
                  </a:lnTo>
                  <a:cubicBezTo>
                    <a:pt x="60" y="1524"/>
                    <a:pt x="72" y="1584"/>
                    <a:pt x="36" y="1643"/>
                  </a:cubicBezTo>
                  <a:cubicBezTo>
                    <a:pt x="24" y="1667"/>
                    <a:pt x="12" y="1703"/>
                    <a:pt x="0" y="1715"/>
                  </a:cubicBezTo>
                  <a:lnTo>
                    <a:pt x="9609" y="274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4"/>
            <p:cNvSpPr/>
            <p:nvPr/>
          </p:nvSpPr>
          <p:spPr>
            <a:xfrm>
              <a:off x="3354575" y="1742600"/>
              <a:ext cx="9250" cy="139925"/>
            </a:xfrm>
            <a:custGeom>
              <a:avLst/>
              <a:gdLst/>
              <a:ahLst/>
              <a:cxnLst/>
              <a:rect l="l" t="t" r="r" b="b"/>
              <a:pathLst>
                <a:path w="370" h="5597" extrusionOk="0">
                  <a:moveTo>
                    <a:pt x="274" y="1"/>
                  </a:moveTo>
                  <a:cubicBezTo>
                    <a:pt x="231" y="44"/>
                    <a:pt x="175" y="75"/>
                    <a:pt x="116" y="75"/>
                  </a:cubicBezTo>
                  <a:cubicBezTo>
                    <a:pt x="94" y="75"/>
                    <a:pt x="71" y="70"/>
                    <a:pt x="48" y="60"/>
                  </a:cubicBezTo>
                  <a:cubicBezTo>
                    <a:pt x="36" y="60"/>
                    <a:pt x="12" y="48"/>
                    <a:pt x="0" y="48"/>
                  </a:cubicBezTo>
                  <a:lnTo>
                    <a:pt x="108" y="5597"/>
                  </a:lnTo>
                  <a:cubicBezTo>
                    <a:pt x="171" y="5560"/>
                    <a:pt x="242" y="5545"/>
                    <a:pt x="309" y="5545"/>
                  </a:cubicBezTo>
                  <a:cubicBezTo>
                    <a:pt x="330" y="5545"/>
                    <a:pt x="350" y="5546"/>
                    <a:pt x="370" y="5549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4"/>
            <p:cNvSpPr/>
            <p:nvPr/>
          </p:nvSpPr>
          <p:spPr>
            <a:xfrm>
              <a:off x="3468575" y="1948000"/>
              <a:ext cx="133075" cy="136625"/>
            </a:xfrm>
            <a:custGeom>
              <a:avLst/>
              <a:gdLst/>
              <a:ahLst/>
              <a:cxnLst/>
              <a:rect l="l" t="t" r="r" b="b"/>
              <a:pathLst>
                <a:path w="5323" h="5465" extrusionOk="0">
                  <a:moveTo>
                    <a:pt x="5323" y="0"/>
                  </a:moveTo>
                  <a:lnTo>
                    <a:pt x="1" y="5298"/>
                  </a:lnTo>
                  <a:cubicBezTo>
                    <a:pt x="72" y="5334"/>
                    <a:pt x="132" y="5370"/>
                    <a:pt x="155" y="5453"/>
                  </a:cubicBezTo>
                  <a:cubicBezTo>
                    <a:pt x="179" y="5453"/>
                    <a:pt x="203" y="5453"/>
                    <a:pt x="215" y="5465"/>
                  </a:cubicBezTo>
                  <a:lnTo>
                    <a:pt x="5323" y="369"/>
                  </a:lnTo>
                  <a:lnTo>
                    <a:pt x="532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4"/>
            <p:cNvSpPr/>
            <p:nvPr/>
          </p:nvSpPr>
          <p:spPr>
            <a:xfrm>
              <a:off x="3371850" y="1888750"/>
              <a:ext cx="229800" cy="29200"/>
            </a:xfrm>
            <a:custGeom>
              <a:avLst/>
              <a:gdLst/>
              <a:ahLst/>
              <a:cxnLst/>
              <a:rect l="l" t="t" r="r" b="b"/>
              <a:pathLst>
                <a:path w="9192" h="1168" extrusionOk="0">
                  <a:moveTo>
                    <a:pt x="12" y="1"/>
                  </a:moveTo>
                  <a:cubicBezTo>
                    <a:pt x="24" y="84"/>
                    <a:pt x="24" y="167"/>
                    <a:pt x="0" y="263"/>
                  </a:cubicBezTo>
                  <a:lnTo>
                    <a:pt x="9192" y="1168"/>
                  </a:lnTo>
                  <a:lnTo>
                    <a:pt x="9192" y="894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4"/>
            <p:cNvSpPr/>
            <p:nvPr/>
          </p:nvSpPr>
          <p:spPr>
            <a:xfrm>
              <a:off x="3233425" y="1875350"/>
              <a:ext cx="119375" cy="17900"/>
            </a:xfrm>
            <a:custGeom>
              <a:avLst/>
              <a:gdLst/>
              <a:ahLst/>
              <a:cxnLst/>
              <a:rect l="l" t="t" r="r" b="b"/>
              <a:pathLst>
                <a:path w="4775" h="716" extrusionOk="0">
                  <a:moveTo>
                    <a:pt x="36" y="1"/>
                  </a:moveTo>
                  <a:cubicBezTo>
                    <a:pt x="36" y="84"/>
                    <a:pt x="24" y="156"/>
                    <a:pt x="13" y="215"/>
                  </a:cubicBezTo>
                  <a:cubicBezTo>
                    <a:pt x="13" y="227"/>
                    <a:pt x="1" y="239"/>
                    <a:pt x="1" y="263"/>
                  </a:cubicBezTo>
                  <a:lnTo>
                    <a:pt x="4727" y="715"/>
                  </a:lnTo>
                  <a:cubicBezTo>
                    <a:pt x="4715" y="656"/>
                    <a:pt x="4727" y="584"/>
                    <a:pt x="4739" y="525"/>
                  </a:cubicBezTo>
                  <a:cubicBezTo>
                    <a:pt x="4763" y="501"/>
                    <a:pt x="4763" y="477"/>
                    <a:pt x="4775" y="465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4"/>
            <p:cNvSpPr/>
            <p:nvPr/>
          </p:nvSpPr>
          <p:spPr>
            <a:xfrm>
              <a:off x="3357850" y="1901550"/>
              <a:ext cx="10150" cy="91100"/>
            </a:xfrm>
            <a:custGeom>
              <a:avLst/>
              <a:gdLst/>
              <a:ahLst/>
              <a:cxnLst/>
              <a:rect l="l" t="t" r="r" b="b"/>
              <a:pathLst>
                <a:path w="406" h="3644" extrusionOk="0">
                  <a:moveTo>
                    <a:pt x="0" y="1"/>
                  </a:moveTo>
                  <a:lnTo>
                    <a:pt x="143" y="3620"/>
                  </a:lnTo>
                  <a:cubicBezTo>
                    <a:pt x="175" y="3609"/>
                    <a:pt x="208" y="3604"/>
                    <a:pt x="242" y="3604"/>
                  </a:cubicBezTo>
                  <a:cubicBezTo>
                    <a:pt x="284" y="3604"/>
                    <a:pt x="329" y="3612"/>
                    <a:pt x="381" y="3632"/>
                  </a:cubicBezTo>
                  <a:cubicBezTo>
                    <a:pt x="393" y="3632"/>
                    <a:pt x="393" y="3644"/>
                    <a:pt x="405" y="3644"/>
                  </a:cubicBezTo>
                  <a:lnTo>
                    <a:pt x="274" y="24"/>
                  </a:lnTo>
                  <a:cubicBezTo>
                    <a:pt x="242" y="35"/>
                    <a:pt x="205" y="41"/>
                    <a:pt x="168" y="41"/>
                  </a:cubicBezTo>
                  <a:cubicBezTo>
                    <a:pt x="122" y="41"/>
                    <a:pt x="75" y="32"/>
                    <a:pt x="36" y="13"/>
                  </a:cubicBezTo>
                  <a:cubicBezTo>
                    <a:pt x="24" y="13"/>
                    <a:pt x="24" y="13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4"/>
            <p:cNvSpPr/>
            <p:nvPr/>
          </p:nvSpPr>
          <p:spPr>
            <a:xfrm>
              <a:off x="3391475" y="2086400"/>
              <a:ext cx="73250" cy="83675"/>
            </a:xfrm>
            <a:custGeom>
              <a:avLst/>
              <a:gdLst/>
              <a:ahLst/>
              <a:cxnLst/>
              <a:rect l="l" t="t" r="r" b="b"/>
              <a:pathLst>
                <a:path w="2930" h="3347" extrusionOk="0">
                  <a:moveTo>
                    <a:pt x="2763" y="0"/>
                  </a:moveTo>
                  <a:lnTo>
                    <a:pt x="1" y="3191"/>
                  </a:lnTo>
                  <a:cubicBezTo>
                    <a:pt x="72" y="3227"/>
                    <a:pt x="144" y="3287"/>
                    <a:pt x="203" y="3346"/>
                  </a:cubicBezTo>
                  <a:lnTo>
                    <a:pt x="2930" y="227"/>
                  </a:lnTo>
                  <a:cubicBezTo>
                    <a:pt x="2846" y="191"/>
                    <a:pt x="2763" y="108"/>
                    <a:pt x="276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4"/>
            <p:cNvSpPr/>
            <p:nvPr/>
          </p:nvSpPr>
          <p:spPr>
            <a:xfrm>
              <a:off x="3226875" y="1884000"/>
              <a:ext cx="132200" cy="113425"/>
            </a:xfrm>
            <a:custGeom>
              <a:avLst/>
              <a:gdLst/>
              <a:ahLst/>
              <a:cxnLst/>
              <a:rect l="l" t="t" r="r" b="b"/>
              <a:pathLst>
                <a:path w="5288" h="4537" extrusionOk="0">
                  <a:moveTo>
                    <a:pt x="191" y="0"/>
                  </a:moveTo>
                  <a:cubicBezTo>
                    <a:pt x="155" y="72"/>
                    <a:pt x="84" y="131"/>
                    <a:pt x="1" y="191"/>
                  </a:cubicBezTo>
                  <a:lnTo>
                    <a:pt x="5097" y="4536"/>
                  </a:lnTo>
                  <a:cubicBezTo>
                    <a:pt x="5156" y="4453"/>
                    <a:pt x="5216" y="4394"/>
                    <a:pt x="5287" y="4346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4"/>
            <p:cNvSpPr/>
            <p:nvPr/>
          </p:nvSpPr>
          <p:spPr>
            <a:xfrm>
              <a:off x="3370650" y="2004850"/>
              <a:ext cx="95275" cy="79500"/>
            </a:xfrm>
            <a:custGeom>
              <a:avLst/>
              <a:gdLst/>
              <a:ahLst/>
              <a:cxnLst/>
              <a:rect l="l" t="t" r="r" b="b"/>
              <a:pathLst>
                <a:path w="3811" h="3180" extrusionOk="0">
                  <a:moveTo>
                    <a:pt x="131" y="0"/>
                  </a:moveTo>
                  <a:lnTo>
                    <a:pt x="131" y="24"/>
                  </a:lnTo>
                  <a:cubicBezTo>
                    <a:pt x="96" y="107"/>
                    <a:pt x="60" y="167"/>
                    <a:pt x="0" y="226"/>
                  </a:cubicBezTo>
                  <a:lnTo>
                    <a:pt x="3620" y="3179"/>
                  </a:lnTo>
                  <a:cubicBezTo>
                    <a:pt x="3644" y="3084"/>
                    <a:pt x="3715" y="3024"/>
                    <a:pt x="3810" y="301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4"/>
            <p:cNvSpPr/>
            <p:nvPr/>
          </p:nvSpPr>
          <p:spPr>
            <a:xfrm>
              <a:off x="3470950" y="2084325"/>
              <a:ext cx="130700" cy="76500"/>
            </a:xfrm>
            <a:custGeom>
              <a:avLst/>
              <a:gdLst/>
              <a:ahLst/>
              <a:cxnLst/>
              <a:rect l="l" t="t" r="r" b="b"/>
              <a:pathLst>
                <a:path w="5228" h="3060" extrusionOk="0">
                  <a:moveTo>
                    <a:pt x="60" y="0"/>
                  </a:moveTo>
                  <a:cubicBezTo>
                    <a:pt x="84" y="36"/>
                    <a:pt x="84" y="95"/>
                    <a:pt x="60" y="155"/>
                  </a:cubicBezTo>
                  <a:cubicBezTo>
                    <a:pt x="48" y="191"/>
                    <a:pt x="37" y="238"/>
                    <a:pt x="1" y="250"/>
                  </a:cubicBezTo>
                  <a:lnTo>
                    <a:pt x="5228" y="3060"/>
                  </a:lnTo>
                  <a:lnTo>
                    <a:pt x="5228" y="2762"/>
                  </a:lnTo>
                  <a:lnTo>
                    <a:pt x="120" y="12"/>
                  </a:lnTo>
                  <a:cubicBezTo>
                    <a:pt x="108" y="0"/>
                    <a:pt x="96" y="0"/>
                    <a:pt x="6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4"/>
            <p:cNvSpPr/>
            <p:nvPr/>
          </p:nvSpPr>
          <p:spPr>
            <a:xfrm>
              <a:off x="3403100" y="2193850"/>
              <a:ext cx="198550" cy="56575"/>
            </a:xfrm>
            <a:custGeom>
              <a:avLst/>
              <a:gdLst/>
              <a:ahLst/>
              <a:cxnLst/>
              <a:rect l="l" t="t" r="r" b="b"/>
              <a:pathLst>
                <a:path w="7942" h="2263" extrusionOk="0">
                  <a:moveTo>
                    <a:pt x="60" y="1"/>
                  </a:moveTo>
                  <a:cubicBezTo>
                    <a:pt x="36" y="96"/>
                    <a:pt x="24" y="167"/>
                    <a:pt x="0" y="263"/>
                  </a:cubicBezTo>
                  <a:lnTo>
                    <a:pt x="6489" y="1894"/>
                  </a:lnTo>
                  <a:lnTo>
                    <a:pt x="6763" y="1965"/>
                  </a:lnTo>
                  <a:lnTo>
                    <a:pt x="7942" y="2263"/>
                  </a:lnTo>
                  <a:lnTo>
                    <a:pt x="7942" y="2001"/>
                  </a:lnTo>
                  <a:lnTo>
                    <a:pt x="6942" y="1751"/>
                  </a:lnTo>
                  <a:lnTo>
                    <a:pt x="6668" y="166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4"/>
            <p:cNvSpPr/>
            <p:nvPr/>
          </p:nvSpPr>
          <p:spPr>
            <a:xfrm>
              <a:off x="3388800" y="2213200"/>
              <a:ext cx="90825" cy="135150"/>
            </a:xfrm>
            <a:custGeom>
              <a:avLst/>
              <a:gdLst/>
              <a:ahLst/>
              <a:cxnLst/>
              <a:rect l="l" t="t" r="r" b="b"/>
              <a:pathLst>
                <a:path w="3633" h="5406" extrusionOk="0">
                  <a:moveTo>
                    <a:pt x="227" y="0"/>
                  </a:moveTo>
                  <a:cubicBezTo>
                    <a:pt x="155" y="60"/>
                    <a:pt x="96" y="108"/>
                    <a:pt x="1" y="155"/>
                  </a:cubicBezTo>
                  <a:lnTo>
                    <a:pt x="3406" y="5406"/>
                  </a:lnTo>
                  <a:cubicBezTo>
                    <a:pt x="3465" y="5346"/>
                    <a:pt x="3549" y="5299"/>
                    <a:pt x="3632" y="52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4"/>
            <p:cNvSpPr/>
            <p:nvPr/>
          </p:nvSpPr>
          <p:spPr>
            <a:xfrm>
              <a:off x="3534650" y="2440025"/>
              <a:ext cx="66700" cy="103600"/>
            </a:xfrm>
            <a:custGeom>
              <a:avLst/>
              <a:gdLst/>
              <a:ahLst/>
              <a:cxnLst/>
              <a:rect l="l" t="t" r="r" b="b"/>
              <a:pathLst>
                <a:path w="2668" h="4144" extrusionOk="0">
                  <a:moveTo>
                    <a:pt x="120" y="0"/>
                  </a:moveTo>
                  <a:lnTo>
                    <a:pt x="1" y="71"/>
                  </a:lnTo>
                  <a:lnTo>
                    <a:pt x="2668" y="4143"/>
                  </a:lnTo>
                  <a:lnTo>
                    <a:pt x="2668" y="3667"/>
                  </a:lnTo>
                  <a:lnTo>
                    <a:pt x="453" y="298"/>
                  </a:lnTo>
                  <a:cubicBezTo>
                    <a:pt x="429" y="304"/>
                    <a:pt x="403" y="307"/>
                    <a:pt x="374" y="307"/>
                  </a:cubicBezTo>
                  <a:cubicBezTo>
                    <a:pt x="346" y="307"/>
                    <a:pt x="316" y="304"/>
                    <a:pt x="286" y="298"/>
                  </a:cubicBezTo>
                  <a:cubicBezTo>
                    <a:pt x="167" y="250"/>
                    <a:pt x="96" y="131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4"/>
            <p:cNvSpPr/>
            <p:nvPr/>
          </p:nvSpPr>
          <p:spPr>
            <a:xfrm>
              <a:off x="3484950" y="2361725"/>
              <a:ext cx="52100" cy="74450"/>
            </a:xfrm>
            <a:custGeom>
              <a:avLst/>
              <a:gdLst/>
              <a:ahLst/>
              <a:cxnLst/>
              <a:rect l="l" t="t" r="r" b="b"/>
              <a:pathLst>
                <a:path w="2084" h="2978" extrusionOk="0">
                  <a:moveTo>
                    <a:pt x="239" y="1"/>
                  </a:moveTo>
                  <a:cubicBezTo>
                    <a:pt x="155" y="72"/>
                    <a:pt x="84" y="132"/>
                    <a:pt x="0" y="155"/>
                  </a:cubicBezTo>
                  <a:lnTo>
                    <a:pt x="1858" y="2977"/>
                  </a:lnTo>
                  <a:lnTo>
                    <a:pt x="2084" y="283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4"/>
            <p:cNvSpPr/>
            <p:nvPr/>
          </p:nvSpPr>
          <p:spPr>
            <a:xfrm>
              <a:off x="3359925" y="2364100"/>
              <a:ext cx="122675" cy="183700"/>
            </a:xfrm>
            <a:custGeom>
              <a:avLst/>
              <a:gdLst/>
              <a:ahLst/>
              <a:cxnLst/>
              <a:rect l="l" t="t" r="r" b="b"/>
              <a:pathLst>
                <a:path w="4907" h="7348" extrusionOk="0">
                  <a:moveTo>
                    <a:pt x="4656" y="1"/>
                  </a:moveTo>
                  <a:lnTo>
                    <a:pt x="1" y="7347"/>
                  </a:lnTo>
                  <a:lnTo>
                    <a:pt x="537" y="7002"/>
                  </a:lnTo>
                  <a:lnTo>
                    <a:pt x="4894" y="120"/>
                  </a:lnTo>
                  <a:cubicBezTo>
                    <a:pt x="4906" y="96"/>
                    <a:pt x="4906" y="84"/>
                    <a:pt x="4906" y="72"/>
                  </a:cubicBezTo>
                  <a:cubicBezTo>
                    <a:pt x="4859" y="72"/>
                    <a:pt x="4823" y="72"/>
                    <a:pt x="4775" y="60"/>
                  </a:cubicBezTo>
                  <a:cubicBezTo>
                    <a:pt x="4728" y="37"/>
                    <a:pt x="4704" y="25"/>
                    <a:pt x="465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4"/>
            <p:cNvSpPr/>
            <p:nvPr/>
          </p:nvSpPr>
          <p:spPr>
            <a:xfrm>
              <a:off x="3403975" y="2657300"/>
              <a:ext cx="46175" cy="92900"/>
            </a:xfrm>
            <a:custGeom>
              <a:avLst/>
              <a:gdLst/>
              <a:ahLst/>
              <a:cxnLst/>
              <a:rect l="l" t="t" r="r" b="b"/>
              <a:pathLst>
                <a:path w="1847" h="3716" extrusionOk="0">
                  <a:moveTo>
                    <a:pt x="275" y="1"/>
                  </a:moveTo>
                  <a:lnTo>
                    <a:pt x="1" y="36"/>
                  </a:lnTo>
                  <a:lnTo>
                    <a:pt x="1549" y="3691"/>
                  </a:lnTo>
                  <a:cubicBezTo>
                    <a:pt x="1593" y="3665"/>
                    <a:pt x="1651" y="3651"/>
                    <a:pt x="1708" y="3651"/>
                  </a:cubicBezTo>
                  <a:cubicBezTo>
                    <a:pt x="1727" y="3651"/>
                    <a:pt x="1745" y="3653"/>
                    <a:pt x="1763" y="3656"/>
                  </a:cubicBezTo>
                  <a:cubicBezTo>
                    <a:pt x="1799" y="3668"/>
                    <a:pt x="1834" y="3691"/>
                    <a:pt x="1846" y="3715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4"/>
            <p:cNvSpPr/>
            <p:nvPr/>
          </p:nvSpPr>
          <p:spPr>
            <a:xfrm>
              <a:off x="3447750" y="2756725"/>
              <a:ext cx="63125" cy="139325"/>
            </a:xfrm>
            <a:custGeom>
              <a:avLst/>
              <a:gdLst/>
              <a:ahLst/>
              <a:cxnLst/>
              <a:rect l="l" t="t" r="r" b="b"/>
              <a:pathLst>
                <a:path w="2525" h="5573" extrusionOk="0">
                  <a:moveTo>
                    <a:pt x="214" y="0"/>
                  </a:moveTo>
                  <a:lnTo>
                    <a:pt x="119" y="84"/>
                  </a:lnTo>
                  <a:cubicBezTo>
                    <a:pt x="95" y="107"/>
                    <a:pt x="72" y="131"/>
                    <a:pt x="36" y="143"/>
                  </a:cubicBezTo>
                  <a:lnTo>
                    <a:pt x="0" y="167"/>
                  </a:lnTo>
                  <a:lnTo>
                    <a:pt x="2286" y="5572"/>
                  </a:lnTo>
                  <a:cubicBezTo>
                    <a:pt x="2358" y="5513"/>
                    <a:pt x="2441" y="5477"/>
                    <a:pt x="2524" y="54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4"/>
            <p:cNvSpPr/>
            <p:nvPr/>
          </p:nvSpPr>
          <p:spPr>
            <a:xfrm>
              <a:off x="3360525" y="2551625"/>
              <a:ext cx="47650" cy="100650"/>
            </a:xfrm>
            <a:custGeom>
              <a:avLst/>
              <a:gdLst/>
              <a:ahLst/>
              <a:cxnLst/>
              <a:rect l="l" t="t" r="r" b="b"/>
              <a:pathLst>
                <a:path w="1906" h="4026" extrusionOk="0">
                  <a:moveTo>
                    <a:pt x="227" y="1"/>
                  </a:moveTo>
                  <a:lnTo>
                    <a:pt x="1" y="144"/>
                  </a:lnTo>
                  <a:lnTo>
                    <a:pt x="1644" y="4025"/>
                  </a:lnTo>
                  <a:lnTo>
                    <a:pt x="1906" y="398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4"/>
            <p:cNvSpPr/>
            <p:nvPr/>
          </p:nvSpPr>
          <p:spPr>
            <a:xfrm>
              <a:off x="3125375" y="2390600"/>
              <a:ext cx="476275" cy="313150"/>
            </a:xfrm>
            <a:custGeom>
              <a:avLst/>
              <a:gdLst/>
              <a:ahLst/>
              <a:cxnLst/>
              <a:rect l="l" t="t" r="r" b="b"/>
              <a:pathLst>
                <a:path w="19051" h="12526" extrusionOk="0">
                  <a:moveTo>
                    <a:pt x="19051" y="1"/>
                  </a:moveTo>
                  <a:lnTo>
                    <a:pt x="16455" y="1691"/>
                  </a:lnTo>
                  <a:lnTo>
                    <a:pt x="16241" y="1834"/>
                  </a:lnTo>
                  <a:lnTo>
                    <a:pt x="9907" y="5942"/>
                  </a:lnTo>
                  <a:lnTo>
                    <a:pt x="9371" y="6287"/>
                  </a:lnTo>
                  <a:lnTo>
                    <a:pt x="1" y="12395"/>
                  </a:lnTo>
                  <a:cubicBezTo>
                    <a:pt x="48" y="12431"/>
                    <a:pt x="72" y="12478"/>
                    <a:pt x="108" y="12526"/>
                  </a:cubicBezTo>
                  <a:lnTo>
                    <a:pt x="358" y="12478"/>
                  </a:lnTo>
                  <a:lnTo>
                    <a:pt x="9407" y="6597"/>
                  </a:lnTo>
                  <a:lnTo>
                    <a:pt x="9633" y="6454"/>
                  </a:lnTo>
                  <a:lnTo>
                    <a:pt x="16384" y="2060"/>
                  </a:lnTo>
                  <a:lnTo>
                    <a:pt x="16503" y="1989"/>
                  </a:lnTo>
                  <a:lnTo>
                    <a:pt x="16503" y="1977"/>
                  </a:lnTo>
                  <a:cubicBezTo>
                    <a:pt x="16533" y="1877"/>
                    <a:pt x="16622" y="1802"/>
                    <a:pt x="16720" y="1802"/>
                  </a:cubicBezTo>
                  <a:cubicBezTo>
                    <a:pt x="16739" y="1802"/>
                    <a:pt x="16758" y="1805"/>
                    <a:pt x="16777" y="1810"/>
                  </a:cubicBezTo>
                  <a:lnTo>
                    <a:pt x="19051" y="322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4"/>
            <p:cNvSpPr/>
            <p:nvPr/>
          </p:nvSpPr>
          <p:spPr>
            <a:xfrm>
              <a:off x="3128050" y="2615625"/>
              <a:ext cx="473900" cy="94675"/>
            </a:xfrm>
            <a:custGeom>
              <a:avLst/>
              <a:gdLst/>
              <a:ahLst/>
              <a:cxnLst/>
              <a:rect l="l" t="t" r="r" b="b"/>
              <a:pathLst>
                <a:path w="18956" h="3787" extrusionOk="0">
                  <a:moveTo>
                    <a:pt x="18956" y="1"/>
                  </a:moveTo>
                  <a:lnTo>
                    <a:pt x="11216" y="1441"/>
                  </a:lnTo>
                  <a:lnTo>
                    <a:pt x="10955" y="1489"/>
                  </a:lnTo>
                  <a:lnTo>
                    <a:pt x="251" y="3477"/>
                  </a:lnTo>
                  <a:lnTo>
                    <a:pt x="1" y="3525"/>
                  </a:lnTo>
                  <a:cubicBezTo>
                    <a:pt x="25" y="3596"/>
                    <a:pt x="37" y="3704"/>
                    <a:pt x="25" y="3787"/>
                  </a:cubicBezTo>
                  <a:lnTo>
                    <a:pt x="11062" y="1739"/>
                  </a:lnTo>
                  <a:lnTo>
                    <a:pt x="11324" y="1691"/>
                  </a:lnTo>
                  <a:lnTo>
                    <a:pt x="18956" y="263"/>
                  </a:lnTo>
                  <a:lnTo>
                    <a:pt x="189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4"/>
            <p:cNvSpPr/>
            <p:nvPr/>
          </p:nvSpPr>
          <p:spPr>
            <a:xfrm>
              <a:off x="3117650" y="2716825"/>
              <a:ext cx="74725" cy="262575"/>
            </a:xfrm>
            <a:custGeom>
              <a:avLst/>
              <a:gdLst/>
              <a:ahLst/>
              <a:cxnLst/>
              <a:rect l="l" t="t" r="r" b="b"/>
              <a:pathLst>
                <a:path w="2989" h="10503" extrusionOk="0">
                  <a:moveTo>
                    <a:pt x="250" y="1"/>
                  </a:moveTo>
                  <a:cubicBezTo>
                    <a:pt x="188" y="32"/>
                    <a:pt x="109" y="63"/>
                    <a:pt x="34" y="63"/>
                  </a:cubicBezTo>
                  <a:cubicBezTo>
                    <a:pt x="23" y="63"/>
                    <a:pt x="11" y="62"/>
                    <a:pt x="0" y="60"/>
                  </a:cubicBezTo>
                  <a:lnTo>
                    <a:pt x="0" y="60"/>
                  </a:lnTo>
                  <a:lnTo>
                    <a:pt x="2739" y="10502"/>
                  </a:lnTo>
                  <a:cubicBezTo>
                    <a:pt x="2810" y="10454"/>
                    <a:pt x="2905" y="10431"/>
                    <a:pt x="2989" y="1041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4"/>
            <p:cNvSpPr/>
            <p:nvPr/>
          </p:nvSpPr>
          <p:spPr>
            <a:xfrm>
              <a:off x="3207525" y="2947525"/>
              <a:ext cx="153325" cy="44675"/>
            </a:xfrm>
            <a:custGeom>
              <a:avLst/>
              <a:gdLst/>
              <a:ahLst/>
              <a:cxnLst/>
              <a:rect l="l" t="t" r="r" b="b"/>
              <a:pathLst>
                <a:path w="6133" h="1787" extrusionOk="0">
                  <a:moveTo>
                    <a:pt x="5859" y="0"/>
                  </a:moveTo>
                  <a:lnTo>
                    <a:pt x="1" y="1524"/>
                  </a:lnTo>
                  <a:cubicBezTo>
                    <a:pt x="48" y="1607"/>
                    <a:pt x="60" y="1691"/>
                    <a:pt x="60" y="1786"/>
                  </a:cubicBezTo>
                  <a:lnTo>
                    <a:pt x="6132" y="191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4"/>
            <p:cNvSpPr/>
            <p:nvPr/>
          </p:nvSpPr>
          <p:spPr>
            <a:xfrm>
              <a:off x="3362025" y="2909125"/>
              <a:ext cx="138425" cy="40800"/>
            </a:xfrm>
            <a:custGeom>
              <a:avLst/>
              <a:gdLst/>
              <a:ahLst/>
              <a:cxnLst/>
              <a:rect l="l" t="t" r="r" b="b"/>
              <a:pathLst>
                <a:path w="5537" h="1632" extrusionOk="0">
                  <a:moveTo>
                    <a:pt x="5465" y="0"/>
                  </a:moveTo>
                  <a:lnTo>
                    <a:pt x="0" y="1429"/>
                  </a:lnTo>
                  <a:lnTo>
                    <a:pt x="286" y="1631"/>
                  </a:lnTo>
                  <a:lnTo>
                    <a:pt x="5489" y="262"/>
                  </a:lnTo>
                  <a:lnTo>
                    <a:pt x="5537" y="238"/>
                  </a:lnTo>
                  <a:cubicBezTo>
                    <a:pt x="5489" y="155"/>
                    <a:pt x="5477" y="84"/>
                    <a:pt x="546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4"/>
            <p:cNvSpPr/>
            <p:nvPr/>
          </p:nvSpPr>
          <p:spPr>
            <a:xfrm>
              <a:off x="3281950" y="2758200"/>
              <a:ext cx="167000" cy="126825"/>
            </a:xfrm>
            <a:custGeom>
              <a:avLst/>
              <a:gdLst/>
              <a:ahLst/>
              <a:cxnLst/>
              <a:rect l="l" t="t" r="r" b="b"/>
              <a:pathLst>
                <a:path w="6680" h="5073" extrusionOk="0">
                  <a:moveTo>
                    <a:pt x="6370" y="1"/>
                  </a:moveTo>
                  <a:lnTo>
                    <a:pt x="2965" y="2608"/>
                  </a:lnTo>
                  <a:cubicBezTo>
                    <a:pt x="2977" y="2656"/>
                    <a:pt x="3001" y="2727"/>
                    <a:pt x="2965" y="2787"/>
                  </a:cubicBezTo>
                  <a:cubicBezTo>
                    <a:pt x="2927" y="2900"/>
                    <a:pt x="2837" y="2968"/>
                    <a:pt x="2737" y="2968"/>
                  </a:cubicBezTo>
                  <a:cubicBezTo>
                    <a:pt x="2710" y="2968"/>
                    <a:pt x="2683" y="2963"/>
                    <a:pt x="2655" y="2954"/>
                  </a:cubicBezTo>
                  <a:cubicBezTo>
                    <a:pt x="2608" y="2942"/>
                    <a:pt x="2584" y="2930"/>
                    <a:pt x="2560" y="2894"/>
                  </a:cubicBezTo>
                  <a:lnTo>
                    <a:pt x="0" y="4859"/>
                  </a:lnTo>
                  <a:cubicBezTo>
                    <a:pt x="72" y="4906"/>
                    <a:pt x="131" y="4978"/>
                    <a:pt x="179" y="5073"/>
                  </a:cubicBezTo>
                  <a:lnTo>
                    <a:pt x="6644" y="132"/>
                  </a:lnTo>
                  <a:lnTo>
                    <a:pt x="6680" y="96"/>
                  </a:lnTo>
                  <a:lnTo>
                    <a:pt x="6680" y="96"/>
                  </a:lnTo>
                  <a:cubicBezTo>
                    <a:pt x="6647" y="116"/>
                    <a:pt x="6618" y="125"/>
                    <a:pt x="6586" y="125"/>
                  </a:cubicBezTo>
                  <a:cubicBezTo>
                    <a:pt x="6561" y="125"/>
                    <a:pt x="6533" y="119"/>
                    <a:pt x="6501" y="108"/>
                  </a:cubicBezTo>
                  <a:cubicBezTo>
                    <a:pt x="6442" y="96"/>
                    <a:pt x="6406" y="48"/>
                    <a:pt x="637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4"/>
            <p:cNvSpPr/>
            <p:nvPr/>
          </p:nvSpPr>
          <p:spPr>
            <a:xfrm>
              <a:off x="3450725" y="2635275"/>
              <a:ext cx="150925" cy="123850"/>
            </a:xfrm>
            <a:custGeom>
              <a:avLst/>
              <a:gdLst/>
              <a:ahLst/>
              <a:cxnLst/>
              <a:rect l="l" t="t" r="r" b="b"/>
              <a:pathLst>
                <a:path w="6037" h="4954" extrusionOk="0">
                  <a:moveTo>
                    <a:pt x="6037" y="1"/>
                  </a:moveTo>
                  <a:lnTo>
                    <a:pt x="0" y="4632"/>
                  </a:lnTo>
                  <a:cubicBezTo>
                    <a:pt x="60" y="4668"/>
                    <a:pt x="72" y="4775"/>
                    <a:pt x="36" y="4870"/>
                  </a:cubicBezTo>
                  <a:lnTo>
                    <a:pt x="0" y="4953"/>
                  </a:lnTo>
                  <a:lnTo>
                    <a:pt x="0" y="4953"/>
                  </a:lnTo>
                  <a:lnTo>
                    <a:pt x="95" y="4882"/>
                  </a:lnTo>
                  <a:lnTo>
                    <a:pt x="6037" y="322"/>
                  </a:lnTo>
                  <a:lnTo>
                    <a:pt x="60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4"/>
            <p:cNvSpPr/>
            <p:nvPr/>
          </p:nvSpPr>
          <p:spPr>
            <a:xfrm>
              <a:off x="3516800" y="2698375"/>
              <a:ext cx="84850" cy="197675"/>
            </a:xfrm>
            <a:custGeom>
              <a:avLst/>
              <a:gdLst/>
              <a:ahLst/>
              <a:cxnLst/>
              <a:rect l="l" t="t" r="r" b="b"/>
              <a:pathLst>
                <a:path w="3394" h="7907" extrusionOk="0">
                  <a:moveTo>
                    <a:pt x="3394" y="1"/>
                  </a:moveTo>
                  <a:lnTo>
                    <a:pt x="0" y="7799"/>
                  </a:lnTo>
                  <a:cubicBezTo>
                    <a:pt x="12" y="7799"/>
                    <a:pt x="48" y="7811"/>
                    <a:pt x="60" y="7811"/>
                  </a:cubicBezTo>
                  <a:cubicBezTo>
                    <a:pt x="119" y="7835"/>
                    <a:pt x="179" y="7883"/>
                    <a:pt x="238" y="7906"/>
                  </a:cubicBezTo>
                  <a:lnTo>
                    <a:pt x="3394" y="66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4"/>
            <p:cNvSpPr/>
            <p:nvPr/>
          </p:nvSpPr>
          <p:spPr>
            <a:xfrm>
              <a:off x="3517700" y="2919250"/>
              <a:ext cx="83950" cy="148250"/>
            </a:xfrm>
            <a:custGeom>
              <a:avLst/>
              <a:gdLst/>
              <a:ahLst/>
              <a:cxnLst/>
              <a:rect l="l" t="t" r="r" b="b"/>
              <a:pathLst>
                <a:path w="3358" h="5930" extrusionOk="0">
                  <a:moveTo>
                    <a:pt x="238" y="0"/>
                  </a:moveTo>
                  <a:cubicBezTo>
                    <a:pt x="155" y="60"/>
                    <a:pt x="83" y="95"/>
                    <a:pt x="0" y="131"/>
                  </a:cubicBezTo>
                  <a:lnTo>
                    <a:pt x="3358" y="5929"/>
                  </a:lnTo>
                  <a:lnTo>
                    <a:pt x="3358" y="539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4"/>
            <p:cNvSpPr/>
            <p:nvPr/>
          </p:nvSpPr>
          <p:spPr>
            <a:xfrm>
              <a:off x="3421550" y="2991875"/>
              <a:ext cx="180100" cy="133375"/>
            </a:xfrm>
            <a:custGeom>
              <a:avLst/>
              <a:gdLst/>
              <a:ahLst/>
              <a:cxnLst/>
              <a:rect l="l" t="t" r="r" b="b"/>
              <a:pathLst>
                <a:path w="7204" h="5335" extrusionOk="0">
                  <a:moveTo>
                    <a:pt x="250" y="0"/>
                  </a:moveTo>
                  <a:cubicBezTo>
                    <a:pt x="221" y="110"/>
                    <a:pt x="141" y="161"/>
                    <a:pt x="53" y="161"/>
                  </a:cubicBezTo>
                  <a:cubicBezTo>
                    <a:pt x="36" y="161"/>
                    <a:pt x="18" y="159"/>
                    <a:pt x="0" y="155"/>
                  </a:cubicBezTo>
                  <a:lnTo>
                    <a:pt x="0" y="155"/>
                  </a:lnTo>
                  <a:lnTo>
                    <a:pt x="7204" y="5334"/>
                  </a:lnTo>
                  <a:lnTo>
                    <a:pt x="7204" y="500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4"/>
            <p:cNvSpPr/>
            <p:nvPr/>
          </p:nvSpPr>
          <p:spPr>
            <a:xfrm>
              <a:off x="3415600" y="2991275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48" y="0"/>
                  </a:moveTo>
                  <a:lnTo>
                    <a:pt x="0" y="12"/>
                  </a:lnTo>
                  <a:lnTo>
                    <a:pt x="60" y="60"/>
                  </a:lnTo>
                  <a:cubicBezTo>
                    <a:pt x="48" y="48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4"/>
            <p:cNvSpPr/>
            <p:nvPr/>
          </p:nvSpPr>
          <p:spPr>
            <a:xfrm>
              <a:off x="3283125" y="2890950"/>
              <a:ext cx="131900" cy="96475"/>
            </a:xfrm>
            <a:custGeom>
              <a:avLst/>
              <a:gdLst/>
              <a:ahLst/>
              <a:cxnLst/>
              <a:rect l="l" t="t" r="r" b="b"/>
              <a:pathLst>
                <a:path w="5276" h="3859" extrusionOk="0">
                  <a:moveTo>
                    <a:pt x="132" y="1"/>
                  </a:moveTo>
                  <a:cubicBezTo>
                    <a:pt x="132" y="13"/>
                    <a:pt x="132" y="25"/>
                    <a:pt x="120" y="37"/>
                  </a:cubicBezTo>
                  <a:cubicBezTo>
                    <a:pt x="96" y="108"/>
                    <a:pt x="60" y="168"/>
                    <a:pt x="1" y="227"/>
                  </a:cubicBezTo>
                  <a:lnTo>
                    <a:pt x="2811" y="2251"/>
                  </a:lnTo>
                  <a:lnTo>
                    <a:pt x="3097" y="2454"/>
                  </a:lnTo>
                  <a:lnTo>
                    <a:pt x="5061" y="3859"/>
                  </a:lnTo>
                  <a:lnTo>
                    <a:pt x="5275" y="3680"/>
                  </a:lnTo>
                  <a:lnTo>
                    <a:pt x="3430" y="2346"/>
                  </a:lnTo>
                  <a:lnTo>
                    <a:pt x="3156" y="2168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4"/>
            <p:cNvSpPr/>
            <p:nvPr/>
          </p:nvSpPr>
          <p:spPr>
            <a:xfrm>
              <a:off x="3303375" y="2915075"/>
              <a:ext cx="202425" cy="165525"/>
            </a:xfrm>
            <a:custGeom>
              <a:avLst/>
              <a:gdLst/>
              <a:ahLst/>
              <a:cxnLst/>
              <a:rect l="l" t="t" r="r" b="b"/>
              <a:pathLst>
                <a:path w="8097" h="6621" extrusionOk="0">
                  <a:moveTo>
                    <a:pt x="7883" y="0"/>
                  </a:moveTo>
                  <a:lnTo>
                    <a:pt x="7835" y="24"/>
                  </a:lnTo>
                  <a:lnTo>
                    <a:pt x="4489" y="2739"/>
                  </a:lnTo>
                  <a:lnTo>
                    <a:pt x="4287" y="2917"/>
                  </a:lnTo>
                  <a:lnTo>
                    <a:pt x="1" y="6370"/>
                  </a:lnTo>
                  <a:lnTo>
                    <a:pt x="84" y="6430"/>
                  </a:lnTo>
                  <a:lnTo>
                    <a:pt x="96" y="6442"/>
                  </a:lnTo>
                  <a:lnTo>
                    <a:pt x="120" y="6454"/>
                  </a:lnTo>
                  <a:lnTo>
                    <a:pt x="132" y="6477"/>
                  </a:lnTo>
                  <a:lnTo>
                    <a:pt x="132" y="6489"/>
                  </a:lnTo>
                  <a:lnTo>
                    <a:pt x="132" y="6501"/>
                  </a:lnTo>
                  <a:lnTo>
                    <a:pt x="132" y="6513"/>
                  </a:lnTo>
                  <a:lnTo>
                    <a:pt x="132" y="6549"/>
                  </a:lnTo>
                  <a:lnTo>
                    <a:pt x="143" y="6620"/>
                  </a:lnTo>
                  <a:lnTo>
                    <a:pt x="4525" y="3108"/>
                  </a:lnTo>
                  <a:lnTo>
                    <a:pt x="4549" y="3084"/>
                  </a:lnTo>
                  <a:cubicBezTo>
                    <a:pt x="4537" y="3036"/>
                    <a:pt x="4549" y="3001"/>
                    <a:pt x="4561" y="2965"/>
                  </a:cubicBezTo>
                  <a:cubicBezTo>
                    <a:pt x="4601" y="2865"/>
                    <a:pt x="4700" y="2790"/>
                    <a:pt x="4815" y="2790"/>
                  </a:cubicBezTo>
                  <a:cubicBezTo>
                    <a:pt x="4837" y="2790"/>
                    <a:pt x="4859" y="2793"/>
                    <a:pt x="4882" y="2798"/>
                  </a:cubicBezTo>
                  <a:cubicBezTo>
                    <a:pt x="4882" y="2798"/>
                    <a:pt x="4894" y="2798"/>
                    <a:pt x="4894" y="2810"/>
                  </a:cubicBezTo>
                  <a:lnTo>
                    <a:pt x="8097" y="238"/>
                  </a:lnTo>
                  <a:cubicBezTo>
                    <a:pt x="7990" y="143"/>
                    <a:pt x="7930" y="72"/>
                    <a:pt x="788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4"/>
            <p:cNvSpPr/>
            <p:nvPr/>
          </p:nvSpPr>
          <p:spPr>
            <a:xfrm>
              <a:off x="2964350" y="3075800"/>
              <a:ext cx="335475" cy="51225"/>
            </a:xfrm>
            <a:custGeom>
              <a:avLst/>
              <a:gdLst/>
              <a:ahLst/>
              <a:cxnLst/>
              <a:rect l="l" t="t" r="r" b="b"/>
              <a:pathLst>
                <a:path w="13419" h="2049" extrusionOk="0">
                  <a:moveTo>
                    <a:pt x="13204" y="1"/>
                  </a:moveTo>
                  <a:lnTo>
                    <a:pt x="0" y="1810"/>
                  </a:lnTo>
                  <a:cubicBezTo>
                    <a:pt x="24" y="1870"/>
                    <a:pt x="36" y="1941"/>
                    <a:pt x="60" y="2025"/>
                  </a:cubicBezTo>
                  <a:lnTo>
                    <a:pt x="203" y="2049"/>
                  </a:lnTo>
                  <a:lnTo>
                    <a:pt x="13419" y="239"/>
                  </a:lnTo>
                  <a:lnTo>
                    <a:pt x="13407" y="156"/>
                  </a:lnTo>
                  <a:lnTo>
                    <a:pt x="13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4"/>
            <p:cNvSpPr/>
            <p:nvPr/>
          </p:nvSpPr>
          <p:spPr>
            <a:xfrm>
              <a:off x="3202475" y="2999600"/>
              <a:ext cx="102700" cy="80400"/>
            </a:xfrm>
            <a:custGeom>
              <a:avLst/>
              <a:gdLst/>
              <a:ahLst/>
              <a:cxnLst/>
              <a:rect l="l" t="t" r="r" b="b"/>
              <a:pathLst>
                <a:path w="4108" h="3216" extrusionOk="0">
                  <a:moveTo>
                    <a:pt x="4061" y="3007"/>
                  </a:moveTo>
                  <a:lnTo>
                    <a:pt x="4108" y="3037"/>
                  </a:lnTo>
                  <a:cubicBezTo>
                    <a:pt x="4092" y="3021"/>
                    <a:pt x="4077" y="3012"/>
                    <a:pt x="4061" y="3007"/>
                  </a:cubicBezTo>
                  <a:close/>
                  <a:moveTo>
                    <a:pt x="179" y="1"/>
                  </a:moveTo>
                  <a:cubicBezTo>
                    <a:pt x="131" y="72"/>
                    <a:pt x="72" y="144"/>
                    <a:pt x="0" y="191"/>
                  </a:cubicBezTo>
                  <a:lnTo>
                    <a:pt x="3679" y="3049"/>
                  </a:lnTo>
                  <a:lnTo>
                    <a:pt x="3882" y="3215"/>
                  </a:lnTo>
                  <a:lnTo>
                    <a:pt x="3882" y="3144"/>
                  </a:lnTo>
                  <a:cubicBezTo>
                    <a:pt x="3870" y="3073"/>
                    <a:pt x="3929" y="3013"/>
                    <a:pt x="4001" y="3001"/>
                  </a:cubicBezTo>
                  <a:cubicBezTo>
                    <a:pt x="4021" y="3001"/>
                    <a:pt x="4041" y="3001"/>
                    <a:pt x="4061" y="3007"/>
                  </a:cubicBezTo>
                  <a:lnTo>
                    <a:pt x="4061" y="3007"/>
                  </a:lnTo>
                  <a:lnTo>
                    <a:pt x="4013" y="2977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4"/>
            <p:cNvSpPr/>
            <p:nvPr/>
          </p:nvSpPr>
          <p:spPr>
            <a:xfrm>
              <a:off x="3299500" y="3073725"/>
              <a:ext cx="22050" cy="129200"/>
            </a:xfrm>
            <a:custGeom>
              <a:avLst/>
              <a:gdLst/>
              <a:ahLst/>
              <a:cxnLst/>
              <a:rect l="l" t="t" r="r" b="b"/>
              <a:pathLst>
                <a:path w="882" h="5168" extrusionOk="0">
                  <a:moveTo>
                    <a:pt x="120" y="0"/>
                  </a:moveTo>
                  <a:cubicBezTo>
                    <a:pt x="48" y="24"/>
                    <a:pt x="1" y="84"/>
                    <a:pt x="1" y="155"/>
                  </a:cubicBezTo>
                  <a:lnTo>
                    <a:pt x="1" y="215"/>
                  </a:lnTo>
                  <a:lnTo>
                    <a:pt x="13" y="286"/>
                  </a:lnTo>
                  <a:lnTo>
                    <a:pt x="608" y="5108"/>
                  </a:lnTo>
                  <a:lnTo>
                    <a:pt x="882" y="5168"/>
                  </a:lnTo>
                  <a:lnTo>
                    <a:pt x="263" y="179"/>
                  </a:lnTo>
                  <a:lnTo>
                    <a:pt x="275" y="155"/>
                  </a:lnTo>
                  <a:lnTo>
                    <a:pt x="275" y="131"/>
                  </a:lnTo>
                  <a:lnTo>
                    <a:pt x="275" y="108"/>
                  </a:lnTo>
                  <a:lnTo>
                    <a:pt x="275" y="96"/>
                  </a:lnTo>
                  <a:lnTo>
                    <a:pt x="275" y="84"/>
                  </a:lnTo>
                  <a:cubicBezTo>
                    <a:pt x="275" y="84"/>
                    <a:pt x="275" y="60"/>
                    <a:pt x="251" y="60"/>
                  </a:cubicBezTo>
                  <a:lnTo>
                    <a:pt x="239" y="48"/>
                  </a:lnTo>
                  <a:lnTo>
                    <a:pt x="227" y="36"/>
                  </a:lnTo>
                  <a:cubicBezTo>
                    <a:pt x="191" y="24"/>
                    <a:pt x="167" y="0"/>
                    <a:pt x="1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4"/>
            <p:cNvSpPr/>
            <p:nvPr/>
          </p:nvSpPr>
          <p:spPr>
            <a:xfrm>
              <a:off x="3315575" y="3209450"/>
              <a:ext cx="16100" cy="73850"/>
            </a:xfrm>
            <a:custGeom>
              <a:avLst/>
              <a:gdLst/>
              <a:ahLst/>
              <a:cxnLst/>
              <a:rect l="l" t="t" r="r" b="b"/>
              <a:pathLst>
                <a:path w="644" h="2954" extrusionOk="0">
                  <a:moveTo>
                    <a:pt x="1" y="1"/>
                  </a:moveTo>
                  <a:lnTo>
                    <a:pt x="370" y="2953"/>
                  </a:lnTo>
                  <a:lnTo>
                    <a:pt x="644" y="2953"/>
                  </a:lnTo>
                  <a:lnTo>
                    <a:pt x="286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4"/>
            <p:cNvSpPr/>
            <p:nvPr/>
          </p:nvSpPr>
          <p:spPr>
            <a:xfrm>
              <a:off x="3552525" y="3258875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36" y="0"/>
                  </a:moveTo>
                  <a:cubicBezTo>
                    <a:pt x="12" y="24"/>
                    <a:pt x="0" y="60"/>
                    <a:pt x="0" y="83"/>
                  </a:cubicBezTo>
                  <a:cubicBezTo>
                    <a:pt x="60" y="83"/>
                    <a:pt x="107" y="60"/>
                    <a:pt x="131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4"/>
            <p:cNvSpPr/>
            <p:nvPr/>
          </p:nvSpPr>
          <p:spPr>
            <a:xfrm>
              <a:off x="2964650" y="3126400"/>
              <a:ext cx="548300" cy="125650"/>
            </a:xfrm>
            <a:custGeom>
              <a:avLst/>
              <a:gdLst/>
              <a:ahLst/>
              <a:cxnLst/>
              <a:rect l="l" t="t" r="r" b="b"/>
              <a:pathLst>
                <a:path w="21932" h="5026" extrusionOk="0">
                  <a:moveTo>
                    <a:pt x="48" y="1"/>
                  </a:moveTo>
                  <a:cubicBezTo>
                    <a:pt x="48" y="72"/>
                    <a:pt x="48" y="144"/>
                    <a:pt x="12" y="215"/>
                  </a:cubicBezTo>
                  <a:cubicBezTo>
                    <a:pt x="12" y="239"/>
                    <a:pt x="0" y="251"/>
                    <a:pt x="0" y="251"/>
                  </a:cubicBezTo>
                  <a:lnTo>
                    <a:pt x="14038" y="3323"/>
                  </a:lnTo>
                  <a:lnTo>
                    <a:pt x="14300" y="3382"/>
                  </a:lnTo>
                  <a:lnTo>
                    <a:pt x="21896" y="5025"/>
                  </a:lnTo>
                  <a:cubicBezTo>
                    <a:pt x="21896" y="4942"/>
                    <a:pt x="21908" y="4847"/>
                    <a:pt x="21932" y="4763"/>
                  </a:cubicBezTo>
                  <a:lnTo>
                    <a:pt x="14276" y="3096"/>
                  </a:lnTo>
                  <a:lnTo>
                    <a:pt x="14002" y="3037"/>
                  </a:lnTo>
                  <a:lnTo>
                    <a:pt x="191" y="2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4"/>
            <p:cNvSpPr/>
            <p:nvPr/>
          </p:nvSpPr>
          <p:spPr>
            <a:xfrm>
              <a:off x="3553400" y="3252025"/>
              <a:ext cx="48250" cy="16400"/>
            </a:xfrm>
            <a:custGeom>
              <a:avLst/>
              <a:gdLst/>
              <a:ahLst/>
              <a:cxnLst/>
              <a:rect l="l" t="t" r="r" b="b"/>
              <a:pathLst>
                <a:path w="1930" h="656" extrusionOk="0">
                  <a:moveTo>
                    <a:pt x="37" y="0"/>
                  </a:moveTo>
                  <a:cubicBezTo>
                    <a:pt x="37" y="95"/>
                    <a:pt x="25" y="179"/>
                    <a:pt x="1" y="274"/>
                  </a:cubicBezTo>
                  <a:lnTo>
                    <a:pt x="84" y="286"/>
                  </a:lnTo>
                  <a:lnTo>
                    <a:pt x="1930" y="655"/>
                  </a:lnTo>
                  <a:lnTo>
                    <a:pt x="1930" y="38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4"/>
            <p:cNvSpPr/>
            <p:nvPr/>
          </p:nvSpPr>
          <p:spPr>
            <a:xfrm>
              <a:off x="3481375" y="3258875"/>
              <a:ext cx="35150" cy="24425"/>
            </a:xfrm>
            <a:custGeom>
              <a:avLst/>
              <a:gdLst/>
              <a:ahLst/>
              <a:cxnLst/>
              <a:rect l="l" t="t" r="r" b="b"/>
              <a:pathLst>
                <a:path w="1406" h="977" extrusionOk="0">
                  <a:moveTo>
                    <a:pt x="1286" y="0"/>
                  </a:moveTo>
                  <a:lnTo>
                    <a:pt x="1" y="976"/>
                  </a:lnTo>
                  <a:lnTo>
                    <a:pt x="441" y="976"/>
                  </a:lnTo>
                  <a:lnTo>
                    <a:pt x="1405" y="238"/>
                  </a:lnTo>
                  <a:cubicBezTo>
                    <a:pt x="1346" y="167"/>
                    <a:pt x="1310" y="83"/>
                    <a:pt x="128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4"/>
            <p:cNvSpPr/>
            <p:nvPr/>
          </p:nvSpPr>
          <p:spPr>
            <a:xfrm>
              <a:off x="3544475" y="3190100"/>
              <a:ext cx="57175" cy="49150"/>
            </a:xfrm>
            <a:custGeom>
              <a:avLst/>
              <a:gdLst/>
              <a:ahLst/>
              <a:cxnLst/>
              <a:rect l="l" t="t" r="r" b="b"/>
              <a:pathLst>
                <a:path w="2287" h="1966" extrusionOk="0">
                  <a:moveTo>
                    <a:pt x="2287" y="1"/>
                  </a:moveTo>
                  <a:lnTo>
                    <a:pt x="1" y="1763"/>
                  </a:lnTo>
                  <a:cubicBezTo>
                    <a:pt x="72" y="1822"/>
                    <a:pt x="144" y="1882"/>
                    <a:pt x="203" y="1965"/>
                  </a:cubicBezTo>
                  <a:lnTo>
                    <a:pt x="2287" y="334"/>
                  </a:lnTo>
                  <a:lnTo>
                    <a:pt x="228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4"/>
            <p:cNvSpPr/>
            <p:nvPr/>
          </p:nvSpPr>
          <p:spPr>
            <a:xfrm>
              <a:off x="2569050" y="3051400"/>
              <a:ext cx="368525" cy="75325"/>
            </a:xfrm>
            <a:custGeom>
              <a:avLst/>
              <a:gdLst/>
              <a:ahLst/>
              <a:cxnLst/>
              <a:rect l="l" t="t" r="r" b="b"/>
              <a:pathLst>
                <a:path w="14741" h="3013" extrusionOk="0">
                  <a:moveTo>
                    <a:pt x="48" y="0"/>
                  </a:moveTo>
                  <a:cubicBezTo>
                    <a:pt x="48" y="84"/>
                    <a:pt x="37" y="167"/>
                    <a:pt x="1" y="239"/>
                  </a:cubicBezTo>
                  <a:lnTo>
                    <a:pt x="1" y="286"/>
                  </a:lnTo>
                  <a:lnTo>
                    <a:pt x="14681" y="3013"/>
                  </a:lnTo>
                  <a:cubicBezTo>
                    <a:pt x="14681" y="2953"/>
                    <a:pt x="14693" y="2894"/>
                    <a:pt x="14705" y="2834"/>
                  </a:cubicBezTo>
                  <a:cubicBezTo>
                    <a:pt x="14729" y="2798"/>
                    <a:pt x="14729" y="2775"/>
                    <a:pt x="14741" y="2739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4"/>
            <p:cNvSpPr/>
            <p:nvPr/>
          </p:nvSpPr>
          <p:spPr>
            <a:xfrm>
              <a:off x="2951550" y="3140400"/>
              <a:ext cx="46750" cy="143500"/>
            </a:xfrm>
            <a:custGeom>
              <a:avLst/>
              <a:gdLst/>
              <a:ahLst/>
              <a:cxnLst/>
              <a:rect l="l" t="t" r="r" b="b"/>
              <a:pathLst>
                <a:path w="1870" h="5740" extrusionOk="0">
                  <a:moveTo>
                    <a:pt x="262" y="0"/>
                  </a:moveTo>
                  <a:cubicBezTo>
                    <a:pt x="179" y="48"/>
                    <a:pt x="96" y="60"/>
                    <a:pt x="0" y="84"/>
                  </a:cubicBezTo>
                  <a:lnTo>
                    <a:pt x="1596" y="5739"/>
                  </a:lnTo>
                  <a:lnTo>
                    <a:pt x="1870" y="573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4"/>
            <p:cNvSpPr/>
            <p:nvPr/>
          </p:nvSpPr>
          <p:spPr>
            <a:xfrm>
              <a:off x="2657175" y="3196350"/>
              <a:ext cx="8050" cy="86950"/>
            </a:xfrm>
            <a:custGeom>
              <a:avLst/>
              <a:gdLst/>
              <a:ahLst/>
              <a:cxnLst/>
              <a:rect l="l" t="t" r="r" b="b"/>
              <a:pathLst>
                <a:path w="322" h="3478" extrusionOk="0">
                  <a:moveTo>
                    <a:pt x="143" y="1"/>
                  </a:moveTo>
                  <a:cubicBezTo>
                    <a:pt x="95" y="13"/>
                    <a:pt x="60" y="60"/>
                    <a:pt x="60" y="120"/>
                  </a:cubicBezTo>
                  <a:lnTo>
                    <a:pt x="0" y="3477"/>
                  </a:lnTo>
                  <a:lnTo>
                    <a:pt x="274" y="3477"/>
                  </a:lnTo>
                  <a:lnTo>
                    <a:pt x="322" y="22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4"/>
            <p:cNvSpPr/>
            <p:nvPr/>
          </p:nvSpPr>
          <p:spPr>
            <a:xfrm>
              <a:off x="2560125" y="3065400"/>
              <a:ext cx="178625" cy="217900"/>
            </a:xfrm>
            <a:custGeom>
              <a:avLst/>
              <a:gdLst/>
              <a:ahLst/>
              <a:cxnLst/>
              <a:rect l="l" t="t" r="r" b="b"/>
              <a:pathLst>
                <a:path w="7145" h="8716" extrusionOk="0">
                  <a:moveTo>
                    <a:pt x="215" y="0"/>
                  </a:moveTo>
                  <a:cubicBezTo>
                    <a:pt x="155" y="60"/>
                    <a:pt x="72" y="119"/>
                    <a:pt x="1" y="167"/>
                  </a:cubicBezTo>
                  <a:lnTo>
                    <a:pt x="4037" y="5227"/>
                  </a:lnTo>
                  <a:lnTo>
                    <a:pt x="4215" y="5441"/>
                  </a:lnTo>
                  <a:lnTo>
                    <a:pt x="6811" y="8715"/>
                  </a:lnTo>
                  <a:lnTo>
                    <a:pt x="7144" y="87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4"/>
            <p:cNvSpPr/>
            <p:nvPr/>
          </p:nvSpPr>
          <p:spPr>
            <a:xfrm>
              <a:off x="3512025" y="3231250"/>
              <a:ext cx="42000" cy="42050"/>
            </a:xfrm>
            <a:custGeom>
              <a:avLst/>
              <a:gdLst/>
              <a:ahLst/>
              <a:cxnLst/>
              <a:rect l="l" t="t" r="r" b="b"/>
              <a:pathLst>
                <a:path w="1680" h="1682" extrusionOk="0">
                  <a:moveTo>
                    <a:pt x="834" y="1"/>
                  </a:moveTo>
                  <a:cubicBezTo>
                    <a:pt x="481" y="1"/>
                    <a:pt x="154" y="237"/>
                    <a:pt x="48" y="581"/>
                  </a:cubicBezTo>
                  <a:cubicBezTo>
                    <a:pt x="13" y="676"/>
                    <a:pt x="1" y="760"/>
                    <a:pt x="1" y="843"/>
                  </a:cubicBezTo>
                  <a:cubicBezTo>
                    <a:pt x="13" y="926"/>
                    <a:pt x="25" y="1010"/>
                    <a:pt x="48" y="1105"/>
                  </a:cubicBezTo>
                  <a:cubicBezTo>
                    <a:pt x="72" y="1188"/>
                    <a:pt x="120" y="1272"/>
                    <a:pt x="168" y="1343"/>
                  </a:cubicBezTo>
                  <a:cubicBezTo>
                    <a:pt x="263" y="1474"/>
                    <a:pt x="406" y="1581"/>
                    <a:pt x="584" y="1641"/>
                  </a:cubicBezTo>
                  <a:cubicBezTo>
                    <a:pt x="668" y="1669"/>
                    <a:pt x="754" y="1682"/>
                    <a:pt x="839" y="1682"/>
                  </a:cubicBezTo>
                  <a:cubicBezTo>
                    <a:pt x="1157" y="1682"/>
                    <a:pt x="1467" y="1498"/>
                    <a:pt x="1608" y="1188"/>
                  </a:cubicBezTo>
                  <a:cubicBezTo>
                    <a:pt x="1620" y="1165"/>
                    <a:pt x="1632" y="1129"/>
                    <a:pt x="1632" y="1105"/>
                  </a:cubicBezTo>
                  <a:cubicBezTo>
                    <a:pt x="1668" y="1010"/>
                    <a:pt x="1680" y="926"/>
                    <a:pt x="1680" y="831"/>
                  </a:cubicBezTo>
                  <a:cubicBezTo>
                    <a:pt x="1680" y="641"/>
                    <a:pt x="1608" y="462"/>
                    <a:pt x="1489" y="319"/>
                  </a:cubicBezTo>
                  <a:cubicBezTo>
                    <a:pt x="1430" y="236"/>
                    <a:pt x="1370" y="176"/>
                    <a:pt x="1275" y="129"/>
                  </a:cubicBezTo>
                  <a:lnTo>
                    <a:pt x="1096" y="45"/>
                  </a:lnTo>
                  <a:cubicBezTo>
                    <a:pt x="1009" y="15"/>
                    <a:pt x="921" y="1"/>
                    <a:pt x="83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4"/>
            <p:cNvSpPr/>
            <p:nvPr/>
          </p:nvSpPr>
          <p:spPr>
            <a:xfrm>
              <a:off x="3341175" y="2161300"/>
              <a:ext cx="64025" cy="59775"/>
            </a:xfrm>
            <a:custGeom>
              <a:avLst/>
              <a:gdLst/>
              <a:ahLst/>
              <a:cxnLst/>
              <a:rect l="l" t="t" r="r" b="b"/>
              <a:pathLst>
                <a:path w="2561" h="2391" extrusionOk="0">
                  <a:moveTo>
                    <a:pt x="1350" y="0"/>
                  </a:moveTo>
                  <a:cubicBezTo>
                    <a:pt x="840" y="0"/>
                    <a:pt x="366" y="323"/>
                    <a:pt x="191" y="826"/>
                  </a:cubicBezTo>
                  <a:cubicBezTo>
                    <a:pt x="1" y="1457"/>
                    <a:pt x="346" y="2124"/>
                    <a:pt x="965" y="2338"/>
                  </a:cubicBezTo>
                  <a:cubicBezTo>
                    <a:pt x="1084" y="2374"/>
                    <a:pt x="1204" y="2391"/>
                    <a:pt x="1323" y="2391"/>
                  </a:cubicBezTo>
                  <a:cubicBezTo>
                    <a:pt x="1525" y="2391"/>
                    <a:pt x="1721" y="2341"/>
                    <a:pt x="1894" y="2243"/>
                  </a:cubicBezTo>
                  <a:cubicBezTo>
                    <a:pt x="1965" y="2196"/>
                    <a:pt x="2037" y="2148"/>
                    <a:pt x="2120" y="2100"/>
                  </a:cubicBezTo>
                  <a:cubicBezTo>
                    <a:pt x="2275" y="1957"/>
                    <a:pt x="2418" y="1779"/>
                    <a:pt x="2477" y="1565"/>
                  </a:cubicBezTo>
                  <a:cubicBezTo>
                    <a:pt x="2501" y="1469"/>
                    <a:pt x="2513" y="1386"/>
                    <a:pt x="2537" y="1303"/>
                  </a:cubicBezTo>
                  <a:cubicBezTo>
                    <a:pt x="2561" y="969"/>
                    <a:pt x="2441" y="612"/>
                    <a:pt x="2203" y="374"/>
                  </a:cubicBezTo>
                  <a:cubicBezTo>
                    <a:pt x="2144" y="314"/>
                    <a:pt x="2072" y="255"/>
                    <a:pt x="2001" y="207"/>
                  </a:cubicBezTo>
                  <a:cubicBezTo>
                    <a:pt x="1906" y="148"/>
                    <a:pt x="1799" y="100"/>
                    <a:pt x="1703" y="52"/>
                  </a:cubicBezTo>
                  <a:cubicBezTo>
                    <a:pt x="1586" y="17"/>
                    <a:pt x="1467" y="0"/>
                    <a:pt x="135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4"/>
            <p:cNvSpPr/>
            <p:nvPr/>
          </p:nvSpPr>
          <p:spPr>
            <a:xfrm>
              <a:off x="3201575" y="1860600"/>
              <a:ext cx="32475" cy="30475"/>
            </a:xfrm>
            <a:custGeom>
              <a:avLst/>
              <a:gdLst/>
              <a:ahLst/>
              <a:cxnLst/>
              <a:rect l="l" t="t" r="r" b="b"/>
              <a:pathLst>
                <a:path w="1299" h="1219" extrusionOk="0">
                  <a:moveTo>
                    <a:pt x="690" y="0"/>
                  </a:moveTo>
                  <a:cubicBezTo>
                    <a:pt x="433" y="0"/>
                    <a:pt x="194" y="164"/>
                    <a:pt x="108" y="412"/>
                  </a:cubicBezTo>
                  <a:cubicBezTo>
                    <a:pt x="1" y="746"/>
                    <a:pt x="179" y="1091"/>
                    <a:pt x="501" y="1186"/>
                  </a:cubicBezTo>
                  <a:cubicBezTo>
                    <a:pt x="564" y="1207"/>
                    <a:pt x="630" y="1218"/>
                    <a:pt x="694" y="1218"/>
                  </a:cubicBezTo>
                  <a:cubicBezTo>
                    <a:pt x="809" y="1218"/>
                    <a:pt x="921" y="1184"/>
                    <a:pt x="1013" y="1115"/>
                  </a:cubicBezTo>
                  <a:cubicBezTo>
                    <a:pt x="1108" y="1091"/>
                    <a:pt x="1167" y="1020"/>
                    <a:pt x="1215" y="936"/>
                  </a:cubicBezTo>
                  <a:lnTo>
                    <a:pt x="1251" y="853"/>
                  </a:lnTo>
                  <a:cubicBezTo>
                    <a:pt x="1251" y="829"/>
                    <a:pt x="1275" y="817"/>
                    <a:pt x="1275" y="805"/>
                  </a:cubicBezTo>
                  <a:cubicBezTo>
                    <a:pt x="1298" y="722"/>
                    <a:pt x="1298" y="650"/>
                    <a:pt x="1298" y="579"/>
                  </a:cubicBezTo>
                  <a:cubicBezTo>
                    <a:pt x="1287" y="329"/>
                    <a:pt x="1120" y="103"/>
                    <a:pt x="882" y="31"/>
                  </a:cubicBezTo>
                  <a:cubicBezTo>
                    <a:pt x="818" y="10"/>
                    <a:pt x="753" y="0"/>
                    <a:pt x="6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4"/>
            <p:cNvSpPr/>
            <p:nvPr/>
          </p:nvSpPr>
          <p:spPr>
            <a:xfrm>
              <a:off x="3351600" y="1734200"/>
              <a:ext cx="11625" cy="10025"/>
            </a:xfrm>
            <a:custGeom>
              <a:avLst/>
              <a:gdLst/>
              <a:ahLst/>
              <a:cxnLst/>
              <a:rect l="l" t="t" r="r" b="b"/>
              <a:pathLst>
                <a:path w="465" h="401" extrusionOk="0">
                  <a:moveTo>
                    <a:pt x="223" y="0"/>
                  </a:moveTo>
                  <a:cubicBezTo>
                    <a:pt x="135" y="0"/>
                    <a:pt x="62" y="62"/>
                    <a:pt x="24" y="146"/>
                  </a:cubicBezTo>
                  <a:cubicBezTo>
                    <a:pt x="0" y="230"/>
                    <a:pt x="24" y="337"/>
                    <a:pt x="119" y="384"/>
                  </a:cubicBezTo>
                  <a:cubicBezTo>
                    <a:pt x="131" y="396"/>
                    <a:pt x="155" y="396"/>
                    <a:pt x="167" y="396"/>
                  </a:cubicBezTo>
                  <a:cubicBezTo>
                    <a:pt x="186" y="399"/>
                    <a:pt x="205" y="400"/>
                    <a:pt x="223" y="400"/>
                  </a:cubicBezTo>
                  <a:cubicBezTo>
                    <a:pt x="287" y="400"/>
                    <a:pt x="347" y="383"/>
                    <a:pt x="393" y="337"/>
                  </a:cubicBezTo>
                  <a:cubicBezTo>
                    <a:pt x="405" y="325"/>
                    <a:pt x="429" y="289"/>
                    <a:pt x="429" y="265"/>
                  </a:cubicBezTo>
                  <a:cubicBezTo>
                    <a:pt x="465" y="206"/>
                    <a:pt x="453" y="134"/>
                    <a:pt x="405" y="87"/>
                  </a:cubicBezTo>
                  <a:cubicBezTo>
                    <a:pt x="369" y="51"/>
                    <a:pt x="346" y="27"/>
                    <a:pt x="298" y="15"/>
                  </a:cubicBezTo>
                  <a:cubicBezTo>
                    <a:pt x="272" y="5"/>
                    <a:pt x="247" y="0"/>
                    <a:pt x="22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4"/>
            <p:cNvSpPr/>
            <p:nvPr/>
          </p:nvSpPr>
          <p:spPr>
            <a:xfrm>
              <a:off x="2525900" y="3030750"/>
              <a:ext cx="45275" cy="41925"/>
            </a:xfrm>
            <a:custGeom>
              <a:avLst/>
              <a:gdLst/>
              <a:ahLst/>
              <a:cxnLst/>
              <a:rect l="l" t="t" r="r" b="b"/>
              <a:pathLst>
                <a:path w="1811" h="1677" extrusionOk="0">
                  <a:moveTo>
                    <a:pt x="954" y="0"/>
                  </a:moveTo>
                  <a:cubicBezTo>
                    <a:pt x="592" y="0"/>
                    <a:pt x="261" y="230"/>
                    <a:pt x="155" y="576"/>
                  </a:cubicBezTo>
                  <a:cubicBezTo>
                    <a:pt x="0" y="1005"/>
                    <a:pt x="262" y="1493"/>
                    <a:pt x="691" y="1636"/>
                  </a:cubicBezTo>
                  <a:cubicBezTo>
                    <a:pt x="780" y="1663"/>
                    <a:pt x="870" y="1676"/>
                    <a:pt x="957" y="1676"/>
                  </a:cubicBezTo>
                  <a:cubicBezTo>
                    <a:pt x="1103" y="1676"/>
                    <a:pt x="1243" y="1639"/>
                    <a:pt x="1370" y="1565"/>
                  </a:cubicBezTo>
                  <a:cubicBezTo>
                    <a:pt x="1453" y="1517"/>
                    <a:pt x="1524" y="1457"/>
                    <a:pt x="1584" y="1398"/>
                  </a:cubicBezTo>
                  <a:cubicBezTo>
                    <a:pt x="1644" y="1303"/>
                    <a:pt x="1691" y="1219"/>
                    <a:pt x="1727" y="1112"/>
                  </a:cubicBezTo>
                  <a:cubicBezTo>
                    <a:pt x="1727" y="1112"/>
                    <a:pt x="1727" y="1100"/>
                    <a:pt x="1751" y="1100"/>
                  </a:cubicBezTo>
                  <a:cubicBezTo>
                    <a:pt x="1774" y="1029"/>
                    <a:pt x="1786" y="934"/>
                    <a:pt x="1786" y="862"/>
                  </a:cubicBezTo>
                  <a:cubicBezTo>
                    <a:pt x="1810" y="505"/>
                    <a:pt x="1572" y="160"/>
                    <a:pt x="1215" y="41"/>
                  </a:cubicBezTo>
                  <a:cubicBezTo>
                    <a:pt x="1128" y="13"/>
                    <a:pt x="1040" y="0"/>
                    <a:pt x="95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4"/>
            <p:cNvSpPr/>
            <p:nvPr/>
          </p:nvSpPr>
          <p:spPr>
            <a:xfrm>
              <a:off x="2935775" y="3112575"/>
              <a:ext cx="30375" cy="29925"/>
            </a:xfrm>
            <a:custGeom>
              <a:avLst/>
              <a:gdLst/>
              <a:ahLst/>
              <a:cxnLst/>
              <a:rect l="l" t="t" r="r" b="b"/>
              <a:pathLst>
                <a:path w="1215" h="1197" extrusionOk="0">
                  <a:moveTo>
                    <a:pt x="616" y="0"/>
                  </a:moveTo>
                  <a:cubicBezTo>
                    <a:pt x="393" y="0"/>
                    <a:pt x="187" y="131"/>
                    <a:pt x="84" y="328"/>
                  </a:cubicBezTo>
                  <a:cubicBezTo>
                    <a:pt x="72" y="363"/>
                    <a:pt x="60" y="387"/>
                    <a:pt x="60" y="411"/>
                  </a:cubicBezTo>
                  <a:cubicBezTo>
                    <a:pt x="24" y="459"/>
                    <a:pt x="12" y="518"/>
                    <a:pt x="12" y="578"/>
                  </a:cubicBezTo>
                  <a:cubicBezTo>
                    <a:pt x="0" y="840"/>
                    <a:pt x="155" y="1066"/>
                    <a:pt x="429" y="1161"/>
                  </a:cubicBezTo>
                  <a:cubicBezTo>
                    <a:pt x="500" y="1197"/>
                    <a:pt x="572" y="1197"/>
                    <a:pt x="655" y="1197"/>
                  </a:cubicBezTo>
                  <a:cubicBezTo>
                    <a:pt x="739" y="1197"/>
                    <a:pt x="834" y="1161"/>
                    <a:pt x="905" y="1113"/>
                  </a:cubicBezTo>
                  <a:cubicBezTo>
                    <a:pt x="1024" y="1054"/>
                    <a:pt x="1108" y="959"/>
                    <a:pt x="1167" y="804"/>
                  </a:cubicBezTo>
                  <a:cubicBezTo>
                    <a:pt x="1167" y="792"/>
                    <a:pt x="1191" y="792"/>
                    <a:pt x="1191" y="768"/>
                  </a:cubicBezTo>
                  <a:cubicBezTo>
                    <a:pt x="1215" y="697"/>
                    <a:pt x="1215" y="625"/>
                    <a:pt x="1215" y="554"/>
                  </a:cubicBezTo>
                  <a:cubicBezTo>
                    <a:pt x="1215" y="470"/>
                    <a:pt x="1191" y="399"/>
                    <a:pt x="1155" y="339"/>
                  </a:cubicBezTo>
                  <a:cubicBezTo>
                    <a:pt x="1096" y="197"/>
                    <a:pt x="965" y="78"/>
                    <a:pt x="798" y="30"/>
                  </a:cubicBezTo>
                  <a:cubicBezTo>
                    <a:pt x="737" y="10"/>
                    <a:pt x="676" y="0"/>
                    <a:pt x="6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4"/>
            <p:cNvSpPr/>
            <p:nvPr/>
          </p:nvSpPr>
          <p:spPr>
            <a:xfrm>
              <a:off x="3176575" y="2977575"/>
              <a:ext cx="32175" cy="29400"/>
            </a:xfrm>
            <a:custGeom>
              <a:avLst/>
              <a:gdLst/>
              <a:ahLst/>
              <a:cxnLst/>
              <a:rect l="l" t="t" r="r" b="b"/>
              <a:pathLst>
                <a:path w="1287" h="1176" extrusionOk="0">
                  <a:moveTo>
                    <a:pt x="620" y="1"/>
                  </a:moveTo>
                  <a:cubicBezTo>
                    <a:pt x="524" y="13"/>
                    <a:pt x="441" y="36"/>
                    <a:pt x="370" y="84"/>
                  </a:cubicBezTo>
                  <a:cubicBezTo>
                    <a:pt x="251" y="155"/>
                    <a:pt x="155" y="263"/>
                    <a:pt x="108" y="405"/>
                  </a:cubicBezTo>
                  <a:cubicBezTo>
                    <a:pt x="1" y="715"/>
                    <a:pt x="167" y="1048"/>
                    <a:pt x="477" y="1144"/>
                  </a:cubicBezTo>
                  <a:cubicBezTo>
                    <a:pt x="545" y="1165"/>
                    <a:pt x="613" y="1176"/>
                    <a:pt x="679" y="1176"/>
                  </a:cubicBezTo>
                  <a:cubicBezTo>
                    <a:pt x="797" y="1176"/>
                    <a:pt x="909" y="1141"/>
                    <a:pt x="1001" y="1072"/>
                  </a:cubicBezTo>
                  <a:cubicBezTo>
                    <a:pt x="1108" y="1025"/>
                    <a:pt x="1167" y="953"/>
                    <a:pt x="1215" y="882"/>
                  </a:cubicBezTo>
                  <a:cubicBezTo>
                    <a:pt x="1227" y="846"/>
                    <a:pt x="1239" y="798"/>
                    <a:pt x="1263" y="775"/>
                  </a:cubicBezTo>
                  <a:cubicBezTo>
                    <a:pt x="1274" y="715"/>
                    <a:pt x="1286" y="656"/>
                    <a:pt x="1286" y="584"/>
                  </a:cubicBezTo>
                  <a:cubicBezTo>
                    <a:pt x="1286" y="489"/>
                    <a:pt x="1274" y="405"/>
                    <a:pt x="1227" y="322"/>
                  </a:cubicBezTo>
                  <a:cubicBezTo>
                    <a:pt x="1155" y="191"/>
                    <a:pt x="1036" y="72"/>
                    <a:pt x="870" y="24"/>
                  </a:cubicBezTo>
                  <a:cubicBezTo>
                    <a:pt x="798" y="1"/>
                    <a:pt x="703" y="1"/>
                    <a:pt x="6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4"/>
            <p:cNvSpPr/>
            <p:nvPr/>
          </p:nvSpPr>
          <p:spPr>
            <a:xfrm>
              <a:off x="3498925" y="2893500"/>
              <a:ext cx="31300" cy="29750"/>
            </a:xfrm>
            <a:custGeom>
              <a:avLst/>
              <a:gdLst/>
              <a:ahLst/>
              <a:cxnLst/>
              <a:rect l="l" t="t" r="r" b="b"/>
              <a:pathLst>
                <a:path w="1252" h="1190" extrusionOk="0">
                  <a:moveTo>
                    <a:pt x="613" y="0"/>
                  </a:moveTo>
                  <a:cubicBezTo>
                    <a:pt x="572" y="0"/>
                    <a:pt x="531" y="6"/>
                    <a:pt x="489" y="18"/>
                  </a:cubicBezTo>
                  <a:cubicBezTo>
                    <a:pt x="406" y="30"/>
                    <a:pt x="334" y="78"/>
                    <a:pt x="251" y="113"/>
                  </a:cubicBezTo>
                  <a:cubicBezTo>
                    <a:pt x="132" y="173"/>
                    <a:pt x="61" y="268"/>
                    <a:pt x="37" y="399"/>
                  </a:cubicBezTo>
                  <a:cubicBezTo>
                    <a:pt x="1" y="470"/>
                    <a:pt x="1" y="566"/>
                    <a:pt x="1" y="637"/>
                  </a:cubicBezTo>
                  <a:cubicBezTo>
                    <a:pt x="1" y="732"/>
                    <a:pt x="37" y="804"/>
                    <a:pt x="72" y="875"/>
                  </a:cubicBezTo>
                  <a:cubicBezTo>
                    <a:pt x="120" y="947"/>
                    <a:pt x="180" y="1030"/>
                    <a:pt x="251" y="1066"/>
                  </a:cubicBezTo>
                  <a:cubicBezTo>
                    <a:pt x="299" y="1101"/>
                    <a:pt x="358" y="1125"/>
                    <a:pt x="418" y="1161"/>
                  </a:cubicBezTo>
                  <a:cubicBezTo>
                    <a:pt x="483" y="1181"/>
                    <a:pt x="549" y="1190"/>
                    <a:pt x="612" y="1190"/>
                  </a:cubicBezTo>
                  <a:cubicBezTo>
                    <a:pt x="664" y="1190"/>
                    <a:pt x="715" y="1184"/>
                    <a:pt x="763" y="1173"/>
                  </a:cubicBezTo>
                  <a:cubicBezTo>
                    <a:pt x="846" y="1137"/>
                    <a:pt x="930" y="1101"/>
                    <a:pt x="1001" y="1042"/>
                  </a:cubicBezTo>
                  <a:cubicBezTo>
                    <a:pt x="1073" y="971"/>
                    <a:pt x="1132" y="875"/>
                    <a:pt x="1168" y="768"/>
                  </a:cubicBezTo>
                  <a:cubicBezTo>
                    <a:pt x="1251" y="530"/>
                    <a:pt x="1168" y="268"/>
                    <a:pt x="965" y="113"/>
                  </a:cubicBezTo>
                  <a:cubicBezTo>
                    <a:pt x="906" y="78"/>
                    <a:pt x="846" y="42"/>
                    <a:pt x="787" y="30"/>
                  </a:cubicBezTo>
                  <a:cubicBezTo>
                    <a:pt x="775" y="30"/>
                    <a:pt x="751" y="18"/>
                    <a:pt x="727" y="18"/>
                  </a:cubicBezTo>
                  <a:cubicBezTo>
                    <a:pt x="692" y="6"/>
                    <a:pt x="653" y="0"/>
                    <a:pt x="6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4"/>
            <p:cNvSpPr/>
            <p:nvPr/>
          </p:nvSpPr>
          <p:spPr>
            <a:xfrm>
              <a:off x="3351900" y="1991575"/>
              <a:ext cx="23525" cy="21275"/>
            </a:xfrm>
            <a:custGeom>
              <a:avLst/>
              <a:gdLst/>
              <a:ahLst/>
              <a:cxnLst/>
              <a:rect l="l" t="t" r="r" b="b"/>
              <a:pathLst>
                <a:path w="941" h="851" extrusionOk="0">
                  <a:moveTo>
                    <a:pt x="460" y="0"/>
                  </a:moveTo>
                  <a:cubicBezTo>
                    <a:pt x="430" y="0"/>
                    <a:pt x="400" y="3"/>
                    <a:pt x="369" y="7"/>
                  </a:cubicBezTo>
                  <a:cubicBezTo>
                    <a:pt x="346" y="7"/>
                    <a:pt x="310" y="31"/>
                    <a:pt x="298" y="43"/>
                  </a:cubicBezTo>
                  <a:cubicBezTo>
                    <a:pt x="227" y="91"/>
                    <a:pt x="155" y="150"/>
                    <a:pt x="107" y="233"/>
                  </a:cubicBezTo>
                  <a:cubicBezTo>
                    <a:pt x="96" y="245"/>
                    <a:pt x="96" y="281"/>
                    <a:pt x="72" y="293"/>
                  </a:cubicBezTo>
                  <a:cubicBezTo>
                    <a:pt x="0" y="519"/>
                    <a:pt x="119" y="757"/>
                    <a:pt x="346" y="829"/>
                  </a:cubicBezTo>
                  <a:cubicBezTo>
                    <a:pt x="387" y="844"/>
                    <a:pt x="430" y="850"/>
                    <a:pt x="474" y="850"/>
                  </a:cubicBezTo>
                  <a:cubicBezTo>
                    <a:pt x="570" y="850"/>
                    <a:pt x="669" y="818"/>
                    <a:pt x="750" y="769"/>
                  </a:cubicBezTo>
                  <a:cubicBezTo>
                    <a:pt x="810" y="710"/>
                    <a:pt x="858" y="638"/>
                    <a:pt x="881" y="567"/>
                  </a:cubicBezTo>
                  <a:lnTo>
                    <a:pt x="881" y="543"/>
                  </a:lnTo>
                  <a:cubicBezTo>
                    <a:pt x="941" y="341"/>
                    <a:pt x="834" y="126"/>
                    <a:pt x="643" y="43"/>
                  </a:cubicBezTo>
                  <a:cubicBezTo>
                    <a:pt x="631" y="43"/>
                    <a:pt x="631" y="31"/>
                    <a:pt x="608" y="31"/>
                  </a:cubicBezTo>
                  <a:cubicBezTo>
                    <a:pt x="562" y="8"/>
                    <a:pt x="512" y="0"/>
                    <a:pt x="46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4"/>
            <p:cNvSpPr/>
            <p:nvPr/>
          </p:nvSpPr>
          <p:spPr>
            <a:xfrm>
              <a:off x="3264375" y="2877675"/>
              <a:ext cx="22950" cy="21150"/>
            </a:xfrm>
            <a:custGeom>
              <a:avLst/>
              <a:gdLst/>
              <a:ahLst/>
              <a:cxnLst/>
              <a:rect l="l" t="t" r="r" b="b"/>
              <a:pathLst>
                <a:path w="918" h="846" extrusionOk="0">
                  <a:moveTo>
                    <a:pt x="497" y="0"/>
                  </a:moveTo>
                  <a:cubicBezTo>
                    <a:pt x="318" y="0"/>
                    <a:pt x="142" y="118"/>
                    <a:pt x="84" y="282"/>
                  </a:cubicBezTo>
                  <a:cubicBezTo>
                    <a:pt x="1" y="508"/>
                    <a:pt x="120" y="746"/>
                    <a:pt x="346" y="830"/>
                  </a:cubicBezTo>
                  <a:cubicBezTo>
                    <a:pt x="390" y="840"/>
                    <a:pt x="433" y="845"/>
                    <a:pt x="475" y="845"/>
                  </a:cubicBezTo>
                  <a:cubicBezTo>
                    <a:pt x="580" y="845"/>
                    <a:pt x="678" y="811"/>
                    <a:pt x="763" y="734"/>
                  </a:cubicBezTo>
                  <a:cubicBezTo>
                    <a:pt x="822" y="687"/>
                    <a:pt x="870" y="627"/>
                    <a:pt x="882" y="544"/>
                  </a:cubicBezTo>
                  <a:cubicBezTo>
                    <a:pt x="882" y="547"/>
                    <a:pt x="882" y="549"/>
                    <a:pt x="883" y="549"/>
                  </a:cubicBezTo>
                  <a:cubicBezTo>
                    <a:pt x="884" y="549"/>
                    <a:pt x="889" y="540"/>
                    <a:pt x="906" y="532"/>
                  </a:cubicBezTo>
                  <a:cubicBezTo>
                    <a:pt x="918" y="437"/>
                    <a:pt x="918" y="365"/>
                    <a:pt x="882" y="270"/>
                  </a:cubicBezTo>
                  <a:cubicBezTo>
                    <a:pt x="858" y="187"/>
                    <a:pt x="799" y="127"/>
                    <a:pt x="703" y="68"/>
                  </a:cubicBezTo>
                  <a:lnTo>
                    <a:pt x="620" y="20"/>
                  </a:lnTo>
                  <a:cubicBezTo>
                    <a:pt x="580" y="7"/>
                    <a:pt x="538" y="0"/>
                    <a:pt x="4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4"/>
            <p:cNvSpPr/>
            <p:nvPr/>
          </p:nvSpPr>
          <p:spPr>
            <a:xfrm>
              <a:off x="3367975" y="3068275"/>
              <a:ext cx="23825" cy="21175"/>
            </a:xfrm>
            <a:custGeom>
              <a:avLst/>
              <a:gdLst/>
              <a:ahLst/>
              <a:cxnLst/>
              <a:rect l="l" t="t" r="r" b="b"/>
              <a:pathLst>
                <a:path w="953" h="847" extrusionOk="0">
                  <a:moveTo>
                    <a:pt x="495" y="1"/>
                  </a:moveTo>
                  <a:cubicBezTo>
                    <a:pt x="315" y="1"/>
                    <a:pt x="141" y="113"/>
                    <a:pt x="72" y="290"/>
                  </a:cubicBezTo>
                  <a:cubicBezTo>
                    <a:pt x="0" y="504"/>
                    <a:pt x="119" y="742"/>
                    <a:pt x="346" y="826"/>
                  </a:cubicBezTo>
                  <a:cubicBezTo>
                    <a:pt x="390" y="840"/>
                    <a:pt x="435" y="846"/>
                    <a:pt x="478" y="846"/>
                  </a:cubicBezTo>
                  <a:cubicBezTo>
                    <a:pt x="659" y="846"/>
                    <a:pt x="824" y="734"/>
                    <a:pt x="881" y="552"/>
                  </a:cubicBezTo>
                  <a:cubicBezTo>
                    <a:pt x="953" y="326"/>
                    <a:pt x="834" y="87"/>
                    <a:pt x="607" y="16"/>
                  </a:cubicBezTo>
                  <a:cubicBezTo>
                    <a:pt x="570" y="6"/>
                    <a:pt x="532" y="1"/>
                    <a:pt x="49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4"/>
            <p:cNvSpPr/>
            <p:nvPr/>
          </p:nvSpPr>
          <p:spPr>
            <a:xfrm>
              <a:off x="3106025" y="2697300"/>
              <a:ext cx="23250" cy="21150"/>
            </a:xfrm>
            <a:custGeom>
              <a:avLst/>
              <a:gdLst/>
              <a:ahLst/>
              <a:cxnLst/>
              <a:rect l="l" t="t" r="r" b="b"/>
              <a:pathLst>
                <a:path w="930" h="846" extrusionOk="0">
                  <a:moveTo>
                    <a:pt x="490" y="0"/>
                  </a:moveTo>
                  <a:cubicBezTo>
                    <a:pt x="317" y="0"/>
                    <a:pt x="140" y="117"/>
                    <a:pt x="72" y="282"/>
                  </a:cubicBezTo>
                  <a:cubicBezTo>
                    <a:pt x="1" y="508"/>
                    <a:pt x="120" y="746"/>
                    <a:pt x="346" y="818"/>
                  </a:cubicBezTo>
                  <a:cubicBezTo>
                    <a:pt x="370" y="841"/>
                    <a:pt x="417" y="841"/>
                    <a:pt x="453" y="841"/>
                  </a:cubicBezTo>
                  <a:cubicBezTo>
                    <a:pt x="475" y="844"/>
                    <a:pt x="496" y="845"/>
                    <a:pt x="517" y="845"/>
                  </a:cubicBezTo>
                  <a:cubicBezTo>
                    <a:pt x="590" y="845"/>
                    <a:pt x="660" y="828"/>
                    <a:pt x="715" y="782"/>
                  </a:cubicBezTo>
                  <a:cubicBezTo>
                    <a:pt x="787" y="734"/>
                    <a:pt x="870" y="639"/>
                    <a:pt x="894" y="556"/>
                  </a:cubicBezTo>
                  <a:cubicBezTo>
                    <a:pt x="894" y="544"/>
                    <a:pt x="894" y="520"/>
                    <a:pt x="906" y="508"/>
                  </a:cubicBezTo>
                  <a:cubicBezTo>
                    <a:pt x="929" y="425"/>
                    <a:pt x="929" y="329"/>
                    <a:pt x="882" y="246"/>
                  </a:cubicBezTo>
                  <a:cubicBezTo>
                    <a:pt x="846" y="198"/>
                    <a:pt x="822" y="139"/>
                    <a:pt x="775" y="103"/>
                  </a:cubicBezTo>
                  <a:cubicBezTo>
                    <a:pt x="727" y="67"/>
                    <a:pt x="667" y="32"/>
                    <a:pt x="608" y="20"/>
                  </a:cubicBezTo>
                  <a:cubicBezTo>
                    <a:pt x="570" y="6"/>
                    <a:pt x="530" y="0"/>
                    <a:pt x="4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4"/>
            <p:cNvSpPr/>
            <p:nvPr/>
          </p:nvSpPr>
          <p:spPr>
            <a:xfrm>
              <a:off x="3470350" y="2344400"/>
              <a:ext cx="22950" cy="21525"/>
            </a:xfrm>
            <a:custGeom>
              <a:avLst/>
              <a:gdLst/>
              <a:ahLst/>
              <a:cxnLst/>
              <a:rect l="l" t="t" r="r" b="b"/>
              <a:pathLst>
                <a:path w="918" h="861" extrusionOk="0">
                  <a:moveTo>
                    <a:pt x="467" y="0"/>
                  </a:moveTo>
                  <a:cubicBezTo>
                    <a:pt x="427" y="0"/>
                    <a:pt x="388" y="9"/>
                    <a:pt x="346" y="27"/>
                  </a:cubicBezTo>
                  <a:cubicBezTo>
                    <a:pt x="251" y="51"/>
                    <a:pt x="180" y="98"/>
                    <a:pt x="120" y="170"/>
                  </a:cubicBezTo>
                  <a:cubicBezTo>
                    <a:pt x="84" y="206"/>
                    <a:pt x="72" y="253"/>
                    <a:pt x="61" y="289"/>
                  </a:cubicBezTo>
                  <a:cubicBezTo>
                    <a:pt x="1" y="467"/>
                    <a:pt x="72" y="670"/>
                    <a:pt x="227" y="765"/>
                  </a:cubicBezTo>
                  <a:cubicBezTo>
                    <a:pt x="251" y="801"/>
                    <a:pt x="299" y="813"/>
                    <a:pt x="346" y="825"/>
                  </a:cubicBezTo>
                  <a:cubicBezTo>
                    <a:pt x="406" y="848"/>
                    <a:pt x="442" y="860"/>
                    <a:pt x="489" y="860"/>
                  </a:cubicBezTo>
                  <a:cubicBezTo>
                    <a:pt x="525" y="860"/>
                    <a:pt x="549" y="860"/>
                    <a:pt x="584" y="848"/>
                  </a:cubicBezTo>
                  <a:cubicBezTo>
                    <a:pt x="668" y="825"/>
                    <a:pt x="739" y="765"/>
                    <a:pt x="799" y="706"/>
                  </a:cubicBezTo>
                  <a:cubicBezTo>
                    <a:pt x="834" y="670"/>
                    <a:pt x="858" y="622"/>
                    <a:pt x="882" y="563"/>
                  </a:cubicBezTo>
                  <a:cubicBezTo>
                    <a:pt x="918" y="444"/>
                    <a:pt x="894" y="313"/>
                    <a:pt x="834" y="206"/>
                  </a:cubicBezTo>
                  <a:cubicBezTo>
                    <a:pt x="787" y="134"/>
                    <a:pt x="715" y="75"/>
                    <a:pt x="620" y="39"/>
                  </a:cubicBezTo>
                  <a:cubicBezTo>
                    <a:pt x="608" y="39"/>
                    <a:pt x="608" y="39"/>
                    <a:pt x="596" y="27"/>
                  </a:cubicBezTo>
                  <a:cubicBezTo>
                    <a:pt x="549" y="9"/>
                    <a:pt x="507" y="0"/>
                    <a:pt x="4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4"/>
            <p:cNvSpPr/>
            <p:nvPr/>
          </p:nvSpPr>
          <p:spPr>
            <a:xfrm>
              <a:off x="3351300" y="1881200"/>
              <a:ext cx="21150" cy="21400"/>
            </a:xfrm>
            <a:custGeom>
              <a:avLst/>
              <a:gdLst/>
              <a:ahLst/>
              <a:cxnLst/>
              <a:rect l="l" t="t" r="r" b="b"/>
              <a:pathLst>
                <a:path w="846" h="856" extrusionOk="0">
                  <a:moveTo>
                    <a:pt x="424" y="1"/>
                  </a:moveTo>
                  <a:cubicBezTo>
                    <a:pt x="358" y="1"/>
                    <a:pt x="289" y="14"/>
                    <a:pt x="227" y="41"/>
                  </a:cubicBezTo>
                  <a:cubicBezTo>
                    <a:pt x="143" y="88"/>
                    <a:pt x="72" y="148"/>
                    <a:pt x="24" y="219"/>
                  </a:cubicBezTo>
                  <a:cubicBezTo>
                    <a:pt x="12" y="231"/>
                    <a:pt x="12" y="267"/>
                    <a:pt x="0" y="279"/>
                  </a:cubicBezTo>
                  <a:lnTo>
                    <a:pt x="0" y="481"/>
                  </a:lnTo>
                  <a:cubicBezTo>
                    <a:pt x="12" y="636"/>
                    <a:pt x="120" y="755"/>
                    <a:pt x="262" y="815"/>
                  </a:cubicBezTo>
                  <a:cubicBezTo>
                    <a:pt x="286" y="815"/>
                    <a:pt x="286" y="827"/>
                    <a:pt x="298" y="827"/>
                  </a:cubicBezTo>
                  <a:cubicBezTo>
                    <a:pt x="337" y="846"/>
                    <a:pt x="384" y="855"/>
                    <a:pt x="430" y="855"/>
                  </a:cubicBezTo>
                  <a:cubicBezTo>
                    <a:pt x="467" y="855"/>
                    <a:pt x="504" y="849"/>
                    <a:pt x="536" y="838"/>
                  </a:cubicBezTo>
                  <a:cubicBezTo>
                    <a:pt x="667" y="815"/>
                    <a:pt x="774" y="708"/>
                    <a:pt x="822" y="577"/>
                  </a:cubicBezTo>
                  <a:lnTo>
                    <a:pt x="822" y="565"/>
                  </a:lnTo>
                  <a:cubicBezTo>
                    <a:pt x="846" y="469"/>
                    <a:pt x="846" y="386"/>
                    <a:pt x="822" y="303"/>
                  </a:cubicBezTo>
                  <a:cubicBezTo>
                    <a:pt x="774" y="172"/>
                    <a:pt x="679" y="65"/>
                    <a:pt x="536" y="29"/>
                  </a:cubicBezTo>
                  <a:cubicBezTo>
                    <a:pt x="524" y="29"/>
                    <a:pt x="501" y="29"/>
                    <a:pt x="489" y="5"/>
                  </a:cubicBezTo>
                  <a:cubicBezTo>
                    <a:pt x="468" y="2"/>
                    <a:pt x="446" y="1"/>
                    <a:pt x="4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4"/>
            <p:cNvSpPr/>
            <p:nvPr/>
          </p:nvSpPr>
          <p:spPr>
            <a:xfrm>
              <a:off x="3416475" y="2983725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264" y="0"/>
                  </a:moveTo>
                  <a:cubicBezTo>
                    <a:pt x="159" y="0"/>
                    <a:pt x="54" y="68"/>
                    <a:pt x="13" y="171"/>
                  </a:cubicBezTo>
                  <a:cubicBezTo>
                    <a:pt x="1" y="207"/>
                    <a:pt x="1" y="255"/>
                    <a:pt x="1" y="290"/>
                  </a:cubicBezTo>
                  <a:cubicBezTo>
                    <a:pt x="1" y="314"/>
                    <a:pt x="13" y="326"/>
                    <a:pt x="13" y="350"/>
                  </a:cubicBezTo>
                  <a:cubicBezTo>
                    <a:pt x="37" y="410"/>
                    <a:pt x="84" y="457"/>
                    <a:pt x="156" y="469"/>
                  </a:cubicBezTo>
                  <a:cubicBezTo>
                    <a:pt x="180" y="469"/>
                    <a:pt x="191" y="469"/>
                    <a:pt x="191" y="481"/>
                  </a:cubicBezTo>
                  <a:cubicBezTo>
                    <a:pt x="201" y="482"/>
                    <a:pt x="210" y="482"/>
                    <a:pt x="219" y="482"/>
                  </a:cubicBezTo>
                  <a:cubicBezTo>
                    <a:pt x="315" y="482"/>
                    <a:pt x="398" y="426"/>
                    <a:pt x="441" y="350"/>
                  </a:cubicBezTo>
                  <a:cubicBezTo>
                    <a:pt x="441" y="326"/>
                    <a:pt x="453" y="326"/>
                    <a:pt x="453" y="314"/>
                  </a:cubicBezTo>
                  <a:cubicBezTo>
                    <a:pt x="501" y="195"/>
                    <a:pt x="441" y="64"/>
                    <a:pt x="322" y="17"/>
                  </a:cubicBezTo>
                  <a:cubicBezTo>
                    <a:pt x="322" y="17"/>
                    <a:pt x="311" y="17"/>
                    <a:pt x="311" y="5"/>
                  </a:cubicBezTo>
                  <a:cubicBezTo>
                    <a:pt x="295" y="2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4"/>
            <p:cNvSpPr/>
            <p:nvPr/>
          </p:nvSpPr>
          <p:spPr>
            <a:xfrm>
              <a:off x="3439400" y="274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67" y="0"/>
                  </a:moveTo>
                  <a:cubicBezTo>
                    <a:pt x="219" y="0"/>
                    <a:pt x="170" y="13"/>
                    <a:pt x="132" y="36"/>
                  </a:cubicBezTo>
                  <a:cubicBezTo>
                    <a:pt x="96" y="60"/>
                    <a:pt x="48" y="108"/>
                    <a:pt x="25" y="167"/>
                  </a:cubicBezTo>
                  <a:cubicBezTo>
                    <a:pt x="1" y="239"/>
                    <a:pt x="13" y="310"/>
                    <a:pt x="60" y="370"/>
                  </a:cubicBezTo>
                  <a:cubicBezTo>
                    <a:pt x="96" y="417"/>
                    <a:pt x="132" y="465"/>
                    <a:pt x="191" y="477"/>
                  </a:cubicBezTo>
                  <a:cubicBezTo>
                    <a:pt x="216" y="482"/>
                    <a:pt x="241" y="485"/>
                    <a:pt x="265" y="485"/>
                  </a:cubicBezTo>
                  <a:cubicBezTo>
                    <a:pt x="300" y="485"/>
                    <a:pt x="335" y="479"/>
                    <a:pt x="370" y="465"/>
                  </a:cubicBezTo>
                  <a:cubicBezTo>
                    <a:pt x="406" y="441"/>
                    <a:pt x="429" y="429"/>
                    <a:pt x="453" y="406"/>
                  </a:cubicBezTo>
                  <a:cubicBezTo>
                    <a:pt x="465" y="370"/>
                    <a:pt x="489" y="346"/>
                    <a:pt x="489" y="310"/>
                  </a:cubicBezTo>
                  <a:cubicBezTo>
                    <a:pt x="525" y="227"/>
                    <a:pt x="489" y="132"/>
                    <a:pt x="429" y="72"/>
                  </a:cubicBezTo>
                  <a:cubicBezTo>
                    <a:pt x="406" y="48"/>
                    <a:pt x="370" y="25"/>
                    <a:pt x="346" y="13"/>
                  </a:cubicBezTo>
                  <a:cubicBezTo>
                    <a:pt x="321" y="4"/>
                    <a:pt x="294" y="0"/>
                    <a:pt x="2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4"/>
            <p:cNvSpPr/>
            <p:nvPr/>
          </p:nvSpPr>
          <p:spPr>
            <a:xfrm>
              <a:off x="3343850" y="2820000"/>
              <a:ext cx="13125" cy="12425"/>
            </a:xfrm>
            <a:custGeom>
              <a:avLst/>
              <a:gdLst/>
              <a:ahLst/>
              <a:cxnLst/>
              <a:rect l="l" t="t" r="r" b="b"/>
              <a:pathLst>
                <a:path w="525" h="497" extrusionOk="0">
                  <a:moveTo>
                    <a:pt x="293" y="0"/>
                  </a:moveTo>
                  <a:cubicBezTo>
                    <a:pt x="185" y="0"/>
                    <a:pt x="65" y="60"/>
                    <a:pt x="25" y="172"/>
                  </a:cubicBezTo>
                  <a:cubicBezTo>
                    <a:pt x="1" y="255"/>
                    <a:pt x="25" y="362"/>
                    <a:pt x="84" y="422"/>
                  </a:cubicBezTo>
                  <a:cubicBezTo>
                    <a:pt x="120" y="458"/>
                    <a:pt x="144" y="470"/>
                    <a:pt x="179" y="482"/>
                  </a:cubicBezTo>
                  <a:cubicBezTo>
                    <a:pt x="207" y="491"/>
                    <a:pt x="234" y="496"/>
                    <a:pt x="261" y="496"/>
                  </a:cubicBezTo>
                  <a:cubicBezTo>
                    <a:pt x="361" y="496"/>
                    <a:pt x="451" y="428"/>
                    <a:pt x="489" y="315"/>
                  </a:cubicBezTo>
                  <a:cubicBezTo>
                    <a:pt x="525" y="243"/>
                    <a:pt x="501" y="184"/>
                    <a:pt x="477" y="124"/>
                  </a:cubicBezTo>
                  <a:cubicBezTo>
                    <a:pt x="441" y="77"/>
                    <a:pt x="406" y="41"/>
                    <a:pt x="346" y="5"/>
                  </a:cubicBezTo>
                  <a:cubicBezTo>
                    <a:pt x="329" y="2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4"/>
            <p:cNvSpPr/>
            <p:nvPr/>
          </p:nvSpPr>
          <p:spPr>
            <a:xfrm>
              <a:off x="3509650" y="2342575"/>
              <a:ext cx="14325" cy="12400"/>
            </a:xfrm>
            <a:custGeom>
              <a:avLst/>
              <a:gdLst/>
              <a:ahLst/>
              <a:cxnLst/>
              <a:rect l="l" t="t" r="r" b="b"/>
              <a:pathLst>
                <a:path w="573" h="496" extrusionOk="0">
                  <a:moveTo>
                    <a:pt x="307" y="0"/>
                  </a:moveTo>
                  <a:cubicBezTo>
                    <a:pt x="194" y="0"/>
                    <a:pt x="90" y="68"/>
                    <a:pt x="48" y="171"/>
                  </a:cubicBezTo>
                  <a:cubicBezTo>
                    <a:pt x="1" y="302"/>
                    <a:pt x="84" y="445"/>
                    <a:pt x="215" y="481"/>
                  </a:cubicBezTo>
                  <a:cubicBezTo>
                    <a:pt x="243" y="491"/>
                    <a:pt x="270" y="496"/>
                    <a:pt x="297" y="496"/>
                  </a:cubicBezTo>
                  <a:cubicBezTo>
                    <a:pt x="397" y="496"/>
                    <a:pt x="487" y="429"/>
                    <a:pt x="524" y="326"/>
                  </a:cubicBezTo>
                  <a:cubicBezTo>
                    <a:pt x="572" y="183"/>
                    <a:pt x="501" y="52"/>
                    <a:pt x="358" y="5"/>
                  </a:cubicBezTo>
                  <a:cubicBezTo>
                    <a:pt x="341" y="2"/>
                    <a:pt x="324" y="0"/>
                    <a:pt x="30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4"/>
            <p:cNvSpPr/>
            <p:nvPr/>
          </p:nvSpPr>
          <p:spPr>
            <a:xfrm>
              <a:off x="3414400" y="2157325"/>
              <a:ext cx="14325" cy="12475"/>
            </a:xfrm>
            <a:custGeom>
              <a:avLst/>
              <a:gdLst/>
              <a:ahLst/>
              <a:cxnLst/>
              <a:rect l="l" t="t" r="r" b="b"/>
              <a:pathLst>
                <a:path w="573" h="499" extrusionOk="0">
                  <a:moveTo>
                    <a:pt x="296" y="1"/>
                  </a:moveTo>
                  <a:cubicBezTo>
                    <a:pt x="187" y="1"/>
                    <a:pt x="88" y="76"/>
                    <a:pt x="48" y="176"/>
                  </a:cubicBezTo>
                  <a:cubicBezTo>
                    <a:pt x="1" y="307"/>
                    <a:pt x="84" y="438"/>
                    <a:pt x="215" y="485"/>
                  </a:cubicBezTo>
                  <a:cubicBezTo>
                    <a:pt x="240" y="494"/>
                    <a:pt x="266" y="499"/>
                    <a:pt x="290" y="499"/>
                  </a:cubicBezTo>
                  <a:cubicBezTo>
                    <a:pt x="394" y="499"/>
                    <a:pt x="486" y="424"/>
                    <a:pt x="524" y="319"/>
                  </a:cubicBezTo>
                  <a:cubicBezTo>
                    <a:pt x="572" y="188"/>
                    <a:pt x="501" y="57"/>
                    <a:pt x="358" y="9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4"/>
            <p:cNvSpPr/>
            <p:nvPr/>
          </p:nvSpPr>
          <p:spPr>
            <a:xfrm>
              <a:off x="3460550" y="2080150"/>
              <a:ext cx="12525" cy="12150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226" y="0"/>
                  </a:moveTo>
                  <a:cubicBezTo>
                    <a:pt x="143" y="12"/>
                    <a:pt x="48" y="72"/>
                    <a:pt x="24" y="167"/>
                  </a:cubicBezTo>
                  <a:cubicBezTo>
                    <a:pt x="0" y="191"/>
                    <a:pt x="0" y="215"/>
                    <a:pt x="0" y="250"/>
                  </a:cubicBezTo>
                  <a:cubicBezTo>
                    <a:pt x="0" y="358"/>
                    <a:pt x="60" y="441"/>
                    <a:pt x="167" y="477"/>
                  </a:cubicBezTo>
                  <a:cubicBezTo>
                    <a:pt x="194" y="483"/>
                    <a:pt x="221" y="486"/>
                    <a:pt x="245" y="486"/>
                  </a:cubicBezTo>
                  <a:cubicBezTo>
                    <a:pt x="315" y="486"/>
                    <a:pt x="373" y="461"/>
                    <a:pt x="417" y="417"/>
                  </a:cubicBezTo>
                  <a:cubicBezTo>
                    <a:pt x="453" y="381"/>
                    <a:pt x="464" y="358"/>
                    <a:pt x="476" y="322"/>
                  </a:cubicBezTo>
                  <a:cubicBezTo>
                    <a:pt x="500" y="262"/>
                    <a:pt x="500" y="227"/>
                    <a:pt x="476" y="167"/>
                  </a:cubicBezTo>
                  <a:cubicBezTo>
                    <a:pt x="453" y="84"/>
                    <a:pt x="405" y="36"/>
                    <a:pt x="333" y="12"/>
                  </a:cubicBezTo>
                  <a:cubicBezTo>
                    <a:pt x="298" y="0"/>
                    <a:pt x="262" y="0"/>
                    <a:pt x="22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4"/>
            <p:cNvSpPr/>
            <p:nvPr/>
          </p:nvSpPr>
          <p:spPr>
            <a:xfrm>
              <a:off x="3537325" y="2434925"/>
              <a:ext cx="13725" cy="12725"/>
            </a:xfrm>
            <a:custGeom>
              <a:avLst/>
              <a:gdLst/>
              <a:ahLst/>
              <a:cxnLst/>
              <a:rect l="l" t="t" r="r" b="b"/>
              <a:pathLst>
                <a:path w="549" h="509" extrusionOk="0">
                  <a:moveTo>
                    <a:pt x="282" y="0"/>
                  </a:moveTo>
                  <a:cubicBezTo>
                    <a:pt x="163" y="0"/>
                    <a:pt x="58" y="70"/>
                    <a:pt x="25" y="180"/>
                  </a:cubicBezTo>
                  <a:lnTo>
                    <a:pt x="25" y="204"/>
                  </a:lnTo>
                  <a:cubicBezTo>
                    <a:pt x="1" y="323"/>
                    <a:pt x="60" y="454"/>
                    <a:pt x="191" y="502"/>
                  </a:cubicBezTo>
                  <a:cubicBezTo>
                    <a:pt x="213" y="506"/>
                    <a:pt x="235" y="509"/>
                    <a:pt x="257" y="509"/>
                  </a:cubicBezTo>
                  <a:cubicBezTo>
                    <a:pt x="294" y="509"/>
                    <a:pt x="332" y="501"/>
                    <a:pt x="370" y="478"/>
                  </a:cubicBezTo>
                  <a:cubicBezTo>
                    <a:pt x="430" y="454"/>
                    <a:pt x="477" y="406"/>
                    <a:pt x="501" y="335"/>
                  </a:cubicBezTo>
                  <a:cubicBezTo>
                    <a:pt x="549" y="204"/>
                    <a:pt x="477" y="61"/>
                    <a:pt x="346" y="25"/>
                  </a:cubicBezTo>
                  <a:cubicBezTo>
                    <a:pt x="322" y="25"/>
                    <a:pt x="322" y="25"/>
                    <a:pt x="310" y="2"/>
                  </a:cubicBezTo>
                  <a:cubicBezTo>
                    <a:pt x="301" y="1"/>
                    <a:pt x="292" y="0"/>
                    <a:pt x="28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4"/>
            <p:cNvSpPr/>
            <p:nvPr/>
          </p:nvSpPr>
          <p:spPr>
            <a:xfrm>
              <a:off x="3328975" y="2549325"/>
              <a:ext cx="14025" cy="12525"/>
            </a:xfrm>
            <a:custGeom>
              <a:avLst/>
              <a:gdLst/>
              <a:ahLst/>
              <a:cxnLst/>
              <a:rect l="l" t="t" r="r" b="b"/>
              <a:pathLst>
                <a:path w="561" h="501" extrusionOk="0">
                  <a:moveTo>
                    <a:pt x="289" y="0"/>
                  </a:moveTo>
                  <a:cubicBezTo>
                    <a:pt x="180" y="0"/>
                    <a:pt x="78" y="68"/>
                    <a:pt x="48" y="176"/>
                  </a:cubicBezTo>
                  <a:cubicBezTo>
                    <a:pt x="1" y="307"/>
                    <a:pt x="72" y="450"/>
                    <a:pt x="203" y="486"/>
                  </a:cubicBezTo>
                  <a:cubicBezTo>
                    <a:pt x="233" y="496"/>
                    <a:pt x="263" y="501"/>
                    <a:pt x="291" y="501"/>
                  </a:cubicBezTo>
                  <a:cubicBezTo>
                    <a:pt x="397" y="501"/>
                    <a:pt x="487" y="434"/>
                    <a:pt x="524" y="331"/>
                  </a:cubicBezTo>
                  <a:cubicBezTo>
                    <a:pt x="560" y="188"/>
                    <a:pt x="489" y="57"/>
                    <a:pt x="358" y="10"/>
                  </a:cubicBezTo>
                  <a:cubicBezTo>
                    <a:pt x="335" y="3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5" name="Google Shape;349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96" name="Google Shape;3496;p24"/>
          <p:cNvSpPr txBox="1">
            <a:spLocks noGrp="1"/>
          </p:cNvSpPr>
          <p:nvPr>
            <p:ph type="title" idx="2"/>
          </p:nvPr>
        </p:nvSpPr>
        <p:spPr>
          <a:xfrm>
            <a:off x="1024075" y="192557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7" name="Google Shape;3497;p24"/>
          <p:cNvSpPr txBox="1">
            <a:spLocks noGrp="1"/>
          </p:cNvSpPr>
          <p:nvPr>
            <p:ph type="subTitle" idx="1"/>
          </p:nvPr>
        </p:nvSpPr>
        <p:spPr>
          <a:xfrm>
            <a:off x="1024075" y="2249300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98" name="Google Shape;3498;p24"/>
          <p:cNvSpPr txBox="1">
            <a:spLocks noGrp="1"/>
          </p:cNvSpPr>
          <p:nvPr>
            <p:ph type="title" idx="3"/>
          </p:nvPr>
        </p:nvSpPr>
        <p:spPr>
          <a:xfrm>
            <a:off x="3507097" y="1920613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9" name="Google Shape;3499;p24"/>
          <p:cNvSpPr txBox="1">
            <a:spLocks noGrp="1"/>
          </p:cNvSpPr>
          <p:nvPr>
            <p:ph type="subTitle" idx="4"/>
          </p:nvPr>
        </p:nvSpPr>
        <p:spPr>
          <a:xfrm>
            <a:off x="3501850" y="2249300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0" name="Google Shape;3500;p24"/>
          <p:cNvSpPr txBox="1">
            <a:spLocks noGrp="1"/>
          </p:cNvSpPr>
          <p:nvPr>
            <p:ph type="title" idx="5"/>
          </p:nvPr>
        </p:nvSpPr>
        <p:spPr>
          <a:xfrm>
            <a:off x="1024075" y="361282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1" name="Google Shape;3501;p24"/>
          <p:cNvSpPr txBox="1">
            <a:spLocks noGrp="1"/>
          </p:cNvSpPr>
          <p:nvPr>
            <p:ph type="subTitle" idx="6"/>
          </p:nvPr>
        </p:nvSpPr>
        <p:spPr>
          <a:xfrm>
            <a:off x="1024075" y="3936550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2" name="Google Shape;3502;p24"/>
          <p:cNvSpPr txBox="1">
            <a:spLocks noGrp="1"/>
          </p:cNvSpPr>
          <p:nvPr>
            <p:ph type="title" idx="7"/>
          </p:nvPr>
        </p:nvSpPr>
        <p:spPr>
          <a:xfrm>
            <a:off x="3507097" y="361282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3" name="Google Shape;3503;p24"/>
          <p:cNvSpPr txBox="1">
            <a:spLocks noGrp="1"/>
          </p:cNvSpPr>
          <p:nvPr>
            <p:ph type="subTitle" idx="8"/>
          </p:nvPr>
        </p:nvSpPr>
        <p:spPr>
          <a:xfrm>
            <a:off x="3507097" y="3936550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4" name="Google Shape;3504;p24"/>
          <p:cNvSpPr txBox="1">
            <a:spLocks noGrp="1"/>
          </p:cNvSpPr>
          <p:nvPr>
            <p:ph type="title" idx="9"/>
          </p:nvPr>
        </p:nvSpPr>
        <p:spPr>
          <a:xfrm>
            <a:off x="5979625" y="192557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5" name="Google Shape;3505;p24"/>
          <p:cNvSpPr txBox="1">
            <a:spLocks noGrp="1"/>
          </p:cNvSpPr>
          <p:nvPr>
            <p:ph type="subTitle" idx="13"/>
          </p:nvPr>
        </p:nvSpPr>
        <p:spPr>
          <a:xfrm>
            <a:off x="5979625" y="2249300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6" name="Google Shape;3506;p24"/>
          <p:cNvSpPr txBox="1">
            <a:spLocks noGrp="1"/>
          </p:cNvSpPr>
          <p:nvPr>
            <p:ph type="title" idx="14"/>
          </p:nvPr>
        </p:nvSpPr>
        <p:spPr>
          <a:xfrm>
            <a:off x="5979625" y="3612825"/>
            <a:ext cx="2140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7" name="Google Shape;3507;p24"/>
          <p:cNvSpPr txBox="1">
            <a:spLocks noGrp="1"/>
          </p:cNvSpPr>
          <p:nvPr>
            <p:ph type="subTitle" idx="15"/>
          </p:nvPr>
        </p:nvSpPr>
        <p:spPr>
          <a:xfrm>
            <a:off x="5979625" y="3936550"/>
            <a:ext cx="2140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25"/>
          <p:cNvGrpSpPr/>
          <p:nvPr/>
        </p:nvGrpSpPr>
        <p:grpSpPr>
          <a:xfrm rot="-5400000">
            <a:off x="6314808" y="1664270"/>
            <a:ext cx="4493134" cy="1164951"/>
            <a:chOff x="2582150" y="3714800"/>
            <a:chExt cx="2689050" cy="697200"/>
          </a:xfrm>
        </p:grpSpPr>
        <p:sp>
          <p:nvSpPr>
            <p:cNvPr id="3510" name="Google Shape;3510;p25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5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5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5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5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5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5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5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5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5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5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5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5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5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5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5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5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5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5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5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5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5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5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5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5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5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5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5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5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5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5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5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5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5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5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5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5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5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5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5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5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5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5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5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5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5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5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5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5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5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5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5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0" name="Google Shape;3570;p25"/>
          <p:cNvGrpSpPr/>
          <p:nvPr/>
        </p:nvGrpSpPr>
        <p:grpSpPr>
          <a:xfrm rot="5400000" flipH="1">
            <a:off x="-1663942" y="1664270"/>
            <a:ext cx="4493134" cy="1164951"/>
            <a:chOff x="2582150" y="3714800"/>
            <a:chExt cx="2689050" cy="697200"/>
          </a:xfrm>
        </p:grpSpPr>
        <p:sp>
          <p:nvSpPr>
            <p:cNvPr id="3571" name="Google Shape;3571;p25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5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5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1" name="Google Shape;3631;p25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25"/>
          <p:cNvSpPr txBox="1">
            <a:spLocks noGrp="1"/>
          </p:cNvSpPr>
          <p:nvPr>
            <p:ph type="title" hasCustomPrompt="1"/>
          </p:nvPr>
        </p:nvSpPr>
        <p:spPr>
          <a:xfrm>
            <a:off x="720000" y="1602375"/>
            <a:ext cx="38046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33" name="Google Shape;3633;p25"/>
          <p:cNvSpPr txBox="1">
            <a:spLocks noGrp="1"/>
          </p:cNvSpPr>
          <p:nvPr>
            <p:ph type="subTitle" idx="1"/>
          </p:nvPr>
        </p:nvSpPr>
        <p:spPr>
          <a:xfrm>
            <a:off x="720000" y="2208375"/>
            <a:ext cx="38046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4" name="Google Shape;3634;p25"/>
          <p:cNvSpPr txBox="1">
            <a:spLocks noGrp="1"/>
          </p:cNvSpPr>
          <p:nvPr>
            <p:ph type="title" idx="2" hasCustomPrompt="1"/>
          </p:nvPr>
        </p:nvSpPr>
        <p:spPr>
          <a:xfrm>
            <a:off x="4619400" y="1602375"/>
            <a:ext cx="38046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35" name="Google Shape;3635;p25"/>
          <p:cNvSpPr txBox="1">
            <a:spLocks noGrp="1"/>
          </p:cNvSpPr>
          <p:nvPr>
            <p:ph type="subTitle" idx="3"/>
          </p:nvPr>
        </p:nvSpPr>
        <p:spPr>
          <a:xfrm>
            <a:off x="4619400" y="2225317"/>
            <a:ext cx="38046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6" name="Google Shape;3636;p2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20363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37" name="Google Shape;3637;p25"/>
          <p:cNvSpPr txBox="1">
            <a:spLocks noGrp="1"/>
          </p:cNvSpPr>
          <p:nvPr>
            <p:ph type="subTitle" idx="5"/>
          </p:nvPr>
        </p:nvSpPr>
        <p:spPr>
          <a:xfrm>
            <a:off x="2223600" y="3751788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8" name="Google Shape;3638;p2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0" name="Google Shape;3640;p26"/>
          <p:cNvGrpSpPr/>
          <p:nvPr/>
        </p:nvGrpSpPr>
        <p:grpSpPr>
          <a:xfrm>
            <a:off x="6782244" y="28"/>
            <a:ext cx="2361918" cy="1745366"/>
            <a:chOff x="2924750" y="1147900"/>
            <a:chExt cx="1220125" cy="901625"/>
          </a:xfrm>
        </p:grpSpPr>
        <p:sp>
          <p:nvSpPr>
            <p:cNvPr id="3641" name="Google Shape;3641;p26"/>
            <p:cNvSpPr/>
            <p:nvPr/>
          </p:nvSpPr>
          <p:spPr>
            <a:xfrm>
              <a:off x="2925350" y="11812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7"/>
                    <a:pt x="4" y="10"/>
                    <a:pt x="5" y="10"/>
                  </a:cubicBezTo>
                  <a:cubicBezTo>
                    <a:pt x="7" y="10"/>
                    <a:pt x="7" y="7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6"/>
            <p:cNvSpPr/>
            <p:nvPr/>
          </p:nvSpPr>
          <p:spPr>
            <a:xfrm>
              <a:off x="2925650" y="1181825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" y="0"/>
                  </a:moveTo>
                  <a:cubicBezTo>
                    <a:pt x="1" y="10"/>
                    <a:pt x="8" y="12"/>
                    <a:pt x="11" y="12"/>
                  </a:cubicBezTo>
                  <a:lnTo>
                    <a:pt x="11" y="12"/>
                  </a:lnTo>
                  <a:cubicBezTo>
                    <a:pt x="10" y="8"/>
                    <a:pt x="7" y="0"/>
                    <a:pt x="1" y="0"/>
                  </a:cubicBezTo>
                  <a:close/>
                  <a:moveTo>
                    <a:pt x="11" y="12"/>
                  </a:moveTo>
                  <a:lnTo>
                    <a:pt x="11" y="12"/>
                  </a:lnTo>
                  <a:cubicBezTo>
                    <a:pt x="12" y="14"/>
                    <a:pt x="12" y="16"/>
                    <a:pt x="12" y="16"/>
                  </a:cubicBezTo>
                  <a:cubicBezTo>
                    <a:pt x="12" y="16"/>
                    <a:pt x="12" y="15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6"/>
            <p:cNvSpPr/>
            <p:nvPr/>
          </p:nvSpPr>
          <p:spPr>
            <a:xfrm>
              <a:off x="2926250" y="118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6"/>
            <p:cNvSpPr/>
            <p:nvPr/>
          </p:nvSpPr>
          <p:spPr>
            <a:xfrm>
              <a:off x="2924750" y="11797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6"/>
            <p:cNvSpPr/>
            <p:nvPr/>
          </p:nvSpPr>
          <p:spPr>
            <a:xfrm>
              <a:off x="2925350" y="118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6"/>
            <p:cNvSpPr/>
            <p:nvPr/>
          </p:nvSpPr>
          <p:spPr>
            <a:xfrm>
              <a:off x="2931900" y="1162175"/>
              <a:ext cx="86650" cy="19375"/>
            </a:xfrm>
            <a:custGeom>
              <a:avLst/>
              <a:gdLst/>
              <a:ahLst/>
              <a:cxnLst/>
              <a:rect l="l" t="t" r="r" b="b"/>
              <a:pathLst>
                <a:path w="3466" h="775" extrusionOk="0">
                  <a:moveTo>
                    <a:pt x="3465" y="1"/>
                  </a:moveTo>
                  <a:lnTo>
                    <a:pt x="1" y="524"/>
                  </a:lnTo>
                  <a:lnTo>
                    <a:pt x="1" y="608"/>
                  </a:lnTo>
                  <a:lnTo>
                    <a:pt x="274" y="775"/>
                  </a:lnTo>
                  <a:lnTo>
                    <a:pt x="3382" y="298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6"/>
            <p:cNvSpPr/>
            <p:nvPr/>
          </p:nvSpPr>
          <p:spPr>
            <a:xfrm>
              <a:off x="3024175" y="1148200"/>
              <a:ext cx="134275" cy="20250"/>
            </a:xfrm>
            <a:custGeom>
              <a:avLst/>
              <a:gdLst/>
              <a:ahLst/>
              <a:cxnLst/>
              <a:rect l="l" t="t" r="r" b="b"/>
              <a:pathLst>
                <a:path w="5371" h="810" extrusionOk="0">
                  <a:moveTo>
                    <a:pt x="3489" y="0"/>
                  </a:moveTo>
                  <a:lnTo>
                    <a:pt x="72" y="512"/>
                  </a:lnTo>
                  <a:lnTo>
                    <a:pt x="1" y="810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6"/>
            <p:cNvSpPr/>
            <p:nvPr/>
          </p:nvSpPr>
          <p:spPr>
            <a:xfrm>
              <a:off x="3114950" y="1293450"/>
              <a:ext cx="203925" cy="127125"/>
            </a:xfrm>
            <a:custGeom>
              <a:avLst/>
              <a:gdLst/>
              <a:ahLst/>
              <a:cxnLst/>
              <a:rect l="l" t="t" r="r" b="b"/>
              <a:pathLst>
                <a:path w="8157" h="5085" extrusionOk="0">
                  <a:moveTo>
                    <a:pt x="287" y="0"/>
                  </a:moveTo>
                  <a:lnTo>
                    <a:pt x="1" y="155"/>
                  </a:lnTo>
                  <a:lnTo>
                    <a:pt x="8050" y="5084"/>
                  </a:lnTo>
                  <a:cubicBezTo>
                    <a:pt x="8073" y="4989"/>
                    <a:pt x="8109" y="4918"/>
                    <a:pt x="8157" y="4858"/>
                  </a:cubicBezTo>
                  <a:lnTo>
                    <a:pt x="8109" y="479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6"/>
            <p:cNvSpPr/>
            <p:nvPr/>
          </p:nvSpPr>
          <p:spPr>
            <a:xfrm>
              <a:off x="2925950" y="11773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0" y="179"/>
                  </a:moveTo>
                  <a:cubicBezTo>
                    <a:pt x="25" y="196"/>
                    <a:pt x="44" y="207"/>
                    <a:pt x="66" y="212"/>
                  </a:cubicBezTo>
                  <a:lnTo>
                    <a:pt x="66" y="212"/>
                  </a:lnTo>
                  <a:lnTo>
                    <a:pt x="12" y="179"/>
                  </a:lnTo>
                  <a:close/>
                  <a:moveTo>
                    <a:pt x="239" y="1"/>
                  </a:moveTo>
                  <a:lnTo>
                    <a:pt x="239" y="84"/>
                  </a:lnTo>
                  <a:cubicBezTo>
                    <a:pt x="239" y="150"/>
                    <a:pt x="188" y="216"/>
                    <a:pt x="114" y="216"/>
                  </a:cubicBezTo>
                  <a:cubicBezTo>
                    <a:pt x="108" y="216"/>
                    <a:pt x="102" y="216"/>
                    <a:pt x="96" y="215"/>
                  </a:cubicBezTo>
                  <a:cubicBezTo>
                    <a:pt x="85" y="215"/>
                    <a:pt x="75" y="214"/>
                    <a:pt x="66" y="212"/>
                  </a:cubicBezTo>
                  <a:lnTo>
                    <a:pt x="66" y="212"/>
                  </a:lnTo>
                  <a:lnTo>
                    <a:pt x="3025" y="2013"/>
                  </a:lnTo>
                  <a:lnTo>
                    <a:pt x="3096" y="1727"/>
                  </a:lnTo>
                  <a:lnTo>
                    <a:pt x="512" y="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6"/>
            <p:cNvSpPr/>
            <p:nvPr/>
          </p:nvSpPr>
          <p:spPr>
            <a:xfrm>
              <a:off x="3007800" y="1224975"/>
              <a:ext cx="107175" cy="68200"/>
            </a:xfrm>
            <a:custGeom>
              <a:avLst/>
              <a:gdLst/>
              <a:ahLst/>
              <a:cxnLst/>
              <a:rect l="l" t="t" r="r" b="b"/>
              <a:pathLst>
                <a:path w="4287" h="2728" extrusionOk="0">
                  <a:moveTo>
                    <a:pt x="72" y="1"/>
                  </a:moveTo>
                  <a:lnTo>
                    <a:pt x="1" y="287"/>
                  </a:lnTo>
                  <a:lnTo>
                    <a:pt x="4001" y="2727"/>
                  </a:lnTo>
                  <a:lnTo>
                    <a:pt x="4287" y="258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6"/>
            <p:cNvSpPr/>
            <p:nvPr/>
          </p:nvSpPr>
          <p:spPr>
            <a:xfrm>
              <a:off x="2924750" y="118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6"/>
            <p:cNvSpPr/>
            <p:nvPr/>
          </p:nvSpPr>
          <p:spPr>
            <a:xfrm>
              <a:off x="2926250" y="118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6"/>
            <p:cNvSpPr/>
            <p:nvPr/>
          </p:nvSpPr>
          <p:spPr>
            <a:xfrm>
              <a:off x="2925350" y="118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6"/>
            <p:cNvSpPr/>
            <p:nvPr/>
          </p:nvSpPr>
          <p:spPr>
            <a:xfrm>
              <a:off x="2924750" y="1148200"/>
              <a:ext cx="7175" cy="34850"/>
            </a:xfrm>
            <a:custGeom>
              <a:avLst/>
              <a:gdLst/>
              <a:ahLst/>
              <a:cxnLst/>
              <a:rect l="l" t="t" r="r" b="b"/>
              <a:pathLst>
                <a:path w="287" h="1394" extrusionOk="0">
                  <a:moveTo>
                    <a:pt x="1" y="0"/>
                  </a:moveTo>
                  <a:lnTo>
                    <a:pt x="1" y="1250"/>
                  </a:lnTo>
                  <a:lnTo>
                    <a:pt x="1" y="1262"/>
                  </a:lnTo>
                  <a:lnTo>
                    <a:pt x="1" y="1274"/>
                  </a:lnTo>
                  <a:lnTo>
                    <a:pt x="1" y="1286"/>
                  </a:lnTo>
                  <a:lnTo>
                    <a:pt x="1" y="1310"/>
                  </a:lnTo>
                  <a:lnTo>
                    <a:pt x="1" y="1322"/>
                  </a:lnTo>
                  <a:lnTo>
                    <a:pt x="1" y="1334"/>
                  </a:lnTo>
                  <a:lnTo>
                    <a:pt x="1" y="1345"/>
                  </a:lnTo>
                  <a:lnTo>
                    <a:pt x="25" y="1357"/>
                  </a:lnTo>
                  <a:cubicBezTo>
                    <a:pt x="48" y="1381"/>
                    <a:pt x="84" y="1393"/>
                    <a:pt x="108" y="1393"/>
                  </a:cubicBezTo>
                  <a:cubicBezTo>
                    <a:pt x="227" y="1393"/>
                    <a:pt x="287" y="1334"/>
                    <a:pt x="287" y="1250"/>
                  </a:cubicBezTo>
                  <a:lnTo>
                    <a:pt x="287" y="1167"/>
                  </a:lnTo>
                  <a:lnTo>
                    <a:pt x="287" y="108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6"/>
            <p:cNvSpPr/>
            <p:nvPr/>
          </p:nvSpPr>
          <p:spPr>
            <a:xfrm>
              <a:off x="2963750" y="1147900"/>
              <a:ext cx="65800" cy="224750"/>
            </a:xfrm>
            <a:custGeom>
              <a:avLst/>
              <a:gdLst/>
              <a:ahLst/>
              <a:cxnLst/>
              <a:rect l="l" t="t" r="r" b="b"/>
              <a:pathLst>
                <a:path w="2632" h="8990" extrusionOk="0">
                  <a:moveTo>
                    <a:pt x="2334" y="0"/>
                  </a:moveTo>
                  <a:lnTo>
                    <a:pt x="2179" y="572"/>
                  </a:lnTo>
                  <a:lnTo>
                    <a:pt x="2108" y="869"/>
                  </a:lnTo>
                  <a:lnTo>
                    <a:pt x="1572" y="2917"/>
                  </a:lnTo>
                  <a:lnTo>
                    <a:pt x="1489" y="3203"/>
                  </a:lnTo>
                  <a:lnTo>
                    <a:pt x="1" y="8989"/>
                  </a:lnTo>
                  <a:cubicBezTo>
                    <a:pt x="24" y="8954"/>
                    <a:pt x="48" y="8906"/>
                    <a:pt x="96" y="8882"/>
                  </a:cubicBezTo>
                  <a:lnTo>
                    <a:pt x="382" y="8727"/>
                  </a:lnTo>
                  <a:lnTo>
                    <a:pt x="1763" y="3370"/>
                  </a:lnTo>
                  <a:lnTo>
                    <a:pt x="1834" y="3084"/>
                  </a:lnTo>
                  <a:lnTo>
                    <a:pt x="2418" y="822"/>
                  </a:lnTo>
                  <a:lnTo>
                    <a:pt x="2489" y="524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6"/>
            <p:cNvSpPr/>
            <p:nvPr/>
          </p:nvSpPr>
          <p:spPr>
            <a:xfrm>
              <a:off x="3178350" y="1148775"/>
              <a:ext cx="49150" cy="83375"/>
            </a:xfrm>
            <a:custGeom>
              <a:avLst/>
              <a:gdLst/>
              <a:ahLst/>
              <a:cxnLst/>
              <a:rect l="l" t="t" r="r" b="b"/>
              <a:pathLst>
                <a:path w="1966" h="3335" extrusionOk="0">
                  <a:moveTo>
                    <a:pt x="239" y="1"/>
                  </a:moveTo>
                  <a:cubicBezTo>
                    <a:pt x="180" y="72"/>
                    <a:pt x="84" y="120"/>
                    <a:pt x="1" y="156"/>
                  </a:cubicBezTo>
                  <a:lnTo>
                    <a:pt x="1704" y="3335"/>
                  </a:lnTo>
                  <a:lnTo>
                    <a:pt x="1965" y="320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6"/>
            <p:cNvSpPr/>
            <p:nvPr/>
          </p:nvSpPr>
          <p:spPr>
            <a:xfrm>
              <a:off x="3226875" y="1235100"/>
              <a:ext cx="97950" cy="179800"/>
            </a:xfrm>
            <a:custGeom>
              <a:avLst/>
              <a:gdLst/>
              <a:ahLst/>
              <a:cxnLst/>
              <a:rect l="l" t="t" r="r" b="b"/>
              <a:pathLst>
                <a:path w="3918" h="7192" extrusionOk="0">
                  <a:moveTo>
                    <a:pt x="144" y="1"/>
                  </a:moveTo>
                  <a:lnTo>
                    <a:pt x="1" y="72"/>
                  </a:lnTo>
                  <a:cubicBezTo>
                    <a:pt x="144" y="108"/>
                    <a:pt x="227" y="239"/>
                    <a:pt x="203" y="370"/>
                  </a:cubicBezTo>
                  <a:cubicBezTo>
                    <a:pt x="179" y="453"/>
                    <a:pt x="155" y="489"/>
                    <a:pt x="96" y="536"/>
                  </a:cubicBezTo>
                  <a:lnTo>
                    <a:pt x="3632" y="7132"/>
                  </a:lnTo>
                  <a:lnTo>
                    <a:pt x="3668" y="7192"/>
                  </a:lnTo>
                  <a:cubicBezTo>
                    <a:pt x="3727" y="7121"/>
                    <a:pt x="3811" y="7073"/>
                    <a:pt x="3918" y="7061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6"/>
            <p:cNvSpPr/>
            <p:nvPr/>
          </p:nvSpPr>
          <p:spPr>
            <a:xfrm>
              <a:off x="3496850" y="1223200"/>
              <a:ext cx="70575" cy="90500"/>
            </a:xfrm>
            <a:custGeom>
              <a:avLst/>
              <a:gdLst/>
              <a:ahLst/>
              <a:cxnLst/>
              <a:rect l="l" t="t" r="r" b="b"/>
              <a:pathLst>
                <a:path w="2823" h="3620" extrusionOk="0">
                  <a:moveTo>
                    <a:pt x="179" y="0"/>
                  </a:moveTo>
                  <a:lnTo>
                    <a:pt x="1" y="227"/>
                  </a:lnTo>
                  <a:lnTo>
                    <a:pt x="2691" y="3620"/>
                  </a:lnTo>
                  <a:cubicBezTo>
                    <a:pt x="2680" y="3572"/>
                    <a:pt x="2680" y="3548"/>
                    <a:pt x="2691" y="3501"/>
                  </a:cubicBezTo>
                  <a:cubicBezTo>
                    <a:pt x="2703" y="3429"/>
                    <a:pt x="2751" y="3346"/>
                    <a:pt x="2822" y="332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6"/>
            <p:cNvSpPr/>
            <p:nvPr/>
          </p:nvSpPr>
          <p:spPr>
            <a:xfrm>
              <a:off x="3568875" y="1316375"/>
              <a:ext cx="104225" cy="127100"/>
            </a:xfrm>
            <a:custGeom>
              <a:avLst/>
              <a:gdLst/>
              <a:ahLst/>
              <a:cxnLst/>
              <a:rect l="l" t="t" r="r" b="b"/>
              <a:pathLst>
                <a:path w="4169" h="5084" extrusionOk="0">
                  <a:moveTo>
                    <a:pt x="275" y="0"/>
                  </a:moveTo>
                  <a:lnTo>
                    <a:pt x="227" y="12"/>
                  </a:lnTo>
                  <a:cubicBezTo>
                    <a:pt x="191" y="24"/>
                    <a:pt x="168" y="36"/>
                    <a:pt x="120" y="60"/>
                  </a:cubicBezTo>
                  <a:lnTo>
                    <a:pt x="1" y="119"/>
                  </a:lnTo>
                  <a:lnTo>
                    <a:pt x="3942" y="5084"/>
                  </a:lnTo>
                  <a:cubicBezTo>
                    <a:pt x="4001" y="5013"/>
                    <a:pt x="4085" y="4953"/>
                    <a:pt x="4168" y="4905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6"/>
            <p:cNvSpPr/>
            <p:nvPr/>
          </p:nvSpPr>
          <p:spPr>
            <a:xfrm>
              <a:off x="3432250" y="1148200"/>
              <a:ext cx="64625" cy="75025"/>
            </a:xfrm>
            <a:custGeom>
              <a:avLst/>
              <a:gdLst/>
              <a:ahLst/>
              <a:cxnLst/>
              <a:rect l="l" t="t" r="r" b="b"/>
              <a:pathLst>
                <a:path w="2585" h="3001" extrusionOk="0">
                  <a:moveTo>
                    <a:pt x="1" y="0"/>
                  </a:moveTo>
                  <a:lnTo>
                    <a:pt x="2406" y="3000"/>
                  </a:lnTo>
                  <a:lnTo>
                    <a:pt x="2585" y="2774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6"/>
            <p:cNvSpPr/>
            <p:nvPr/>
          </p:nvSpPr>
          <p:spPr>
            <a:xfrm>
              <a:off x="2964350" y="1148200"/>
              <a:ext cx="427150" cy="226525"/>
            </a:xfrm>
            <a:custGeom>
              <a:avLst/>
              <a:gdLst/>
              <a:ahLst/>
              <a:cxnLst/>
              <a:rect l="l" t="t" r="r" b="b"/>
              <a:pathLst>
                <a:path w="17086" h="9061" extrusionOk="0">
                  <a:moveTo>
                    <a:pt x="16491" y="0"/>
                  </a:moveTo>
                  <a:lnTo>
                    <a:pt x="10502" y="3227"/>
                  </a:lnTo>
                  <a:lnTo>
                    <a:pt x="10252" y="3358"/>
                  </a:lnTo>
                  <a:lnTo>
                    <a:pt x="6025" y="5655"/>
                  </a:lnTo>
                  <a:lnTo>
                    <a:pt x="5739" y="5798"/>
                  </a:lnTo>
                  <a:lnTo>
                    <a:pt x="358" y="8703"/>
                  </a:lnTo>
                  <a:lnTo>
                    <a:pt x="72" y="8846"/>
                  </a:lnTo>
                  <a:cubicBezTo>
                    <a:pt x="24" y="8882"/>
                    <a:pt x="0" y="8930"/>
                    <a:pt x="0" y="8965"/>
                  </a:cubicBezTo>
                  <a:lnTo>
                    <a:pt x="72" y="8965"/>
                  </a:lnTo>
                  <a:cubicBezTo>
                    <a:pt x="143" y="8989"/>
                    <a:pt x="203" y="9013"/>
                    <a:pt x="262" y="9061"/>
                  </a:cubicBezTo>
                  <a:lnTo>
                    <a:pt x="6013" y="5953"/>
                  </a:lnTo>
                  <a:lnTo>
                    <a:pt x="6299" y="5798"/>
                  </a:lnTo>
                  <a:lnTo>
                    <a:pt x="6846" y="5536"/>
                  </a:lnTo>
                  <a:lnTo>
                    <a:pt x="6846" y="5501"/>
                  </a:lnTo>
                  <a:cubicBezTo>
                    <a:pt x="6867" y="5378"/>
                    <a:pt x="6975" y="5291"/>
                    <a:pt x="7095" y="5291"/>
                  </a:cubicBezTo>
                  <a:cubicBezTo>
                    <a:pt x="7115" y="5291"/>
                    <a:pt x="7136" y="5293"/>
                    <a:pt x="7156" y="5298"/>
                  </a:cubicBezTo>
                  <a:cubicBezTo>
                    <a:pt x="7192" y="5298"/>
                    <a:pt x="7216" y="5310"/>
                    <a:pt x="7227" y="5322"/>
                  </a:cubicBezTo>
                  <a:lnTo>
                    <a:pt x="10204" y="3715"/>
                  </a:lnTo>
                  <a:cubicBezTo>
                    <a:pt x="10246" y="3609"/>
                    <a:pt x="10344" y="3532"/>
                    <a:pt x="10457" y="3532"/>
                  </a:cubicBezTo>
                  <a:cubicBezTo>
                    <a:pt x="10472" y="3532"/>
                    <a:pt x="10487" y="3533"/>
                    <a:pt x="10502" y="3536"/>
                  </a:cubicBezTo>
                  <a:lnTo>
                    <a:pt x="10525" y="3536"/>
                  </a:lnTo>
                  <a:lnTo>
                    <a:pt x="10656" y="3465"/>
                  </a:lnTo>
                  <a:lnTo>
                    <a:pt x="170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6"/>
            <p:cNvSpPr/>
            <p:nvPr/>
          </p:nvSpPr>
          <p:spPr>
            <a:xfrm>
              <a:off x="3321825" y="1432750"/>
              <a:ext cx="8375" cy="4325"/>
            </a:xfrm>
            <a:custGeom>
              <a:avLst/>
              <a:gdLst/>
              <a:ahLst/>
              <a:cxnLst/>
              <a:rect l="l" t="t" r="r" b="b"/>
              <a:pathLst>
                <a:path w="335" h="17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60"/>
                    <a:pt x="13" y="119"/>
                    <a:pt x="60" y="143"/>
                  </a:cubicBezTo>
                  <a:cubicBezTo>
                    <a:pt x="85" y="163"/>
                    <a:pt x="116" y="173"/>
                    <a:pt x="147" y="173"/>
                  </a:cubicBezTo>
                  <a:cubicBezTo>
                    <a:pt x="189" y="173"/>
                    <a:pt x="230" y="154"/>
                    <a:pt x="251" y="119"/>
                  </a:cubicBezTo>
                  <a:lnTo>
                    <a:pt x="334" y="24"/>
                  </a:lnTo>
                  <a:lnTo>
                    <a:pt x="334" y="24"/>
                  </a:lnTo>
                  <a:cubicBezTo>
                    <a:pt x="291" y="42"/>
                    <a:pt x="234" y="53"/>
                    <a:pt x="184" y="53"/>
                  </a:cubicBezTo>
                  <a:cubicBezTo>
                    <a:pt x="165" y="53"/>
                    <a:pt x="148" y="51"/>
                    <a:pt x="132" y="48"/>
                  </a:cubicBezTo>
                  <a:cubicBezTo>
                    <a:pt x="96" y="24"/>
                    <a:pt x="48" y="12"/>
                    <a:pt x="1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6"/>
            <p:cNvSpPr/>
            <p:nvPr/>
          </p:nvSpPr>
          <p:spPr>
            <a:xfrm>
              <a:off x="3335825" y="1148200"/>
              <a:ext cx="226825" cy="267000"/>
            </a:xfrm>
            <a:custGeom>
              <a:avLst/>
              <a:gdLst/>
              <a:ahLst/>
              <a:cxnLst/>
              <a:rect l="l" t="t" r="r" b="b"/>
              <a:pathLst>
                <a:path w="9073" h="10680" extrusionOk="0">
                  <a:moveTo>
                    <a:pt x="8704" y="0"/>
                  </a:moveTo>
                  <a:lnTo>
                    <a:pt x="6442" y="2774"/>
                  </a:lnTo>
                  <a:lnTo>
                    <a:pt x="6251" y="3000"/>
                  </a:lnTo>
                  <a:lnTo>
                    <a:pt x="0" y="10680"/>
                  </a:lnTo>
                  <a:lnTo>
                    <a:pt x="0" y="10680"/>
                  </a:lnTo>
                  <a:lnTo>
                    <a:pt x="560" y="10442"/>
                  </a:lnTo>
                  <a:lnTo>
                    <a:pt x="6442" y="3227"/>
                  </a:lnTo>
                  <a:lnTo>
                    <a:pt x="6620" y="3000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6"/>
            <p:cNvSpPr/>
            <p:nvPr/>
          </p:nvSpPr>
          <p:spPr>
            <a:xfrm>
              <a:off x="3867725" y="1148200"/>
              <a:ext cx="46775" cy="39000"/>
            </a:xfrm>
            <a:custGeom>
              <a:avLst/>
              <a:gdLst/>
              <a:ahLst/>
              <a:cxnLst/>
              <a:rect l="l" t="t" r="r" b="b"/>
              <a:pathLst>
                <a:path w="1871" h="1560" extrusionOk="0">
                  <a:moveTo>
                    <a:pt x="1" y="0"/>
                  </a:moveTo>
                  <a:lnTo>
                    <a:pt x="1668" y="1560"/>
                  </a:lnTo>
                  <a:cubicBezTo>
                    <a:pt x="1727" y="1488"/>
                    <a:pt x="1787" y="1429"/>
                    <a:pt x="1870" y="138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6"/>
            <p:cNvSpPr/>
            <p:nvPr/>
          </p:nvSpPr>
          <p:spPr>
            <a:xfrm>
              <a:off x="3688250" y="1330350"/>
              <a:ext cx="105100" cy="114625"/>
            </a:xfrm>
            <a:custGeom>
              <a:avLst/>
              <a:gdLst/>
              <a:ahLst/>
              <a:cxnLst/>
              <a:rect l="l" t="t" r="r" b="b"/>
              <a:pathLst>
                <a:path w="4204" h="4585" extrusionOk="0">
                  <a:moveTo>
                    <a:pt x="4156" y="1"/>
                  </a:moveTo>
                  <a:lnTo>
                    <a:pt x="0" y="4406"/>
                  </a:lnTo>
                  <a:cubicBezTo>
                    <a:pt x="84" y="4454"/>
                    <a:pt x="143" y="4513"/>
                    <a:pt x="179" y="4585"/>
                  </a:cubicBezTo>
                  <a:lnTo>
                    <a:pt x="238" y="4573"/>
                  </a:lnTo>
                  <a:lnTo>
                    <a:pt x="4203" y="37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6"/>
            <p:cNvSpPr/>
            <p:nvPr/>
          </p:nvSpPr>
          <p:spPr>
            <a:xfrm>
              <a:off x="3798375" y="1205350"/>
              <a:ext cx="116125" cy="127400"/>
            </a:xfrm>
            <a:custGeom>
              <a:avLst/>
              <a:gdLst/>
              <a:ahLst/>
              <a:cxnLst/>
              <a:rect l="l" t="t" r="r" b="b"/>
              <a:pathLst>
                <a:path w="4645" h="5096" extrusionOk="0">
                  <a:moveTo>
                    <a:pt x="4442" y="0"/>
                  </a:moveTo>
                  <a:lnTo>
                    <a:pt x="1" y="4715"/>
                  </a:lnTo>
                  <a:lnTo>
                    <a:pt x="48" y="5096"/>
                  </a:lnTo>
                  <a:lnTo>
                    <a:pt x="4644" y="191"/>
                  </a:lnTo>
                  <a:cubicBezTo>
                    <a:pt x="4561" y="155"/>
                    <a:pt x="4489" y="95"/>
                    <a:pt x="4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6"/>
            <p:cNvSpPr/>
            <p:nvPr/>
          </p:nvSpPr>
          <p:spPr>
            <a:xfrm>
              <a:off x="3335825" y="1313675"/>
              <a:ext cx="235775" cy="107500"/>
            </a:xfrm>
            <a:custGeom>
              <a:avLst/>
              <a:gdLst/>
              <a:ahLst/>
              <a:cxnLst/>
              <a:rect l="l" t="t" r="r" b="b"/>
              <a:pathLst>
                <a:path w="9431" h="4300" extrusionOk="0">
                  <a:moveTo>
                    <a:pt x="9132" y="1"/>
                  </a:moveTo>
                  <a:lnTo>
                    <a:pt x="560" y="3823"/>
                  </a:lnTo>
                  <a:lnTo>
                    <a:pt x="0" y="4073"/>
                  </a:lnTo>
                  <a:cubicBezTo>
                    <a:pt x="48" y="4132"/>
                    <a:pt x="84" y="4204"/>
                    <a:pt x="96" y="4287"/>
                  </a:cubicBezTo>
                  <a:lnTo>
                    <a:pt x="215" y="4299"/>
                  </a:lnTo>
                  <a:lnTo>
                    <a:pt x="9311" y="239"/>
                  </a:lnTo>
                  <a:lnTo>
                    <a:pt x="9430" y="179"/>
                  </a:lnTo>
                  <a:cubicBezTo>
                    <a:pt x="9406" y="179"/>
                    <a:pt x="9382" y="185"/>
                    <a:pt x="9359" y="185"/>
                  </a:cubicBezTo>
                  <a:cubicBezTo>
                    <a:pt x="9347" y="185"/>
                    <a:pt x="9335" y="183"/>
                    <a:pt x="9323" y="179"/>
                  </a:cubicBezTo>
                  <a:cubicBezTo>
                    <a:pt x="9216" y="168"/>
                    <a:pt x="9144" y="84"/>
                    <a:pt x="913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6"/>
            <p:cNvSpPr/>
            <p:nvPr/>
          </p:nvSpPr>
          <p:spPr>
            <a:xfrm>
              <a:off x="3573950" y="1221400"/>
              <a:ext cx="200050" cy="95575"/>
            </a:xfrm>
            <a:custGeom>
              <a:avLst/>
              <a:gdLst/>
              <a:ahLst/>
              <a:cxnLst/>
              <a:rect l="l" t="t" r="r" b="b"/>
              <a:pathLst>
                <a:path w="8002" h="3823" extrusionOk="0">
                  <a:moveTo>
                    <a:pt x="7894" y="1"/>
                  </a:moveTo>
                  <a:lnTo>
                    <a:pt x="4739" y="1418"/>
                  </a:lnTo>
                  <a:cubicBezTo>
                    <a:pt x="4751" y="1453"/>
                    <a:pt x="4751" y="1489"/>
                    <a:pt x="4739" y="1537"/>
                  </a:cubicBezTo>
                  <a:cubicBezTo>
                    <a:pt x="4708" y="1659"/>
                    <a:pt x="4608" y="1747"/>
                    <a:pt x="4490" y="1747"/>
                  </a:cubicBezTo>
                  <a:cubicBezTo>
                    <a:pt x="4470" y="1747"/>
                    <a:pt x="4450" y="1744"/>
                    <a:pt x="4429" y="1739"/>
                  </a:cubicBezTo>
                  <a:cubicBezTo>
                    <a:pt x="4346" y="1727"/>
                    <a:pt x="4287" y="1680"/>
                    <a:pt x="4251" y="1620"/>
                  </a:cubicBezTo>
                  <a:lnTo>
                    <a:pt x="48" y="3478"/>
                  </a:lnTo>
                  <a:cubicBezTo>
                    <a:pt x="108" y="3537"/>
                    <a:pt x="131" y="3597"/>
                    <a:pt x="108" y="3656"/>
                  </a:cubicBezTo>
                  <a:cubicBezTo>
                    <a:pt x="96" y="3739"/>
                    <a:pt x="72" y="3775"/>
                    <a:pt x="0" y="3823"/>
                  </a:cubicBezTo>
                  <a:lnTo>
                    <a:pt x="48" y="3811"/>
                  </a:lnTo>
                  <a:lnTo>
                    <a:pt x="8001" y="263"/>
                  </a:lnTo>
                  <a:cubicBezTo>
                    <a:pt x="7942" y="191"/>
                    <a:pt x="7894" y="108"/>
                    <a:pt x="789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6"/>
            <p:cNvSpPr/>
            <p:nvPr/>
          </p:nvSpPr>
          <p:spPr>
            <a:xfrm>
              <a:off x="3336725" y="1420550"/>
              <a:ext cx="327425" cy="35725"/>
            </a:xfrm>
            <a:custGeom>
              <a:avLst/>
              <a:gdLst/>
              <a:ahLst/>
              <a:cxnLst/>
              <a:rect l="l" t="t" r="r" b="b"/>
              <a:pathLst>
                <a:path w="13097" h="1429" extrusionOk="0">
                  <a:moveTo>
                    <a:pt x="48" y="0"/>
                  </a:moveTo>
                  <a:cubicBezTo>
                    <a:pt x="60" y="36"/>
                    <a:pt x="60" y="95"/>
                    <a:pt x="48" y="155"/>
                  </a:cubicBezTo>
                  <a:cubicBezTo>
                    <a:pt x="36" y="203"/>
                    <a:pt x="12" y="250"/>
                    <a:pt x="0" y="274"/>
                  </a:cubicBezTo>
                  <a:lnTo>
                    <a:pt x="13073" y="1429"/>
                  </a:lnTo>
                  <a:cubicBezTo>
                    <a:pt x="13073" y="1369"/>
                    <a:pt x="13073" y="1286"/>
                    <a:pt x="13085" y="1215"/>
                  </a:cubicBezTo>
                  <a:cubicBezTo>
                    <a:pt x="13085" y="1191"/>
                    <a:pt x="13097" y="1167"/>
                    <a:pt x="13097" y="1143"/>
                  </a:cubicBezTo>
                  <a:lnTo>
                    <a:pt x="167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6"/>
            <p:cNvSpPr/>
            <p:nvPr/>
          </p:nvSpPr>
          <p:spPr>
            <a:xfrm>
              <a:off x="3331050" y="1428575"/>
              <a:ext cx="531350" cy="595650"/>
            </a:xfrm>
            <a:custGeom>
              <a:avLst/>
              <a:gdLst/>
              <a:ahLst/>
              <a:cxnLst/>
              <a:rect l="l" t="t" r="r" b="b"/>
              <a:pathLst>
                <a:path w="21254" h="23826" extrusionOk="0">
                  <a:moveTo>
                    <a:pt x="227" y="1"/>
                  </a:moveTo>
                  <a:cubicBezTo>
                    <a:pt x="179" y="96"/>
                    <a:pt x="96" y="155"/>
                    <a:pt x="1" y="179"/>
                  </a:cubicBezTo>
                  <a:lnTo>
                    <a:pt x="21027" y="23825"/>
                  </a:lnTo>
                  <a:cubicBezTo>
                    <a:pt x="21099" y="23754"/>
                    <a:pt x="21170" y="23694"/>
                    <a:pt x="21254" y="2364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6"/>
            <p:cNvSpPr/>
            <p:nvPr/>
          </p:nvSpPr>
          <p:spPr>
            <a:xfrm>
              <a:off x="3684975" y="1465200"/>
              <a:ext cx="135150" cy="215225"/>
            </a:xfrm>
            <a:custGeom>
              <a:avLst/>
              <a:gdLst/>
              <a:ahLst/>
              <a:cxnLst/>
              <a:rect l="l" t="t" r="r" b="b"/>
              <a:pathLst>
                <a:path w="5406" h="8609" extrusionOk="0">
                  <a:moveTo>
                    <a:pt x="239" y="0"/>
                  </a:moveTo>
                  <a:cubicBezTo>
                    <a:pt x="179" y="72"/>
                    <a:pt x="96" y="119"/>
                    <a:pt x="0" y="143"/>
                  </a:cubicBezTo>
                  <a:lnTo>
                    <a:pt x="5168" y="8608"/>
                  </a:lnTo>
                  <a:cubicBezTo>
                    <a:pt x="5239" y="8549"/>
                    <a:pt x="5311" y="8513"/>
                    <a:pt x="5406" y="8465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6"/>
            <p:cNvSpPr/>
            <p:nvPr/>
          </p:nvSpPr>
          <p:spPr>
            <a:xfrm>
              <a:off x="3807000" y="1404475"/>
              <a:ext cx="1525" cy="1800"/>
            </a:xfrm>
            <a:custGeom>
              <a:avLst/>
              <a:gdLst/>
              <a:ahLst/>
              <a:cxnLst/>
              <a:rect l="l" t="t" r="r" b="b"/>
              <a:pathLst>
                <a:path w="61" h="72" extrusionOk="0">
                  <a:moveTo>
                    <a:pt x="49" y="0"/>
                  </a:moveTo>
                  <a:lnTo>
                    <a:pt x="1" y="12"/>
                  </a:lnTo>
                  <a:cubicBezTo>
                    <a:pt x="33" y="23"/>
                    <a:pt x="56" y="53"/>
                    <a:pt x="60" y="67"/>
                  </a:cubicBezTo>
                  <a:lnTo>
                    <a:pt x="60" y="67"/>
                  </a:lnTo>
                  <a:lnTo>
                    <a:pt x="49" y="0"/>
                  </a:lnTo>
                  <a:close/>
                  <a:moveTo>
                    <a:pt x="60" y="67"/>
                  </a:moveTo>
                  <a:lnTo>
                    <a:pt x="60" y="72"/>
                  </a:lnTo>
                  <a:cubicBezTo>
                    <a:pt x="60" y="71"/>
                    <a:pt x="60" y="69"/>
                    <a:pt x="60" y="67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6"/>
            <p:cNvSpPr/>
            <p:nvPr/>
          </p:nvSpPr>
          <p:spPr>
            <a:xfrm>
              <a:off x="3802850" y="1412200"/>
              <a:ext cx="39600" cy="263150"/>
            </a:xfrm>
            <a:custGeom>
              <a:avLst/>
              <a:gdLst/>
              <a:ahLst/>
              <a:cxnLst/>
              <a:rect l="l" t="t" r="r" b="b"/>
              <a:pathLst>
                <a:path w="1584" h="10526" extrusionOk="0">
                  <a:moveTo>
                    <a:pt x="274" y="1"/>
                  </a:moveTo>
                  <a:cubicBezTo>
                    <a:pt x="226" y="108"/>
                    <a:pt x="119" y="179"/>
                    <a:pt x="0" y="179"/>
                  </a:cubicBezTo>
                  <a:lnTo>
                    <a:pt x="1298" y="10478"/>
                  </a:lnTo>
                  <a:cubicBezTo>
                    <a:pt x="1358" y="10478"/>
                    <a:pt x="1417" y="10478"/>
                    <a:pt x="1477" y="10490"/>
                  </a:cubicBezTo>
                  <a:cubicBezTo>
                    <a:pt x="1512" y="10490"/>
                    <a:pt x="1536" y="10502"/>
                    <a:pt x="1572" y="10526"/>
                  </a:cubicBezTo>
                  <a:cubicBezTo>
                    <a:pt x="1584" y="10502"/>
                    <a:pt x="1584" y="10478"/>
                    <a:pt x="1584" y="1044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6"/>
            <p:cNvSpPr/>
            <p:nvPr/>
          </p:nvSpPr>
          <p:spPr>
            <a:xfrm>
              <a:off x="3779925" y="1231525"/>
              <a:ext cx="27400" cy="168800"/>
            </a:xfrm>
            <a:custGeom>
              <a:avLst/>
              <a:gdLst/>
              <a:ahLst/>
              <a:cxnLst/>
              <a:rect l="l" t="t" r="r" b="b"/>
              <a:pathLst>
                <a:path w="1096" h="6752" extrusionOk="0">
                  <a:moveTo>
                    <a:pt x="262" y="1"/>
                  </a:moveTo>
                  <a:cubicBezTo>
                    <a:pt x="219" y="18"/>
                    <a:pt x="162" y="29"/>
                    <a:pt x="107" y="29"/>
                  </a:cubicBezTo>
                  <a:cubicBezTo>
                    <a:pt x="87" y="29"/>
                    <a:pt x="67" y="28"/>
                    <a:pt x="48" y="25"/>
                  </a:cubicBezTo>
                  <a:cubicBezTo>
                    <a:pt x="24" y="25"/>
                    <a:pt x="12" y="13"/>
                    <a:pt x="0" y="13"/>
                  </a:cubicBezTo>
                  <a:lnTo>
                    <a:pt x="489" y="3954"/>
                  </a:lnTo>
                  <a:lnTo>
                    <a:pt x="536" y="4323"/>
                  </a:lnTo>
                  <a:lnTo>
                    <a:pt x="834" y="6752"/>
                  </a:lnTo>
                  <a:lnTo>
                    <a:pt x="1096" y="6633"/>
                  </a:lnTo>
                  <a:lnTo>
                    <a:pt x="774" y="4061"/>
                  </a:lnTo>
                  <a:lnTo>
                    <a:pt x="727" y="3680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6"/>
            <p:cNvSpPr/>
            <p:nvPr/>
          </p:nvSpPr>
          <p:spPr>
            <a:xfrm>
              <a:off x="3692700" y="1340475"/>
              <a:ext cx="254525" cy="111350"/>
            </a:xfrm>
            <a:custGeom>
              <a:avLst/>
              <a:gdLst/>
              <a:ahLst/>
              <a:cxnLst/>
              <a:rect l="l" t="t" r="r" b="b"/>
              <a:pathLst>
                <a:path w="10181" h="4454" extrusionOk="0">
                  <a:moveTo>
                    <a:pt x="10086" y="0"/>
                  </a:moveTo>
                  <a:lnTo>
                    <a:pt x="4585" y="2275"/>
                  </a:lnTo>
                  <a:lnTo>
                    <a:pt x="4323" y="2394"/>
                  </a:lnTo>
                  <a:lnTo>
                    <a:pt x="60" y="4180"/>
                  </a:lnTo>
                  <a:lnTo>
                    <a:pt x="1" y="4180"/>
                  </a:lnTo>
                  <a:cubicBezTo>
                    <a:pt x="49" y="4251"/>
                    <a:pt x="96" y="4346"/>
                    <a:pt x="108" y="4453"/>
                  </a:cubicBezTo>
                  <a:lnTo>
                    <a:pt x="4168" y="2751"/>
                  </a:lnTo>
                  <a:lnTo>
                    <a:pt x="4168" y="2727"/>
                  </a:lnTo>
                  <a:cubicBezTo>
                    <a:pt x="4202" y="2593"/>
                    <a:pt x="4319" y="2512"/>
                    <a:pt x="4461" y="2512"/>
                  </a:cubicBezTo>
                  <a:cubicBezTo>
                    <a:pt x="4470" y="2512"/>
                    <a:pt x="4480" y="2512"/>
                    <a:pt x="4490" y="2513"/>
                  </a:cubicBezTo>
                  <a:cubicBezTo>
                    <a:pt x="4525" y="2525"/>
                    <a:pt x="4573" y="2548"/>
                    <a:pt x="4609" y="2572"/>
                  </a:cubicBezTo>
                  <a:lnTo>
                    <a:pt x="4644" y="2560"/>
                  </a:lnTo>
                  <a:lnTo>
                    <a:pt x="10181" y="250"/>
                  </a:lnTo>
                  <a:lnTo>
                    <a:pt x="10121" y="203"/>
                  </a:lnTo>
                  <a:lnTo>
                    <a:pt x="10109" y="191"/>
                  </a:lnTo>
                  <a:lnTo>
                    <a:pt x="10109" y="179"/>
                  </a:lnTo>
                  <a:cubicBezTo>
                    <a:pt x="10109" y="179"/>
                    <a:pt x="10109" y="167"/>
                    <a:pt x="10097" y="167"/>
                  </a:cubicBezTo>
                  <a:lnTo>
                    <a:pt x="10097" y="143"/>
                  </a:lnTo>
                  <a:lnTo>
                    <a:pt x="10097" y="131"/>
                  </a:lnTo>
                  <a:lnTo>
                    <a:pt x="10097" y="119"/>
                  </a:lnTo>
                  <a:lnTo>
                    <a:pt x="10097" y="108"/>
                  </a:lnTo>
                  <a:lnTo>
                    <a:pt x="100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6"/>
            <p:cNvSpPr/>
            <p:nvPr/>
          </p:nvSpPr>
          <p:spPr>
            <a:xfrm>
              <a:off x="3949600" y="1148200"/>
              <a:ext cx="145275" cy="193775"/>
            </a:xfrm>
            <a:custGeom>
              <a:avLst/>
              <a:gdLst/>
              <a:ahLst/>
              <a:cxnLst/>
              <a:rect l="l" t="t" r="r" b="b"/>
              <a:pathLst>
                <a:path w="5811" h="7751" extrusionOk="0">
                  <a:moveTo>
                    <a:pt x="5477" y="0"/>
                  </a:moveTo>
                  <a:lnTo>
                    <a:pt x="0" y="7418"/>
                  </a:lnTo>
                  <a:lnTo>
                    <a:pt x="48" y="7703"/>
                  </a:lnTo>
                  <a:lnTo>
                    <a:pt x="119" y="7751"/>
                  </a:lnTo>
                  <a:lnTo>
                    <a:pt x="58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6"/>
            <p:cNvSpPr/>
            <p:nvPr/>
          </p:nvSpPr>
          <p:spPr>
            <a:xfrm>
              <a:off x="3922500" y="1210400"/>
              <a:ext cx="28300" cy="133075"/>
            </a:xfrm>
            <a:custGeom>
              <a:avLst/>
              <a:gdLst/>
              <a:ahLst/>
              <a:cxnLst/>
              <a:rect l="l" t="t" r="r" b="b"/>
              <a:pathLst>
                <a:path w="1132" h="5323" extrusionOk="0">
                  <a:moveTo>
                    <a:pt x="274" y="0"/>
                  </a:moveTo>
                  <a:cubicBezTo>
                    <a:pt x="191" y="48"/>
                    <a:pt x="96" y="60"/>
                    <a:pt x="1" y="60"/>
                  </a:cubicBezTo>
                  <a:lnTo>
                    <a:pt x="846" y="5203"/>
                  </a:lnTo>
                  <a:lnTo>
                    <a:pt x="855" y="5273"/>
                  </a:lnTo>
                  <a:lnTo>
                    <a:pt x="855" y="5273"/>
                  </a:lnTo>
                  <a:cubicBezTo>
                    <a:pt x="858" y="5248"/>
                    <a:pt x="871" y="5226"/>
                    <a:pt x="894" y="5203"/>
                  </a:cubicBezTo>
                  <a:cubicBezTo>
                    <a:pt x="916" y="5166"/>
                    <a:pt x="963" y="5142"/>
                    <a:pt x="1009" y="5142"/>
                  </a:cubicBezTo>
                  <a:cubicBezTo>
                    <a:pt x="1036" y="5142"/>
                    <a:pt x="1062" y="5150"/>
                    <a:pt x="1084" y="5168"/>
                  </a:cubicBezTo>
                  <a:lnTo>
                    <a:pt x="1132" y="5203"/>
                  </a:lnTo>
                  <a:lnTo>
                    <a:pt x="1084" y="4930"/>
                  </a:lnTo>
                  <a:lnTo>
                    <a:pt x="274" y="0"/>
                  </a:lnTo>
                  <a:close/>
                  <a:moveTo>
                    <a:pt x="855" y="5273"/>
                  </a:moveTo>
                  <a:cubicBezTo>
                    <a:pt x="852" y="5288"/>
                    <a:pt x="853" y="5304"/>
                    <a:pt x="858" y="5322"/>
                  </a:cubicBezTo>
                  <a:lnTo>
                    <a:pt x="858" y="5299"/>
                  </a:lnTo>
                  <a:lnTo>
                    <a:pt x="855" y="527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6"/>
            <p:cNvSpPr/>
            <p:nvPr/>
          </p:nvSpPr>
          <p:spPr>
            <a:xfrm>
              <a:off x="4062400" y="1422025"/>
              <a:ext cx="82475" cy="66100"/>
            </a:xfrm>
            <a:custGeom>
              <a:avLst/>
              <a:gdLst/>
              <a:ahLst/>
              <a:cxnLst/>
              <a:rect l="l" t="t" r="r" b="b"/>
              <a:pathLst>
                <a:path w="3299" h="2644" extrusionOk="0">
                  <a:moveTo>
                    <a:pt x="84" y="1"/>
                  </a:moveTo>
                  <a:lnTo>
                    <a:pt x="1" y="298"/>
                  </a:lnTo>
                  <a:lnTo>
                    <a:pt x="3299" y="2644"/>
                  </a:lnTo>
                  <a:lnTo>
                    <a:pt x="3299" y="2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6"/>
            <p:cNvSpPr/>
            <p:nvPr/>
          </p:nvSpPr>
          <p:spPr>
            <a:xfrm>
              <a:off x="3943925" y="1338950"/>
              <a:ext cx="113725" cy="85775"/>
            </a:xfrm>
            <a:custGeom>
              <a:avLst/>
              <a:gdLst/>
              <a:ahLst/>
              <a:cxnLst/>
              <a:rect l="l" t="t" r="r" b="b"/>
              <a:pathLst>
                <a:path w="4549" h="3431" extrusionOk="0">
                  <a:moveTo>
                    <a:pt x="152" y="0"/>
                  </a:moveTo>
                  <a:cubicBezTo>
                    <a:pt x="106" y="0"/>
                    <a:pt x="59" y="24"/>
                    <a:pt x="37" y="61"/>
                  </a:cubicBezTo>
                  <a:cubicBezTo>
                    <a:pt x="1" y="85"/>
                    <a:pt x="1" y="133"/>
                    <a:pt x="1" y="180"/>
                  </a:cubicBezTo>
                  <a:lnTo>
                    <a:pt x="1" y="192"/>
                  </a:lnTo>
                  <a:lnTo>
                    <a:pt x="1" y="204"/>
                  </a:lnTo>
                  <a:lnTo>
                    <a:pt x="1" y="216"/>
                  </a:lnTo>
                  <a:cubicBezTo>
                    <a:pt x="1" y="216"/>
                    <a:pt x="1" y="240"/>
                    <a:pt x="13" y="240"/>
                  </a:cubicBezTo>
                  <a:lnTo>
                    <a:pt x="13" y="252"/>
                  </a:lnTo>
                  <a:lnTo>
                    <a:pt x="37" y="264"/>
                  </a:lnTo>
                  <a:lnTo>
                    <a:pt x="96" y="311"/>
                  </a:lnTo>
                  <a:lnTo>
                    <a:pt x="4466" y="3431"/>
                  </a:lnTo>
                  <a:lnTo>
                    <a:pt x="4549" y="3157"/>
                  </a:lnTo>
                  <a:lnTo>
                    <a:pt x="310" y="121"/>
                  </a:lnTo>
                  <a:lnTo>
                    <a:pt x="239" y="73"/>
                  </a:lnTo>
                  <a:lnTo>
                    <a:pt x="227" y="26"/>
                  </a:lnTo>
                  <a:cubicBezTo>
                    <a:pt x="205" y="8"/>
                    <a:pt x="179" y="0"/>
                    <a:pt x="1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6"/>
            <p:cNvSpPr/>
            <p:nvPr/>
          </p:nvSpPr>
          <p:spPr>
            <a:xfrm>
              <a:off x="3988275" y="1670575"/>
              <a:ext cx="3300" cy="240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25" y="0"/>
                  </a:moveTo>
                  <a:lnTo>
                    <a:pt x="1" y="96"/>
                  </a:lnTo>
                  <a:cubicBezTo>
                    <a:pt x="60" y="96"/>
                    <a:pt x="120" y="72"/>
                    <a:pt x="132" y="12"/>
                  </a:cubicBezTo>
                  <a:cubicBezTo>
                    <a:pt x="108" y="12"/>
                    <a:pt x="72" y="12"/>
                    <a:pt x="2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6"/>
            <p:cNvSpPr/>
            <p:nvPr/>
          </p:nvSpPr>
          <p:spPr>
            <a:xfrm>
              <a:off x="3997500" y="1148200"/>
              <a:ext cx="147075" cy="480725"/>
            </a:xfrm>
            <a:custGeom>
              <a:avLst/>
              <a:gdLst/>
              <a:ahLst/>
              <a:cxnLst/>
              <a:rect l="l" t="t" r="r" b="b"/>
              <a:pathLst>
                <a:path w="5883" h="19229" extrusionOk="0">
                  <a:moveTo>
                    <a:pt x="5585" y="0"/>
                  </a:moveTo>
                  <a:lnTo>
                    <a:pt x="2442" y="10775"/>
                  </a:lnTo>
                  <a:lnTo>
                    <a:pt x="2358" y="11049"/>
                  </a:lnTo>
                  <a:lnTo>
                    <a:pt x="1" y="19133"/>
                  </a:lnTo>
                  <a:cubicBezTo>
                    <a:pt x="96" y="19145"/>
                    <a:pt x="191" y="19181"/>
                    <a:pt x="275" y="19229"/>
                  </a:cubicBezTo>
                  <a:lnTo>
                    <a:pt x="2597" y="11228"/>
                  </a:lnTo>
                  <a:lnTo>
                    <a:pt x="2680" y="10954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6"/>
            <p:cNvSpPr/>
            <p:nvPr/>
          </p:nvSpPr>
          <p:spPr>
            <a:xfrm>
              <a:off x="3833500" y="1736350"/>
              <a:ext cx="39925" cy="281600"/>
            </a:xfrm>
            <a:custGeom>
              <a:avLst/>
              <a:gdLst/>
              <a:ahLst/>
              <a:cxnLst/>
              <a:rect l="l" t="t" r="r" b="b"/>
              <a:pathLst>
                <a:path w="1597" h="11264" extrusionOk="0">
                  <a:moveTo>
                    <a:pt x="286" y="1"/>
                  </a:moveTo>
                  <a:cubicBezTo>
                    <a:pt x="214" y="37"/>
                    <a:pt x="148" y="53"/>
                    <a:pt x="73" y="53"/>
                  </a:cubicBezTo>
                  <a:cubicBezTo>
                    <a:pt x="50" y="53"/>
                    <a:pt x="26" y="51"/>
                    <a:pt x="1" y="48"/>
                  </a:cubicBezTo>
                  <a:lnTo>
                    <a:pt x="1" y="48"/>
                  </a:lnTo>
                  <a:lnTo>
                    <a:pt x="1310" y="11264"/>
                  </a:lnTo>
                  <a:cubicBezTo>
                    <a:pt x="1369" y="11256"/>
                    <a:pt x="1428" y="11247"/>
                    <a:pt x="1487" y="11247"/>
                  </a:cubicBezTo>
                  <a:cubicBezTo>
                    <a:pt x="1511" y="11247"/>
                    <a:pt x="1536" y="11249"/>
                    <a:pt x="1560" y="11252"/>
                  </a:cubicBezTo>
                  <a:lnTo>
                    <a:pt x="1596" y="1125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6"/>
            <p:cNvSpPr/>
            <p:nvPr/>
          </p:nvSpPr>
          <p:spPr>
            <a:xfrm>
              <a:off x="3873400" y="1667900"/>
              <a:ext cx="115500" cy="351550"/>
            </a:xfrm>
            <a:custGeom>
              <a:avLst/>
              <a:gdLst/>
              <a:ahLst/>
              <a:cxnLst/>
              <a:rect l="l" t="t" r="r" b="b"/>
              <a:pathLst>
                <a:path w="4620" h="14062" extrusionOk="0">
                  <a:moveTo>
                    <a:pt x="4358" y="0"/>
                  </a:moveTo>
                  <a:lnTo>
                    <a:pt x="0" y="14014"/>
                  </a:lnTo>
                  <a:cubicBezTo>
                    <a:pt x="36" y="14038"/>
                    <a:pt x="71" y="14038"/>
                    <a:pt x="119" y="14062"/>
                  </a:cubicBezTo>
                  <a:lnTo>
                    <a:pt x="417" y="13657"/>
                  </a:lnTo>
                  <a:lnTo>
                    <a:pt x="4596" y="226"/>
                  </a:lnTo>
                  <a:lnTo>
                    <a:pt x="4620" y="107"/>
                  </a:lnTo>
                  <a:cubicBezTo>
                    <a:pt x="4536" y="84"/>
                    <a:pt x="4441" y="60"/>
                    <a:pt x="435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6"/>
            <p:cNvSpPr/>
            <p:nvPr/>
          </p:nvSpPr>
          <p:spPr>
            <a:xfrm>
              <a:off x="4009425" y="1573825"/>
              <a:ext cx="135450" cy="64925"/>
            </a:xfrm>
            <a:custGeom>
              <a:avLst/>
              <a:gdLst/>
              <a:ahLst/>
              <a:cxnLst/>
              <a:rect l="l" t="t" r="r" b="b"/>
              <a:pathLst>
                <a:path w="5418" h="2597" extrusionOk="0">
                  <a:moveTo>
                    <a:pt x="5418" y="1"/>
                  </a:moveTo>
                  <a:lnTo>
                    <a:pt x="0" y="2358"/>
                  </a:lnTo>
                  <a:cubicBezTo>
                    <a:pt x="72" y="2442"/>
                    <a:pt x="131" y="2525"/>
                    <a:pt x="167" y="2596"/>
                  </a:cubicBezTo>
                  <a:lnTo>
                    <a:pt x="5418" y="310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6"/>
            <p:cNvSpPr/>
            <p:nvPr/>
          </p:nvSpPr>
          <p:spPr>
            <a:xfrm>
              <a:off x="3864450" y="1649725"/>
              <a:ext cx="108075" cy="53925"/>
            </a:xfrm>
            <a:custGeom>
              <a:avLst/>
              <a:gdLst/>
              <a:ahLst/>
              <a:cxnLst/>
              <a:rect l="l" t="t" r="r" b="b"/>
              <a:pathLst>
                <a:path w="4323" h="2157" extrusionOk="0">
                  <a:moveTo>
                    <a:pt x="4263" y="1"/>
                  </a:moveTo>
                  <a:lnTo>
                    <a:pt x="1" y="1870"/>
                  </a:lnTo>
                  <a:cubicBezTo>
                    <a:pt x="25" y="1966"/>
                    <a:pt x="37" y="2061"/>
                    <a:pt x="37" y="2156"/>
                  </a:cubicBezTo>
                  <a:lnTo>
                    <a:pt x="4323" y="275"/>
                  </a:lnTo>
                  <a:cubicBezTo>
                    <a:pt x="4299" y="191"/>
                    <a:pt x="4263" y="96"/>
                    <a:pt x="42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6"/>
            <p:cNvSpPr/>
            <p:nvPr/>
          </p:nvSpPr>
          <p:spPr>
            <a:xfrm>
              <a:off x="3876375" y="1648550"/>
              <a:ext cx="268500" cy="374775"/>
            </a:xfrm>
            <a:custGeom>
              <a:avLst/>
              <a:gdLst/>
              <a:ahLst/>
              <a:cxnLst/>
              <a:rect l="l" t="t" r="r" b="b"/>
              <a:pathLst>
                <a:path w="10740" h="14991" extrusionOk="0">
                  <a:moveTo>
                    <a:pt x="10740" y="0"/>
                  </a:moveTo>
                  <a:lnTo>
                    <a:pt x="298" y="14419"/>
                  </a:lnTo>
                  <a:lnTo>
                    <a:pt x="0" y="14824"/>
                  </a:lnTo>
                  <a:cubicBezTo>
                    <a:pt x="83" y="14859"/>
                    <a:pt x="155" y="14919"/>
                    <a:pt x="214" y="14990"/>
                  </a:cubicBezTo>
                  <a:lnTo>
                    <a:pt x="10740" y="477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6"/>
            <p:cNvSpPr/>
            <p:nvPr/>
          </p:nvSpPr>
          <p:spPr>
            <a:xfrm>
              <a:off x="3970725" y="1626200"/>
              <a:ext cx="44675" cy="45050"/>
            </a:xfrm>
            <a:custGeom>
              <a:avLst/>
              <a:gdLst/>
              <a:ahLst/>
              <a:cxnLst/>
              <a:rect l="l" t="t" r="r" b="b"/>
              <a:pathLst>
                <a:path w="1787" h="1802" extrusionOk="0">
                  <a:moveTo>
                    <a:pt x="842" y="1"/>
                  </a:moveTo>
                  <a:cubicBezTo>
                    <a:pt x="463" y="1"/>
                    <a:pt x="105" y="307"/>
                    <a:pt x="12" y="728"/>
                  </a:cubicBezTo>
                  <a:cubicBezTo>
                    <a:pt x="0" y="799"/>
                    <a:pt x="0" y="882"/>
                    <a:pt x="0" y="954"/>
                  </a:cubicBezTo>
                  <a:cubicBezTo>
                    <a:pt x="0" y="1061"/>
                    <a:pt x="36" y="1144"/>
                    <a:pt x="60" y="1240"/>
                  </a:cubicBezTo>
                  <a:cubicBezTo>
                    <a:pt x="131" y="1430"/>
                    <a:pt x="262" y="1573"/>
                    <a:pt x="453" y="1680"/>
                  </a:cubicBezTo>
                  <a:cubicBezTo>
                    <a:pt x="524" y="1728"/>
                    <a:pt x="608" y="1752"/>
                    <a:pt x="715" y="1787"/>
                  </a:cubicBezTo>
                  <a:cubicBezTo>
                    <a:pt x="750" y="1787"/>
                    <a:pt x="786" y="1799"/>
                    <a:pt x="822" y="1799"/>
                  </a:cubicBezTo>
                  <a:cubicBezTo>
                    <a:pt x="844" y="1801"/>
                    <a:pt x="867" y="1802"/>
                    <a:pt x="889" y="1802"/>
                  </a:cubicBezTo>
                  <a:cubicBezTo>
                    <a:pt x="1304" y="1802"/>
                    <a:pt x="1683" y="1491"/>
                    <a:pt x="1751" y="1073"/>
                  </a:cubicBezTo>
                  <a:cubicBezTo>
                    <a:pt x="1786" y="871"/>
                    <a:pt x="1751" y="680"/>
                    <a:pt x="1679" y="525"/>
                  </a:cubicBezTo>
                  <a:cubicBezTo>
                    <a:pt x="1643" y="430"/>
                    <a:pt x="1596" y="359"/>
                    <a:pt x="1512" y="287"/>
                  </a:cubicBezTo>
                  <a:cubicBezTo>
                    <a:pt x="1453" y="228"/>
                    <a:pt x="1382" y="168"/>
                    <a:pt x="1298" y="120"/>
                  </a:cubicBezTo>
                  <a:cubicBezTo>
                    <a:pt x="1215" y="73"/>
                    <a:pt x="1120" y="49"/>
                    <a:pt x="1024" y="25"/>
                  </a:cubicBezTo>
                  <a:cubicBezTo>
                    <a:pt x="964" y="9"/>
                    <a:pt x="902" y="1"/>
                    <a:pt x="84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6"/>
            <p:cNvSpPr/>
            <p:nvPr/>
          </p:nvSpPr>
          <p:spPr>
            <a:xfrm>
              <a:off x="3799275" y="1673800"/>
              <a:ext cx="66400" cy="63775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1366" y="0"/>
                  </a:moveTo>
                  <a:cubicBezTo>
                    <a:pt x="1186" y="0"/>
                    <a:pt x="1002" y="38"/>
                    <a:pt x="846" y="121"/>
                  </a:cubicBezTo>
                  <a:cubicBezTo>
                    <a:pt x="762" y="169"/>
                    <a:pt x="679" y="205"/>
                    <a:pt x="608" y="264"/>
                  </a:cubicBezTo>
                  <a:cubicBezTo>
                    <a:pt x="369" y="443"/>
                    <a:pt x="191" y="717"/>
                    <a:pt x="131" y="1038"/>
                  </a:cubicBezTo>
                  <a:cubicBezTo>
                    <a:pt x="0" y="1729"/>
                    <a:pt x="465" y="2396"/>
                    <a:pt x="1143" y="2527"/>
                  </a:cubicBezTo>
                  <a:cubicBezTo>
                    <a:pt x="1215" y="2550"/>
                    <a:pt x="1286" y="2550"/>
                    <a:pt x="1370" y="2550"/>
                  </a:cubicBezTo>
                  <a:cubicBezTo>
                    <a:pt x="1453" y="2550"/>
                    <a:pt x="1560" y="2527"/>
                    <a:pt x="1643" y="2515"/>
                  </a:cubicBezTo>
                  <a:cubicBezTo>
                    <a:pt x="2120" y="2407"/>
                    <a:pt x="2525" y="2026"/>
                    <a:pt x="2632" y="1503"/>
                  </a:cubicBezTo>
                  <a:cubicBezTo>
                    <a:pt x="2644" y="1395"/>
                    <a:pt x="2655" y="1300"/>
                    <a:pt x="2644" y="1193"/>
                  </a:cubicBezTo>
                  <a:cubicBezTo>
                    <a:pt x="2644" y="1086"/>
                    <a:pt x="2620" y="1003"/>
                    <a:pt x="2596" y="907"/>
                  </a:cubicBezTo>
                  <a:cubicBezTo>
                    <a:pt x="2489" y="502"/>
                    <a:pt x="2144" y="169"/>
                    <a:pt x="1715" y="50"/>
                  </a:cubicBezTo>
                  <a:cubicBezTo>
                    <a:pt x="1679" y="26"/>
                    <a:pt x="1655" y="26"/>
                    <a:pt x="1620" y="14"/>
                  </a:cubicBezTo>
                  <a:cubicBezTo>
                    <a:pt x="1560" y="2"/>
                    <a:pt x="1501" y="2"/>
                    <a:pt x="1441" y="2"/>
                  </a:cubicBezTo>
                  <a:cubicBezTo>
                    <a:pt x="1416" y="1"/>
                    <a:pt x="1391" y="0"/>
                    <a:pt x="13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6"/>
            <p:cNvSpPr/>
            <p:nvPr/>
          </p:nvSpPr>
          <p:spPr>
            <a:xfrm>
              <a:off x="2952150" y="1372925"/>
              <a:ext cx="24425" cy="22850"/>
            </a:xfrm>
            <a:custGeom>
              <a:avLst/>
              <a:gdLst/>
              <a:ahLst/>
              <a:cxnLst/>
              <a:rect l="l" t="t" r="r" b="b"/>
              <a:pathLst>
                <a:path w="977" h="914" extrusionOk="0">
                  <a:moveTo>
                    <a:pt x="488" y="0"/>
                  </a:moveTo>
                  <a:cubicBezTo>
                    <a:pt x="262" y="0"/>
                    <a:pt x="72" y="143"/>
                    <a:pt x="36" y="369"/>
                  </a:cubicBezTo>
                  <a:cubicBezTo>
                    <a:pt x="0" y="619"/>
                    <a:pt x="155" y="857"/>
                    <a:pt x="417" y="905"/>
                  </a:cubicBezTo>
                  <a:cubicBezTo>
                    <a:pt x="446" y="911"/>
                    <a:pt x="474" y="913"/>
                    <a:pt x="503" y="913"/>
                  </a:cubicBezTo>
                  <a:cubicBezTo>
                    <a:pt x="719" y="913"/>
                    <a:pt x="911" y="757"/>
                    <a:pt x="953" y="536"/>
                  </a:cubicBezTo>
                  <a:cubicBezTo>
                    <a:pt x="977" y="357"/>
                    <a:pt x="905" y="191"/>
                    <a:pt x="774" y="84"/>
                  </a:cubicBezTo>
                  <a:cubicBezTo>
                    <a:pt x="715" y="36"/>
                    <a:pt x="655" y="12"/>
                    <a:pt x="57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6"/>
            <p:cNvSpPr/>
            <p:nvPr/>
          </p:nvSpPr>
          <p:spPr>
            <a:xfrm>
              <a:off x="3905825" y="1180125"/>
              <a:ext cx="33975" cy="32075"/>
            </a:xfrm>
            <a:custGeom>
              <a:avLst/>
              <a:gdLst/>
              <a:ahLst/>
              <a:cxnLst/>
              <a:rect l="l" t="t" r="r" b="b"/>
              <a:pathLst>
                <a:path w="1359" h="1283" extrusionOk="0">
                  <a:moveTo>
                    <a:pt x="669" y="0"/>
                  </a:moveTo>
                  <a:cubicBezTo>
                    <a:pt x="558" y="0"/>
                    <a:pt x="445" y="29"/>
                    <a:pt x="346" y="92"/>
                  </a:cubicBezTo>
                  <a:cubicBezTo>
                    <a:pt x="263" y="128"/>
                    <a:pt x="203" y="211"/>
                    <a:pt x="144" y="283"/>
                  </a:cubicBezTo>
                  <a:cubicBezTo>
                    <a:pt x="96" y="354"/>
                    <a:pt x="48" y="426"/>
                    <a:pt x="37" y="521"/>
                  </a:cubicBezTo>
                  <a:cubicBezTo>
                    <a:pt x="1" y="699"/>
                    <a:pt x="48" y="878"/>
                    <a:pt x="144" y="1009"/>
                  </a:cubicBezTo>
                  <a:cubicBezTo>
                    <a:pt x="203" y="1104"/>
                    <a:pt x="275" y="1164"/>
                    <a:pt x="346" y="1200"/>
                  </a:cubicBezTo>
                  <a:cubicBezTo>
                    <a:pt x="406" y="1235"/>
                    <a:pt x="465" y="1259"/>
                    <a:pt x="549" y="1259"/>
                  </a:cubicBezTo>
                  <a:cubicBezTo>
                    <a:pt x="584" y="1283"/>
                    <a:pt x="632" y="1283"/>
                    <a:pt x="668" y="1283"/>
                  </a:cubicBezTo>
                  <a:cubicBezTo>
                    <a:pt x="763" y="1283"/>
                    <a:pt x="858" y="1247"/>
                    <a:pt x="941" y="1223"/>
                  </a:cubicBezTo>
                  <a:cubicBezTo>
                    <a:pt x="1120" y="1128"/>
                    <a:pt x="1263" y="961"/>
                    <a:pt x="1287" y="759"/>
                  </a:cubicBezTo>
                  <a:cubicBezTo>
                    <a:pt x="1358" y="414"/>
                    <a:pt x="1120" y="68"/>
                    <a:pt x="775" y="9"/>
                  </a:cubicBezTo>
                  <a:cubicBezTo>
                    <a:pt x="740" y="3"/>
                    <a:pt x="705" y="0"/>
                    <a:pt x="66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6"/>
            <p:cNvSpPr/>
            <p:nvPr/>
          </p:nvSpPr>
          <p:spPr>
            <a:xfrm>
              <a:off x="3663250" y="1438025"/>
              <a:ext cx="32175" cy="31950"/>
            </a:xfrm>
            <a:custGeom>
              <a:avLst/>
              <a:gdLst/>
              <a:ahLst/>
              <a:cxnLst/>
              <a:rect l="l" t="t" r="r" b="b"/>
              <a:pathLst>
                <a:path w="1287" h="1278" extrusionOk="0">
                  <a:moveTo>
                    <a:pt x="636" y="1"/>
                  </a:moveTo>
                  <a:cubicBezTo>
                    <a:pt x="545" y="1"/>
                    <a:pt x="457" y="26"/>
                    <a:pt x="381" y="51"/>
                  </a:cubicBezTo>
                  <a:cubicBezTo>
                    <a:pt x="286" y="99"/>
                    <a:pt x="215" y="158"/>
                    <a:pt x="155" y="230"/>
                  </a:cubicBezTo>
                  <a:cubicBezTo>
                    <a:pt x="95" y="289"/>
                    <a:pt x="60" y="373"/>
                    <a:pt x="36" y="456"/>
                  </a:cubicBezTo>
                  <a:cubicBezTo>
                    <a:pt x="36" y="468"/>
                    <a:pt x="24" y="504"/>
                    <a:pt x="24" y="528"/>
                  </a:cubicBezTo>
                  <a:cubicBezTo>
                    <a:pt x="0" y="611"/>
                    <a:pt x="0" y="682"/>
                    <a:pt x="24" y="742"/>
                  </a:cubicBezTo>
                  <a:cubicBezTo>
                    <a:pt x="60" y="1004"/>
                    <a:pt x="262" y="1218"/>
                    <a:pt x="548" y="1266"/>
                  </a:cubicBezTo>
                  <a:cubicBezTo>
                    <a:pt x="584" y="1274"/>
                    <a:pt x="622" y="1278"/>
                    <a:pt x="660" y="1278"/>
                  </a:cubicBezTo>
                  <a:cubicBezTo>
                    <a:pt x="737" y="1278"/>
                    <a:pt x="814" y="1262"/>
                    <a:pt x="869" y="1230"/>
                  </a:cubicBezTo>
                  <a:cubicBezTo>
                    <a:pt x="965" y="1206"/>
                    <a:pt x="1048" y="1147"/>
                    <a:pt x="1108" y="1087"/>
                  </a:cubicBezTo>
                  <a:cubicBezTo>
                    <a:pt x="1203" y="992"/>
                    <a:pt x="1262" y="873"/>
                    <a:pt x="1274" y="742"/>
                  </a:cubicBezTo>
                  <a:cubicBezTo>
                    <a:pt x="1286" y="682"/>
                    <a:pt x="1286" y="611"/>
                    <a:pt x="1274" y="551"/>
                  </a:cubicBezTo>
                  <a:cubicBezTo>
                    <a:pt x="1262" y="456"/>
                    <a:pt x="1227" y="349"/>
                    <a:pt x="1167" y="278"/>
                  </a:cubicBezTo>
                  <a:cubicBezTo>
                    <a:pt x="1119" y="206"/>
                    <a:pt x="1060" y="147"/>
                    <a:pt x="988" y="99"/>
                  </a:cubicBezTo>
                  <a:cubicBezTo>
                    <a:pt x="917" y="51"/>
                    <a:pt x="846" y="27"/>
                    <a:pt x="750" y="16"/>
                  </a:cubicBezTo>
                  <a:cubicBezTo>
                    <a:pt x="712" y="5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6"/>
            <p:cNvSpPr/>
            <p:nvPr/>
          </p:nvSpPr>
          <p:spPr>
            <a:xfrm>
              <a:off x="3771300" y="1209975"/>
              <a:ext cx="23525" cy="22375"/>
            </a:xfrm>
            <a:custGeom>
              <a:avLst/>
              <a:gdLst/>
              <a:ahLst/>
              <a:cxnLst/>
              <a:rect l="l" t="t" r="r" b="b"/>
              <a:pathLst>
                <a:path w="941" h="895" extrusionOk="0">
                  <a:moveTo>
                    <a:pt x="474" y="1"/>
                  </a:moveTo>
                  <a:cubicBezTo>
                    <a:pt x="258" y="1"/>
                    <a:pt x="56" y="167"/>
                    <a:pt x="12" y="363"/>
                  </a:cubicBezTo>
                  <a:cubicBezTo>
                    <a:pt x="12" y="398"/>
                    <a:pt x="0" y="446"/>
                    <a:pt x="0" y="470"/>
                  </a:cubicBezTo>
                  <a:cubicBezTo>
                    <a:pt x="0" y="577"/>
                    <a:pt x="48" y="660"/>
                    <a:pt x="107" y="744"/>
                  </a:cubicBezTo>
                  <a:cubicBezTo>
                    <a:pt x="167" y="779"/>
                    <a:pt x="238" y="839"/>
                    <a:pt x="334" y="875"/>
                  </a:cubicBezTo>
                  <a:cubicBezTo>
                    <a:pt x="345" y="875"/>
                    <a:pt x="357" y="887"/>
                    <a:pt x="369" y="887"/>
                  </a:cubicBezTo>
                  <a:cubicBezTo>
                    <a:pt x="409" y="891"/>
                    <a:pt x="444" y="894"/>
                    <a:pt x="477" y="894"/>
                  </a:cubicBezTo>
                  <a:cubicBezTo>
                    <a:pt x="524" y="894"/>
                    <a:pt x="566" y="889"/>
                    <a:pt x="607" y="875"/>
                  </a:cubicBezTo>
                  <a:cubicBezTo>
                    <a:pt x="762" y="815"/>
                    <a:pt x="881" y="696"/>
                    <a:pt x="893" y="529"/>
                  </a:cubicBezTo>
                  <a:cubicBezTo>
                    <a:pt x="941" y="291"/>
                    <a:pt x="774" y="53"/>
                    <a:pt x="536" y="6"/>
                  </a:cubicBezTo>
                  <a:cubicBezTo>
                    <a:pt x="515" y="2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6"/>
            <p:cNvSpPr/>
            <p:nvPr/>
          </p:nvSpPr>
          <p:spPr>
            <a:xfrm>
              <a:off x="3896300" y="1404575"/>
              <a:ext cx="24750" cy="22450"/>
            </a:xfrm>
            <a:custGeom>
              <a:avLst/>
              <a:gdLst/>
              <a:ahLst/>
              <a:cxnLst/>
              <a:rect l="l" t="t" r="r" b="b"/>
              <a:pathLst>
                <a:path w="990" h="898" extrusionOk="0">
                  <a:moveTo>
                    <a:pt x="502" y="0"/>
                  </a:moveTo>
                  <a:cubicBezTo>
                    <a:pt x="294" y="0"/>
                    <a:pt x="102" y="155"/>
                    <a:pt x="60" y="365"/>
                  </a:cubicBezTo>
                  <a:cubicBezTo>
                    <a:pt x="1" y="603"/>
                    <a:pt x="168" y="842"/>
                    <a:pt x="418" y="889"/>
                  </a:cubicBezTo>
                  <a:cubicBezTo>
                    <a:pt x="445" y="895"/>
                    <a:pt x="473" y="897"/>
                    <a:pt x="500" y="897"/>
                  </a:cubicBezTo>
                  <a:cubicBezTo>
                    <a:pt x="708" y="897"/>
                    <a:pt x="899" y="743"/>
                    <a:pt x="941" y="532"/>
                  </a:cubicBezTo>
                  <a:cubicBezTo>
                    <a:pt x="989" y="294"/>
                    <a:pt x="822" y="56"/>
                    <a:pt x="584" y="8"/>
                  </a:cubicBezTo>
                  <a:cubicBezTo>
                    <a:pt x="557" y="3"/>
                    <a:pt x="529" y="0"/>
                    <a:pt x="50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6"/>
            <p:cNvSpPr/>
            <p:nvPr/>
          </p:nvSpPr>
          <p:spPr>
            <a:xfrm>
              <a:off x="3314975" y="1411675"/>
              <a:ext cx="23550" cy="22800"/>
            </a:xfrm>
            <a:custGeom>
              <a:avLst/>
              <a:gdLst/>
              <a:ahLst/>
              <a:cxnLst/>
              <a:rect l="l" t="t" r="r" b="b"/>
              <a:pathLst>
                <a:path w="942" h="912" extrusionOk="0">
                  <a:moveTo>
                    <a:pt x="485" y="1"/>
                  </a:moveTo>
                  <a:cubicBezTo>
                    <a:pt x="456" y="1"/>
                    <a:pt x="430" y="4"/>
                    <a:pt x="406" y="10"/>
                  </a:cubicBezTo>
                  <a:cubicBezTo>
                    <a:pt x="322" y="22"/>
                    <a:pt x="227" y="81"/>
                    <a:pt x="156" y="141"/>
                  </a:cubicBezTo>
                  <a:cubicBezTo>
                    <a:pt x="96" y="200"/>
                    <a:pt x="60" y="272"/>
                    <a:pt x="49" y="367"/>
                  </a:cubicBezTo>
                  <a:cubicBezTo>
                    <a:pt x="1" y="570"/>
                    <a:pt x="108" y="772"/>
                    <a:pt x="287" y="855"/>
                  </a:cubicBezTo>
                  <a:cubicBezTo>
                    <a:pt x="334" y="867"/>
                    <a:pt x="358" y="891"/>
                    <a:pt x="406" y="903"/>
                  </a:cubicBezTo>
                  <a:cubicBezTo>
                    <a:pt x="441" y="909"/>
                    <a:pt x="474" y="912"/>
                    <a:pt x="505" y="912"/>
                  </a:cubicBezTo>
                  <a:cubicBezTo>
                    <a:pt x="537" y="912"/>
                    <a:pt x="566" y="909"/>
                    <a:pt x="596" y="903"/>
                  </a:cubicBezTo>
                  <a:cubicBezTo>
                    <a:pt x="620" y="903"/>
                    <a:pt x="632" y="891"/>
                    <a:pt x="644" y="891"/>
                  </a:cubicBezTo>
                  <a:cubicBezTo>
                    <a:pt x="739" y="831"/>
                    <a:pt x="822" y="772"/>
                    <a:pt x="870" y="677"/>
                  </a:cubicBezTo>
                  <a:cubicBezTo>
                    <a:pt x="870" y="665"/>
                    <a:pt x="882" y="653"/>
                    <a:pt x="882" y="653"/>
                  </a:cubicBezTo>
                  <a:cubicBezTo>
                    <a:pt x="906" y="605"/>
                    <a:pt x="918" y="570"/>
                    <a:pt x="930" y="534"/>
                  </a:cubicBezTo>
                  <a:cubicBezTo>
                    <a:pt x="942" y="474"/>
                    <a:pt x="942" y="427"/>
                    <a:pt x="930" y="367"/>
                  </a:cubicBezTo>
                  <a:cubicBezTo>
                    <a:pt x="918" y="296"/>
                    <a:pt x="882" y="212"/>
                    <a:pt x="834" y="153"/>
                  </a:cubicBezTo>
                  <a:cubicBezTo>
                    <a:pt x="787" y="81"/>
                    <a:pt x="680" y="22"/>
                    <a:pt x="572" y="10"/>
                  </a:cubicBezTo>
                  <a:cubicBezTo>
                    <a:pt x="543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6"/>
            <p:cNvSpPr/>
            <p:nvPr/>
          </p:nvSpPr>
          <p:spPr>
            <a:xfrm>
              <a:off x="3166450" y="1148200"/>
              <a:ext cx="18475" cy="4700"/>
            </a:xfrm>
            <a:custGeom>
              <a:avLst/>
              <a:gdLst/>
              <a:ahLst/>
              <a:cxnLst/>
              <a:rect l="l" t="t" r="r" b="b"/>
              <a:pathLst>
                <a:path w="739" h="188" extrusionOk="0">
                  <a:moveTo>
                    <a:pt x="1" y="0"/>
                  </a:moveTo>
                  <a:cubicBezTo>
                    <a:pt x="60" y="83"/>
                    <a:pt x="155" y="155"/>
                    <a:pt x="275" y="179"/>
                  </a:cubicBezTo>
                  <a:cubicBezTo>
                    <a:pt x="304" y="185"/>
                    <a:pt x="334" y="188"/>
                    <a:pt x="364" y="188"/>
                  </a:cubicBezTo>
                  <a:cubicBezTo>
                    <a:pt x="394" y="188"/>
                    <a:pt x="423" y="185"/>
                    <a:pt x="453" y="179"/>
                  </a:cubicBezTo>
                  <a:cubicBezTo>
                    <a:pt x="548" y="155"/>
                    <a:pt x="632" y="95"/>
                    <a:pt x="691" y="24"/>
                  </a:cubicBezTo>
                  <a:cubicBezTo>
                    <a:pt x="715" y="24"/>
                    <a:pt x="727" y="12"/>
                    <a:pt x="73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6"/>
            <p:cNvSpPr/>
            <p:nvPr/>
          </p:nvSpPr>
          <p:spPr>
            <a:xfrm>
              <a:off x="3852550" y="2017750"/>
              <a:ext cx="33950" cy="31775"/>
            </a:xfrm>
            <a:custGeom>
              <a:avLst/>
              <a:gdLst/>
              <a:ahLst/>
              <a:cxnLst/>
              <a:rect l="l" t="t" r="r" b="b"/>
              <a:pathLst>
                <a:path w="1358" h="1271" extrusionOk="0">
                  <a:moveTo>
                    <a:pt x="691" y="0"/>
                  </a:moveTo>
                  <a:cubicBezTo>
                    <a:pt x="640" y="0"/>
                    <a:pt x="590" y="6"/>
                    <a:pt x="548" y="20"/>
                  </a:cubicBezTo>
                  <a:cubicBezTo>
                    <a:pt x="489" y="44"/>
                    <a:pt x="441" y="56"/>
                    <a:pt x="394" y="79"/>
                  </a:cubicBezTo>
                  <a:cubicBezTo>
                    <a:pt x="310" y="127"/>
                    <a:pt x="227" y="187"/>
                    <a:pt x="191" y="258"/>
                  </a:cubicBezTo>
                  <a:cubicBezTo>
                    <a:pt x="132" y="341"/>
                    <a:pt x="84" y="425"/>
                    <a:pt x="72" y="520"/>
                  </a:cubicBezTo>
                  <a:cubicBezTo>
                    <a:pt x="1" y="853"/>
                    <a:pt x="239" y="1199"/>
                    <a:pt x="572" y="1258"/>
                  </a:cubicBezTo>
                  <a:cubicBezTo>
                    <a:pt x="614" y="1267"/>
                    <a:pt x="655" y="1271"/>
                    <a:pt x="696" y="1271"/>
                  </a:cubicBezTo>
                  <a:cubicBezTo>
                    <a:pt x="996" y="1271"/>
                    <a:pt x="1270" y="1051"/>
                    <a:pt x="1322" y="758"/>
                  </a:cubicBezTo>
                  <a:cubicBezTo>
                    <a:pt x="1358" y="556"/>
                    <a:pt x="1310" y="365"/>
                    <a:pt x="1191" y="234"/>
                  </a:cubicBezTo>
                  <a:cubicBezTo>
                    <a:pt x="1108" y="163"/>
                    <a:pt x="1036" y="91"/>
                    <a:pt x="953" y="56"/>
                  </a:cubicBezTo>
                  <a:cubicBezTo>
                    <a:pt x="917" y="44"/>
                    <a:pt x="870" y="20"/>
                    <a:pt x="834" y="8"/>
                  </a:cubicBezTo>
                  <a:lnTo>
                    <a:pt x="798" y="8"/>
                  </a:lnTo>
                  <a:cubicBezTo>
                    <a:pt x="764" y="3"/>
                    <a:pt x="727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6"/>
            <p:cNvSpPr/>
            <p:nvPr/>
          </p:nvSpPr>
          <p:spPr>
            <a:xfrm>
              <a:off x="3796600" y="1402900"/>
              <a:ext cx="13700" cy="13525"/>
            </a:xfrm>
            <a:custGeom>
              <a:avLst/>
              <a:gdLst/>
              <a:ahLst/>
              <a:cxnLst/>
              <a:rect l="l" t="t" r="r" b="b"/>
              <a:pathLst>
                <a:path w="548" h="541" extrusionOk="0">
                  <a:moveTo>
                    <a:pt x="290" y="0"/>
                  </a:moveTo>
                  <a:cubicBezTo>
                    <a:pt x="164" y="0"/>
                    <a:pt x="55" y="89"/>
                    <a:pt x="12" y="206"/>
                  </a:cubicBezTo>
                  <a:lnTo>
                    <a:pt x="12" y="242"/>
                  </a:lnTo>
                  <a:cubicBezTo>
                    <a:pt x="0" y="397"/>
                    <a:pt x="72" y="528"/>
                    <a:pt x="226" y="540"/>
                  </a:cubicBezTo>
                  <a:lnTo>
                    <a:pt x="250" y="540"/>
                  </a:lnTo>
                  <a:cubicBezTo>
                    <a:pt x="259" y="540"/>
                    <a:pt x="267" y="541"/>
                    <a:pt x="276" y="541"/>
                  </a:cubicBezTo>
                  <a:cubicBezTo>
                    <a:pt x="385" y="541"/>
                    <a:pt x="480" y="471"/>
                    <a:pt x="524" y="361"/>
                  </a:cubicBezTo>
                  <a:cubicBezTo>
                    <a:pt x="524" y="349"/>
                    <a:pt x="536" y="325"/>
                    <a:pt x="536" y="313"/>
                  </a:cubicBezTo>
                  <a:cubicBezTo>
                    <a:pt x="548" y="242"/>
                    <a:pt x="536" y="170"/>
                    <a:pt x="488" y="123"/>
                  </a:cubicBezTo>
                  <a:cubicBezTo>
                    <a:pt x="476" y="99"/>
                    <a:pt x="465" y="87"/>
                    <a:pt x="453" y="63"/>
                  </a:cubicBezTo>
                  <a:cubicBezTo>
                    <a:pt x="417" y="28"/>
                    <a:pt x="369" y="16"/>
                    <a:pt x="334" y="4"/>
                  </a:cubicBezTo>
                  <a:cubicBezTo>
                    <a:pt x="319" y="1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6"/>
            <p:cNvSpPr/>
            <p:nvPr/>
          </p:nvSpPr>
          <p:spPr>
            <a:xfrm>
              <a:off x="3563825" y="1305250"/>
              <a:ext cx="12825" cy="13225"/>
            </a:xfrm>
            <a:custGeom>
              <a:avLst/>
              <a:gdLst/>
              <a:ahLst/>
              <a:cxnLst/>
              <a:rect l="l" t="t" r="r" b="b"/>
              <a:pathLst>
                <a:path w="513" h="529" extrusionOk="0">
                  <a:moveTo>
                    <a:pt x="253" y="0"/>
                  </a:moveTo>
                  <a:cubicBezTo>
                    <a:pt x="208" y="0"/>
                    <a:pt x="161" y="13"/>
                    <a:pt x="108" y="40"/>
                  </a:cubicBezTo>
                  <a:cubicBezTo>
                    <a:pt x="60" y="64"/>
                    <a:pt x="12" y="124"/>
                    <a:pt x="1" y="219"/>
                  </a:cubicBezTo>
                  <a:lnTo>
                    <a:pt x="1" y="338"/>
                  </a:lnTo>
                  <a:lnTo>
                    <a:pt x="1" y="350"/>
                  </a:lnTo>
                  <a:cubicBezTo>
                    <a:pt x="24" y="433"/>
                    <a:pt x="96" y="516"/>
                    <a:pt x="191" y="528"/>
                  </a:cubicBezTo>
                  <a:lnTo>
                    <a:pt x="298" y="528"/>
                  </a:lnTo>
                  <a:cubicBezTo>
                    <a:pt x="322" y="516"/>
                    <a:pt x="370" y="505"/>
                    <a:pt x="393" y="481"/>
                  </a:cubicBezTo>
                  <a:cubicBezTo>
                    <a:pt x="441" y="445"/>
                    <a:pt x="489" y="397"/>
                    <a:pt x="501" y="326"/>
                  </a:cubicBezTo>
                  <a:cubicBezTo>
                    <a:pt x="513" y="266"/>
                    <a:pt x="501" y="183"/>
                    <a:pt x="477" y="147"/>
                  </a:cubicBezTo>
                  <a:cubicBezTo>
                    <a:pt x="441" y="88"/>
                    <a:pt x="370" y="28"/>
                    <a:pt x="298" y="4"/>
                  </a:cubicBezTo>
                  <a:cubicBezTo>
                    <a:pt x="283" y="2"/>
                    <a:pt x="268" y="0"/>
                    <a:pt x="2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6"/>
            <p:cNvSpPr/>
            <p:nvPr/>
          </p:nvSpPr>
          <p:spPr>
            <a:xfrm>
              <a:off x="3679325" y="1251700"/>
              <a:ext cx="13400" cy="13375"/>
            </a:xfrm>
            <a:custGeom>
              <a:avLst/>
              <a:gdLst/>
              <a:ahLst/>
              <a:cxnLst/>
              <a:rect l="l" t="t" r="r" b="b"/>
              <a:pathLst>
                <a:path w="536" h="535" extrusionOk="0">
                  <a:moveTo>
                    <a:pt x="290" y="0"/>
                  </a:moveTo>
                  <a:cubicBezTo>
                    <a:pt x="155" y="0"/>
                    <a:pt x="46" y="99"/>
                    <a:pt x="24" y="218"/>
                  </a:cubicBezTo>
                  <a:cubicBezTo>
                    <a:pt x="0" y="289"/>
                    <a:pt x="24" y="349"/>
                    <a:pt x="48" y="408"/>
                  </a:cubicBezTo>
                  <a:cubicBezTo>
                    <a:pt x="95" y="468"/>
                    <a:pt x="155" y="515"/>
                    <a:pt x="226" y="527"/>
                  </a:cubicBezTo>
                  <a:cubicBezTo>
                    <a:pt x="248" y="532"/>
                    <a:pt x="270" y="535"/>
                    <a:pt x="291" y="535"/>
                  </a:cubicBezTo>
                  <a:cubicBezTo>
                    <a:pt x="416" y="535"/>
                    <a:pt x="516" y="447"/>
                    <a:pt x="536" y="325"/>
                  </a:cubicBezTo>
                  <a:lnTo>
                    <a:pt x="536" y="206"/>
                  </a:lnTo>
                  <a:cubicBezTo>
                    <a:pt x="512" y="111"/>
                    <a:pt x="441" y="39"/>
                    <a:pt x="334" y="3"/>
                  </a:cubicBezTo>
                  <a:cubicBezTo>
                    <a:pt x="319" y="1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6"/>
            <p:cNvSpPr/>
            <p:nvPr/>
          </p:nvSpPr>
          <p:spPr>
            <a:xfrm>
              <a:off x="3144725" y="1163875"/>
              <a:ext cx="14600" cy="13400"/>
            </a:xfrm>
            <a:custGeom>
              <a:avLst/>
              <a:gdLst/>
              <a:ahLst/>
              <a:cxnLst/>
              <a:rect l="l" t="t" r="r" b="b"/>
              <a:pathLst>
                <a:path w="584" h="536" extrusionOk="0">
                  <a:moveTo>
                    <a:pt x="294" y="0"/>
                  </a:moveTo>
                  <a:cubicBezTo>
                    <a:pt x="163" y="0"/>
                    <a:pt x="57" y="81"/>
                    <a:pt x="36" y="218"/>
                  </a:cubicBezTo>
                  <a:cubicBezTo>
                    <a:pt x="1" y="361"/>
                    <a:pt x="96" y="504"/>
                    <a:pt x="239" y="528"/>
                  </a:cubicBezTo>
                  <a:cubicBezTo>
                    <a:pt x="261" y="533"/>
                    <a:pt x="282" y="535"/>
                    <a:pt x="303" y="535"/>
                  </a:cubicBezTo>
                  <a:cubicBezTo>
                    <a:pt x="429" y="535"/>
                    <a:pt x="528" y="448"/>
                    <a:pt x="548" y="326"/>
                  </a:cubicBezTo>
                  <a:cubicBezTo>
                    <a:pt x="584" y="171"/>
                    <a:pt x="489" y="40"/>
                    <a:pt x="346" y="4"/>
                  </a:cubicBezTo>
                  <a:cubicBezTo>
                    <a:pt x="328" y="1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6"/>
            <p:cNvSpPr/>
            <p:nvPr/>
          </p:nvSpPr>
          <p:spPr>
            <a:xfrm>
              <a:off x="3218550" y="1236775"/>
              <a:ext cx="14300" cy="13050"/>
            </a:xfrm>
            <a:custGeom>
              <a:avLst/>
              <a:gdLst/>
              <a:ahLst/>
              <a:cxnLst/>
              <a:rect l="l" t="t" r="r" b="b"/>
              <a:pathLst>
                <a:path w="572" h="522" extrusionOk="0">
                  <a:moveTo>
                    <a:pt x="284" y="1"/>
                  </a:moveTo>
                  <a:cubicBezTo>
                    <a:pt x="173" y="1"/>
                    <a:pt x="78" y="69"/>
                    <a:pt x="36" y="184"/>
                  </a:cubicBezTo>
                  <a:cubicBezTo>
                    <a:pt x="36" y="207"/>
                    <a:pt x="24" y="219"/>
                    <a:pt x="24" y="219"/>
                  </a:cubicBezTo>
                  <a:cubicBezTo>
                    <a:pt x="0" y="350"/>
                    <a:pt x="84" y="481"/>
                    <a:pt x="238" y="517"/>
                  </a:cubicBezTo>
                  <a:cubicBezTo>
                    <a:pt x="255" y="520"/>
                    <a:pt x="272" y="521"/>
                    <a:pt x="289" y="521"/>
                  </a:cubicBezTo>
                  <a:cubicBezTo>
                    <a:pt x="343" y="521"/>
                    <a:pt x="395" y="506"/>
                    <a:pt x="441" y="469"/>
                  </a:cubicBezTo>
                  <a:cubicBezTo>
                    <a:pt x="488" y="422"/>
                    <a:pt x="536" y="386"/>
                    <a:pt x="548" y="303"/>
                  </a:cubicBezTo>
                  <a:cubicBezTo>
                    <a:pt x="572" y="172"/>
                    <a:pt x="488" y="41"/>
                    <a:pt x="357" y="5"/>
                  </a:cubicBezTo>
                  <a:lnTo>
                    <a:pt x="334" y="5"/>
                  </a:lnTo>
                  <a:cubicBezTo>
                    <a:pt x="317" y="2"/>
                    <a:pt x="300" y="1"/>
                    <a:pt x="28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6"/>
            <p:cNvSpPr/>
            <p:nvPr/>
          </p:nvSpPr>
          <p:spPr>
            <a:xfrm>
              <a:off x="3135200" y="1280250"/>
              <a:ext cx="13725" cy="13400"/>
            </a:xfrm>
            <a:custGeom>
              <a:avLst/>
              <a:gdLst/>
              <a:ahLst/>
              <a:cxnLst/>
              <a:rect l="l" t="t" r="r" b="b"/>
              <a:pathLst>
                <a:path w="549" h="536" extrusionOk="0">
                  <a:moveTo>
                    <a:pt x="277" y="0"/>
                  </a:moveTo>
                  <a:cubicBezTo>
                    <a:pt x="158" y="0"/>
                    <a:pt x="34" y="81"/>
                    <a:pt x="12" y="219"/>
                  </a:cubicBezTo>
                  <a:lnTo>
                    <a:pt x="12" y="242"/>
                  </a:lnTo>
                  <a:cubicBezTo>
                    <a:pt x="1" y="385"/>
                    <a:pt x="84" y="504"/>
                    <a:pt x="215" y="528"/>
                  </a:cubicBezTo>
                  <a:cubicBezTo>
                    <a:pt x="237" y="533"/>
                    <a:pt x="259" y="536"/>
                    <a:pt x="280" y="536"/>
                  </a:cubicBezTo>
                  <a:cubicBezTo>
                    <a:pt x="405" y="536"/>
                    <a:pt x="506" y="448"/>
                    <a:pt x="536" y="326"/>
                  </a:cubicBezTo>
                  <a:cubicBezTo>
                    <a:pt x="548" y="207"/>
                    <a:pt x="501" y="100"/>
                    <a:pt x="393" y="40"/>
                  </a:cubicBezTo>
                  <a:cubicBezTo>
                    <a:pt x="370" y="28"/>
                    <a:pt x="358" y="4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3" name="Google Shape;3703;p26"/>
          <p:cNvGrpSpPr/>
          <p:nvPr/>
        </p:nvGrpSpPr>
        <p:grpSpPr>
          <a:xfrm flipH="1">
            <a:off x="-56" y="28"/>
            <a:ext cx="2361918" cy="1745366"/>
            <a:chOff x="2924750" y="1147900"/>
            <a:chExt cx="1220125" cy="901625"/>
          </a:xfrm>
        </p:grpSpPr>
        <p:sp>
          <p:nvSpPr>
            <p:cNvPr id="3704" name="Google Shape;3704;p26"/>
            <p:cNvSpPr/>
            <p:nvPr/>
          </p:nvSpPr>
          <p:spPr>
            <a:xfrm>
              <a:off x="2925350" y="11812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7"/>
                    <a:pt x="4" y="10"/>
                    <a:pt x="5" y="10"/>
                  </a:cubicBezTo>
                  <a:cubicBezTo>
                    <a:pt x="7" y="10"/>
                    <a:pt x="7" y="7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6"/>
            <p:cNvSpPr/>
            <p:nvPr/>
          </p:nvSpPr>
          <p:spPr>
            <a:xfrm>
              <a:off x="2925650" y="1181825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" y="0"/>
                  </a:moveTo>
                  <a:cubicBezTo>
                    <a:pt x="1" y="10"/>
                    <a:pt x="8" y="12"/>
                    <a:pt x="11" y="12"/>
                  </a:cubicBezTo>
                  <a:lnTo>
                    <a:pt x="11" y="12"/>
                  </a:lnTo>
                  <a:cubicBezTo>
                    <a:pt x="10" y="8"/>
                    <a:pt x="7" y="0"/>
                    <a:pt x="1" y="0"/>
                  </a:cubicBezTo>
                  <a:close/>
                  <a:moveTo>
                    <a:pt x="11" y="12"/>
                  </a:moveTo>
                  <a:lnTo>
                    <a:pt x="11" y="12"/>
                  </a:lnTo>
                  <a:cubicBezTo>
                    <a:pt x="12" y="14"/>
                    <a:pt x="12" y="16"/>
                    <a:pt x="12" y="16"/>
                  </a:cubicBezTo>
                  <a:cubicBezTo>
                    <a:pt x="12" y="16"/>
                    <a:pt x="12" y="15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6"/>
            <p:cNvSpPr/>
            <p:nvPr/>
          </p:nvSpPr>
          <p:spPr>
            <a:xfrm>
              <a:off x="2926250" y="118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6"/>
            <p:cNvSpPr/>
            <p:nvPr/>
          </p:nvSpPr>
          <p:spPr>
            <a:xfrm>
              <a:off x="2924750" y="11797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6"/>
            <p:cNvSpPr/>
            <p:nvPr/>
          </p:nvSpPr>
          <p:spPr>
            <a:xfrm>
              <a:off x="2925350" y="118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6"/>
            <p:cNvSpPr/>
            <p:nvPr/>
          </p:nvSpPr>
          <p:spPr>
            <a:xfrm>
              <a:off x="2931900" y="1162175"/>
              <a:ext cx="86650" cy="19375"/>
            </a:xfrm>
            <a:custGeom>
              <a:avLst/>
              <a:gdLst/>
              <a:ahLst/>
              <a:cxnLst/>
              <a:rect l="l" t="t" r="r" b="b"/>
              <a:pathLst>
                <a:path w="3466" h="775" extrusionOk="0">
                  <a:moveTo>
                    <a:pt x="3465" y="1"/>
                  </a:moveTo>
                  <a:lnTo>
                    <a:pt x="1" y="524"/>
                  </a:lnTo>
                  <a:lnTo>
                    <a:pt x="1" y="608"/>
                  </a:lnTo>
                  <a:lnTo>
                    <a:pt x="274" y="775"/>
                  </a:lnTo>
                  <a:lnTo>
                    <a:pt x="3382" y="298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6"/>
            <p:cNvSpPr/>
            <p:nvPr/>
          </p:nvSpPr>
          <p:spPr>
            <a:xfrm>
              <a:off x="3024175" y="1148200"/>
              <a:ext cx="134275" cy="20250"/>
            </a:xfrm>
            <a:custGeom>
              <a:avLst/>
              <a:gdLst/>
              <a:ahLst/>
              <a:cxnLst/>
              <a:rect l="l" t="t" r="r" b="b"/>
              <a:pathLst>
                <a:path w="5371" h="810" extrusionOk="0">
                  <a:moveTo>
                    <a:pt x="3489" y="0"/>
                  </a:moveTo>
                  <a:lnTo>
                    <a:pt x="72" y="512"/>
                  </a:lnTo>
                  <a:lnTo>
                    <a:pt x="1" y="810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6"/>
            <p:cNvSpPr/>
            <p:nvPr/>
          </p:nvSpPr>
          <p:spPr>
            <a:xfrm>
              <a:off x="3114950" y="1293450"/>
              <a:ext cx="203925" cy="127125"/>
            </a:xfrm>
            <a:custGeom>
              <a:avLst/>
              <a:gdLst/>
              <a:ahLst/>
              <a:cxnLst/>
              <a:rect l="l" t="t" r="r" b="b"/>
              <a:pathLst>
                <a:path w="8157" h="5085" extrusionOk="0">
                  <a:moveTo>
                    <a:pt x="287" y="0"/>
                  </a:moveTo>
                  <a:lnTo>
                    <a:pt x="1" y="155"/>
                  </a:lnTo>
                  <a:lnTo>
                    <a:pt x="8050" y="5084"/>
                  </a:lnTo>
                  <a:cubicBezTo>
                    <a:pt x="8073" y="4989"/>
                    <a:pt x="8109" y="4918"/>
                    <a:pt x="8157" y="4858"/>
                  </a:cubicBezTo>
                  <a:lnTo>
                    <a:pt x="8109" y="479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6"/>
            <p:cNvSpPr/>
            <p:nvPr/>
          </p:nvSpPr>
          <p:spPr>
            <a:xfrm>
              <a:off x="2925950" y="11773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0" y="179"/>
                  </a:moveTo>
                  <a:cubicBezTo>
                    <a:pt x="25" y="196"/>
                    <a:pt x="44" y="207"/>
                    <a:pt x="66" y="212"/>
                  </a:cubicBezTo>
                  <a:lnTo>
                    <a:pt x="66" y="212"/>
                  </a:lnTo>
                  <a:lnTo>
                    <a:pt x="12" y="179"/>
                  </a:lnTo>
                  <a:close/>
                  <a:moveTo>
                    <a:pt x="239" y="1"/>
                  </a:moveTo>
                  <a:lnTo>
                    <a:pt x="239" y="84"/>
                  </a:lnTo>
                  <a:cubicBezTo>
                    <a:pt x="239" y="150"/>
                    <a:pt x="188" y="216"/>
                    <a:pt x="114" y="216"/>
                  </a:cubicBezTo>
                  <a:cubicBezTo>
                    <a:pt x="108" y="216"/>
                    <a:pt x="102" y="216"/>
                    <a:pt x="96" y="215"/>
                  </a:cubicBezTo>
                  <a:cubicBezTo>
                    <a:pt x="85" y="215"/>
                    <a:pt x="75" y="214"/>
                    <a:pt x="66" y="212"/>
                  </a:cubicBezTo>
                  <a:lnTo>
                    <a:pt x="66" y="212"/>
                  </a:lnTo>
                  <a:lnTo>
                    <a:pt x="3025" y="2013"/>
                  </a:lnTo>
                  <a:lnTo>
                    <a:pt x="3096" y="1727"/>
                  </a:lnTo>
                  <a:lnTo>
                    <a:pt x="512" y="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6"/>
            <p:cNvSpPr/>
            <p:nvPr/>
          </p:nvSpPr>
          <p:spPr>
            <a:xfrm>
              <a:off x="3007800" y="1224975"/>
              <a:ext cx="107175" cy="68200"/>
            </a:xfrm>
            <a:custGeom>
              <a:avLst/>
              <a:gdLst/>
              <a:ahLst/>
              <a:cxnLst/>
              <a:rect l="l" t="t" r="r" b="b"/>
              <a:pathLst>
                <a:path w="4287" h="2728" extrusionOk="0">
                  <a:moveTo>
                    <a:pt x="72" y="1"/>
                  </a:moveTo>
                  <a:lnTo>
                    <a:pt x="1" y="287"/>
                  </a:lnTo>
                  <a:lnTo>
                    <a:pt x="4001" y="2727"/>
                  </a:lnTo>
                  <a:lnTo>
                    <a:pt x="4287" y="258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6"/>
            <p:cNvSpPr/>
            <p:nvPr/>
          </p:nvSpPr>
          <p:spPr>
            <a:xfrm>
              <a:off x="2924750" y="118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6"/>
            <p:cNvSpPr/>
            <p:nvPr/>
          </p:nvSpPr>
          <p:spPr>
            <a:xfrm>
              <a:off x="2926250" y="118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6"/>
            <p:cNvSpPr/>
            <p:nvPr/>
          </p:nvSpPr>
          <p:spPr>
            <a:xfrm>
              <a:off x="2925350" y="118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6"/>
            <p:cNvSpPr/>
            <p:nvPr/>
          </p:nvSpPr>
          <p:spPr>
            <a:xfrm>
              <a:off x="2924750" y="1148200"/>
              <a:ext cx="7175" cy="34850"/>
            </a:xfrm>
            <a:custGeom>
              <a:avLst/>
              <a:gdLst/>
              <a:ahLst/>
              <a:cxnLst/>
              <a:rect l="l" t="t" r="r" b="b"/>
              <a:pathLst>
                <a:path w="287" h="1394" extrusionOk="0">
                  <a:moveTo>
                    <a:pt x="1" y="0"/>
                  </a:moveTo>
                  <a:lnTo>
                    <a:pt x="1" y="1250"/>
                  </a:lnTo>
                  <a:lnTo>
                    <a:pt x="1" y="1262"/>
                  </a:lnTo>
                  <a:lnTo>
                    <a:pt x="1" y="1274"/>
                  </a:lnTo>
                  <a:lnTo>
                    <a:pt x="1" y="1286"/>
                  </a:lnTo>
                  <a:lnTo>
                    <a:pt x="1" y="1310"/>
                  </a:lnTo>
                  <a:lnTo>
                    <a:pt x="1" y="1322"/>
                  </a:lnTo>
                  <a:lnTo>
                    <a:pt x="1" y="1334"/>
                  </a:lnTo>
                  <a:lnTo>
                    <a:pt x="1" y="1345"/>
                  </a:lnTo>
                  <a:lnTo>
                    <a:pt x="25" y="1357"/>
                  </a:lnTo>
                  <a:cubicBezTo>
                    <a:pt x="48" y="1381"/>
                    <a:pt x="84" y="1393"/>
                    <a:pt x="108" y="1393"/>
                  </a:cubicBezTo>
                  <a:cubicBezTo>
                    <a:pt x="227" y="1393"/>
                    <a:pt x="287" y="1334"/>
                    <a:pt x="287" y="1250"/>
                  </a:cubicBezTo>
                  <a:lnTo>
                    <a:pt x="287" y="1167"/>
                  </a:lnTo>
                  <a:lnTo>
                    <a:pt x="287" y="108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6"/>
            <p:cNvSpPr/>
            <p:nvPr/>
          </p:nvSpPr>
          <p:spPr>
            <a:xfrm>
              <a:off x="2963750" y="1147900"/>
              <a:ext cx="65800" cy="224750"/>
            </a:xfrm>
            <a:custGeom>
              <a:avLst/>
              <a:gdLst/>
              <a:ahLst/>
              <a:cxnLst/>
              <a:rect l="l" t="t" r="r" b="b"/>
              <a:pathLst>
                <a:path w="2632" h="8990" extrusionOk="0">
                  <a:moveTo>
                    <a:pt x="2334" y="0"/>
                  </a:moveTo>
                  <a:lnTo>
                    <a:pt x="2179" y="572"/>
                  </a:lnTo>
                  <a:lnTo>
                    <a:pt x="2108" y="869"/>
                  </a:lnTo>
                  <a:lnTo>
                    <a:pt x="1572" y="2917"/>
                  </a:lnTo>
                  <a:lnTo>
                    <a:pt x="1489" y="3203"/>
                  </a:lnTo>
                  <a:lnTo>
                    <a:pt x="1" y="8989"/>
                  </a:lnTo>
                  <a:cubicBezTo>
                    <a:pt x="24" y="8954"/>
                    <a:pt x="48" y="8906"/>
                    <a:pt x="96" y="8882"/>
                  </a:cubicBezTo>
                  <a:lnTo>
                    <a:pt x="382" y="8727"/>
                  </a:lnTo>
                  <a:lnTo>
                    <a:pt x="1763" y="3370"/>
                  </a:lnTo>
                  <a:lnTo>
                    <a:pt x="1834" y="3084"/>
                  </a:lnTo>
                  <a:lnTo>
                    <a:pt x="2418" y="822"/>
                  </a:lnTo>
                  <a:lnTo>
                    <a:pt x="2489" y="524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6"/>
            <p:cNvSpPr/>
            <p:nvPr/>
          </p:nvSpPr>
          <p:spPr>
            <a:xfrm>
              <a:off x="3178350" y="1148775"/>
              <a:ext cx="49150" cy="83375"/>
            </a:xfrm>
            <a:custGeom>
              <a:avLst/>
              <a:gdLst/>
              <a:ahLst/>
              <a:cxnLst/>
              <a:rect l="l" t="t" r="r" b="b"/>
              <a:pathLst>
                <a:path w="1966" h="3335" extrusionOk="0">
                  <a:moveTo>
                    <a:pt x="239" y="1"/>
                  </a:moveTo>
                  <a:cubicBezTo>
                    <a:pt x="180" y="72"/>
                    <a:pt x="84" y="120"/>
                    <a:pt x="1" y="156"/>
                  </a:cubicBezTo>
                  <a:lnTo>
                    <a:pt x="1704" y="3335"/>
                  </a:lnTo>
                  <a:lnTo>
                    <a:pt x="1965" y="320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6"/>
            <p:cNvSpPr/>
            <p:nvPr/>
          </p:nvSpPr>
          <p:spPr>
            <a:xfrm>
              <a:off x="3226875" y="1235100"/>
              <a:ext cx="97950" cy="179800"/>
            </a:xfrm>
            <a:custGeom>
              <a:avLst/>
              <a:gdLst/>
              <a:ahLst/>
              <a:cxnLst/>
              <a:rect l="l" t="t" r="r" b="b"/>
              <a:pathLst>
                <a:path w="3918" h="7192" extrusionOk="0">
                  <a:moveTo>
                    <a:pt x="144" y="1"/>
                  </a:moveTo>
                  <a:lnTo>
                    <a:pt x="1" y="72"/>
                  </a:lnTo>
                  <a:cubicBezTo>
                    <a:pt x="144" y="108"/>
                    <a:pt x="227" y="239"/>
                    <a:pt x="203" y="370"/>
                  </a:cubicBezTo>
                  <a:cubicBezTo>
                    <a:pt x="179" y="453"/>
                    <a:pt x="155" y="489"/>
                    <a:pt x="96" y="536"/>
                  </a:cubicBezTo>
                  <a:lnTo>
                    <a:pt x="3632" y="7132"/>
                  </a:lnTo>
                  <a:lnTo>
                    <a:pt x="3668" y="7192"/>
                  </a:lnTo>
                  <a:cubicBezTo>
                    <a:pt x="3727" y="7121"/>
                    <a:pt x="3811" y="7073"/>
                    <a:pt x="3918" y="7061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6"/>
            <p:cNvSpPr/>
            <p:nvPr/>
          </p:nvSpPr>
          <p:spPr>
            <a:xfrm>
              <a:off x="3496850" y="1223200"/>
              <a:ext cx="70575" cy="90500"/>
            </a:xfrm>
            <a:custGeom>
              <a:avLst/>
              <a:gdLst/>
              <a:ahLst/>
              <a:cxnLst/>
              <a:rect l="l" t="t" r="r" b="b"/>
              <a:pathLst>
                <a:path w="2823" h="3620" extrusionOk="0">
                  <a:moveTo>
                    <a:pt x="179" y="0"/>
                  </a:moveTo>
                  <a:lnTo>
                    <a:pt x="1" y="227"/>
                  </a:lnTo>
                  <a:lnTo>
                    <a:pt x="2691" y="3620"/>
                  </a:lnTo>
                  <a:cubicBezTo>
                    <a:pt x="2680" y="3572"/>
                    <a:pt x="2680" y="3548"/>
                    <a:pt x="2691" y="3501"/>
                  </a:cubicBezTo>
                  <a:cubicBezTo>
                    <a:pt x="2703" y="3429"/>
                    <a:pt x="2751" y="3346"/>
                    <a:pt x="2822" y="332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6"/>
            <p:cNvSpPr/>
            <p:nvPr/>
          </p:nvSpPr>
          <p:spPr>
            <a:xfrm>
              <a:off x="3568875" y="1316375"/>
              <a:ext cx="104225" cy="127100"/>
            </a:xfrm>
            <a:custGeom>
              <a:avLst/>
              <a:gdLst/>
              <a:ahLst/>
              <a:cxnLst/>
              <a:rect l="l" t="t" r="r" b="b"/>
              <a:pathLst>
                <a:path w="4169" h="5084" extrusionOk="0">
                  <a:moveTo>
                    <a:pt x="275" y="0"/>
                  </a:moveTo>
                  <a:lnTo>
                    <a:pt x="227" y="12"/>
                  </a:lnTo>
                  <a:cubicBezTo>
                    <a:pt x="191" y="24"/>
                    <a:pt x="168" y="36"/>
                    <a:pt x="120" y="60"/>
                  </a:cubicBezTo>
                  <a:lnTo>
                    <a:pt x="1" y="119"/>
                  </a:lnTo>
                  <a:lnTo>
                    <a:pt x="3942" y="5084"/>
                  </a:lnTo>
                  <a:cubicBezTo>
                    <a:pt x="4001" y="5013"/>
                    <a:pt x="4085" y="4953"/>
                    <a:pt x="4168" y="4905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6"/>
            <p:cNvSpPr/>
            <p:nvPr/>
          </p:nvSpPr>
          <p:spPr>
            <a:xfrm>
              <a:off x="3432250" y="1148200"/>
              <a:ext cx="64625" cy="75025"/>
            </a:xfrm>
            <a:custGeom>
              <a:avLst/>
              <a:gdLst/>
              <a:ahLst/>
              <a:cxnLst/>
              <a:rect l="l" t="t" r="r" b="b"/>
              <a:pathLst>
                <a:path w="2585" h="3001" extrusionOk="0">
                  <a:moveTo>
                    <a:pt x="1" y="0"/>
                  </a:moveTo>
                  <a:lnTo>
                    <a:pt x="2406" y="3000"/>
                  </a:lnTo>
                  <a:lnTo>
                    <a:pt x="2585" y="2774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6"/>
            <p:cNvSpPr/>
            <p:nvPr/>
          </p:nvSpPr>
          <p:spPr>
            <a:xfrm>
              <a:off x="2964350" y="1148200"/>
              <a:ext cx="427150" cy="226525"/>
            </a:xfrm>
            <a:custGeom>
              <a:avLst/>
              <a:gdLst/>
              <a:ahLst/>
              <a:cxnLst/>
              <a:rect l="l" t="t" r="r" b="b"/>
              <a:pathLst>
                <a:path w="17086" h="9061" extrusionOk="0">
                  <a:moveTo>
                    <a:pt x="16491" y="0"/>
                  </a:moveTo>
                  <a:lnTo>
                    <a:pt x="10502" y="3227"/>
                  </a:lnTo>
                  <a:lnTo>
                    <a:pt x="10252" y="3358"/>
                  </a:lnTo>
                  <a:lnTo>
                    <a:pt x="6025" y="5655"/>
                  </a:lnTo>
                  <a:lnTo>
                    <a:pt x="5739" y="5798"/>
                  </a:lnTo>
                  <a:lnTo>
                    <a:pt x="358" y="8703"/>
                  </a:lnTo>
                  <a:lnTo>
                    <a:pt x="72" y="8846"/>
                  </a:lnTo>
                  <a:cubicBezTo>
                    <a:pt x="24" y="8882"/>
                    <a:pt x="0" y="8930"/>
                    <a:pt x="0" y="8965"/>
                  </a:cubicBezTo>
                  <a:lnTo>
                    <a:pt x="72" y="8965"/>
                  </a:lnTo>
                  <a:cubicBezTo>
                    <a:pt x="143" y="8989"/>
                    <a:pt x="203" y="9013"/>
                    <a:pt x="262" y="9061"/>
                  </a:cubicBezTo>
                  <a:lnTo>
                    <a:pt x="6013" y="5953"/>
                  </a:lnTo>
                  <a:lnTo>
                    <a:pt x="6299" y="5798"/>
                  </a:lnTo>
                  <a:lnTo>
                    <a:pt x="6846" y="5536"/>
                  </a:lnTo>
                  <a:lnTo>
                    <a:pt x="6846" y="5501"/>
                  </a:lnTo>
                  <a:cubicBezTo>
                    <a:pt x="6867" y="5378"/>
                    <a:pt x="6975" y="5291"/>
                    <a:pt x="7095" y="5291"/>
                  </a:cubicBezTo>
                  <a:cubicBezTo>
                    <a:pt x="7115" y="5291"/>
                    <a:pt x="7136" y="5293"/>
                    <a:pt x="7156" y="5298"/>
                  </a:cubicBezTo>
                  <a:cubicBezTo>
                    <a:pt x="7192" y="5298"/>
                    <a:pt x="7216" y="5310"/>
                    <a:pt x="7227" y="5322"/>
                  </a:cubicBezTo>
                  <a:lnTo>
                    <a:pt x="10204" y="3715"/>
                  </a:lnTo>
                  <a:cubicBezTo>
                    <a:pt x="10246" y="3609"/>
                    <a:pt x="10344" y="3532"/>
                    <a:pt x="10457" y="3532"/>
                  </a:cubicBezTo>
                  <a:cubicBezTo>
                    <a:pt x="10472" y="3532"/>
                    <a:pt x="10487" y="3533"/>
                    <a:pt x="10502" y="3536"/>
                  </a:cubicBezTo>
                  <a:lnTo>
                    <a:pt x="10525" y="3536"/>
                  </a:lnTo>
                  <a:lnTo>
                    <a:pt x="10656" y="3465"/>
                  </a:lnTo>
                  <a:lnTo>
                    <a:pt x="170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6"/>
            <p:cNvSpPr/>
            <p:nvPr/>
          </p:nvSpPr>
          <p:spPr>
            <a:xfrm>
              <a:off x="3321825" y="1432750"/>
              <a:ext cx="8375" cy="4325"/>
            </a:xfrm>
            <a:custGeom>
              <a:avLst/>
              <a:gdLst/>
              <a:ahLst/>
              <a:cxnLst/>
              <a:rect l="l" t="t" r="r" b="b"/>
              <a:pathLst>
                <a:path w="335" h="17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60"/>
                    <a:pt x="13" y="119"/>
                    <a:pt x="60" y="143"/>
                  </a:cubicBezTo>
                  <a:cubicBezTo>
                    <a:pt x="85" y="163"/>
                    <a:pt x="116" y="173"/>
                    <a:pt x="147" y="173"/>
                  </a:cubicBezTo>
                  <a:cubicBezTo>
                    <a:pt x="189" y="173"/>
                    <a:pt x="230" y="154"/>
                    <a:pt x="251" y="119"/>
                  </a:cubicBezTo>
                  <a:lnTo>
                    <a:pt x="334" y="24"/>
                  </a:lnTo>
                  <a:lnTo>
                    <a:pt x="334" y="24"/>
                  </a:lnTo>
                  <a:cubicBezTo>
                    <a:pt x="291" y="42"/>
                    <a:pt x="234" y="53"/>
                    <a:pt x="184" y="53"/>
                  </a:cubicBezTo>
                  <a:cubicBezTo>
                    <a:pt x="165" y="53"/>
                    <a:pt x="148" y="51"/>
                    <a:pt x="132" y="48"/>
                  </a:cubicBezTo>
                  <a:cubicBezTo>
                    <a:pt x="96" y="24"/>
                    <a:pt x="48" y="12"/>
                    <a:pt x="1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6"/>
            <p:cNvSpPr/>
            <p:nvPr/>
          </p:nvSpPr>
          <p:spPr>
            <a:xfrm>
              <a:off x="3335825" y="1148200"/>
              <a:ext cx="226825" cy="267000"/>
            </a:xfrm>
            <a:custGeom>
              <a:avLst/>
              <a:gdLst/>
              <a:ahLst/>
              <a:cxnLst/>
              <a:rect l="l" t="t" r="r" b="b"/>
              <a:pathLst>
                <a:path w="9073" h="10680" extrusionOk="0">
                  <a:moveTo>
                    <a:pt x="8704" y="0"/>
                  </a:moveTo>
                  <a:lnTo>
                    <a:pt x="6442" y="2774"/>
                  </a:lnTo>
                  <a:lnTo>
                    <a:pt x="6251" y="3000"/>
                  </a:lnTo>
                  <a:lnTo>
                    <a:pt x="0" y="10680"/>
                  </a:lnTo>
                  <a:lnTo>
                    <a:pt x="0" y="10680"/>
                  </a:lnTo>
                  <a:lnTo>
                    <a:pt x="560" y="10442"/>
                  </a:lnTo>
                  <a:lnTo>
                    <a:pt x="6442" y="3227"/>
                  </a:lnTo>
                  <a:lnTo>
                    <a:pt x="6620" y="3000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6"/>
            <p:cNvSpPr/>
            <p:nvPr/>
          </p:nvSpPr>
          <p:spPr>
            <a:xfrm>
              <a:off x="3867725" y="1148200"/>
              <a:ext cx="46775" cy="39000"/>
            </a:xfrm>
            <a:custGeom>
              <a:avLst/>
              <a:gdLst/>
              <a:ahLst/>
              <a:cxnLst/>
              <a:rect l="l" t="t" r="r" b="b"/>
              <a:pathLst>
                <a:path w="1871" h="1560" extrusionOk="0">
                  <a:moveTo>
                    <a:pt x="1" y="0"/>
                  </a:moveTo>
                  <a:lnTo>
                    <a:pt x="1668" y="1560"/>
                  </a:lnTo>
                  <a:cubicBezTo>
                    <a:pt x="1727" y="1488"/>
                    <a:pt x="1787" y="1429"/>
                    <a:pt x="1870" y="138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6"/>
            <p:cNvSpPr/>
            <p:nvPr/>
          </p:nvSpPr>
          <p:spPr>
            <a:xfrm>
              <a:off x="3688250" y="1330350"/>
              <a:ext cx="105100" cy="114625"/>
            </a:xfrm>
            <a:custGeom>
              <a:avLst/>
              <a:gdLst/>
              <a:ahLst/>
              <a:cxnLst/>
              <a:rect l="l" t="t" r="r" b="b"/>
              <a:pathLst>
                <a:path w="4204" h="4585" extrusionOk="0">
                  <a:moveTo>
                    <a:pt x="4156" y="1"/>
                  </a:moveTo>
                  <a:lnTo>
                    <a:pt x="0" y="4406"/>
                  </a:lnTo>
                  <a:cubicBezTo>
                    <a:pt x="84" y="4454"/>
                    <a:pt x="143" y="4513"/>
                    <a:pt x="179" y="4585"/>
                  </a:cubicBezTo>
                  <a:lnTo>
                    <a:pt x="238" y="4573"/>
                  </a:lnTo>
                  <a:lnTo>
                    <a:pt x="4203" y="37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6"/>
            <p:cNvSpPr/>
            <p:nvPr/>
          </p:nvSpPr>
          <p:spPr>
            <a:xfrm>
              <a:off x="3798375" y="1205350"/>
              <a:ext cx="116125" cy="127400"/>
            </a:xfrm>
            <a:custGeom>
              <a:avLst/>
              <a:gdLst/>
              <a:ahLst/>
              <a:cxnLst/>
              <a:rect l="l" t="t" r="r" b="b"/>
              <a:pathLst>
                <a:path w="4645" h="5096" extrusionOk="0">
                  <a:moveTo>
                    <a:pt x="4442" y="0"/>
                  </a:moveTo>
                  <a:lnTo>
                    <a:pt x="1" y="4715"/>
                  </a:lnTo>
                  <a:lnTo>
                    <a:pt x="48" y="5096"/>
                  </a:lnTo>
                  <a:lnTo>
                    <a:pt x="4644" y="191"/>
                  </a:lnTo>
                  <a:cubicBezTo>
                    <a:pt x="4561" y="155"/>
                    <a:pt x="4489" y="95"/>
                    <a:pt x="4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6"/>
            <p:cNvSpPr/>
            <p:nvPr/>
          </p:nvSpPr>
          <p:spPr>
            <a:xfrm>
              <a:off x="3335825" y="1313675"/>
              <a:ext cx="235775" cy="107500"/>
            </a:xfrm>
            <a:custGeom>
              <a:avLst/>
              <a:gdLst/>
              <a:ahLst/>
              <a:cxnLst/>
              <a:rect l="l" t="t" r="r" b="b"/>
              <a:pathLst>
                <a:path w="9431" h="4300" extrusionOk="0">
                  <a:moveTo>
                    <a:pt x="9132" y="1"/>
                  </a:moveTo>
                  <a:lnTo>
                    <a:pt x="560" y="3823"/>
                  </a:lnTo>
                  <a:lnTo>
                    <a:pt x="0" y="4073"/>
                  </a:lnTo>
                  <a:cubicBezTo>
                    <a:pt x="48" y="4132"/>
                    <a:pt x="84" y="4204"/>
                    <a:pt x="96" y="4287"/>
                  </a:cubicBezTo>
                  <a:lnTo>
                    <a:pt x="215" y="4299"/>
                  </a:lnTo>
                  <a:lnTo>
                    <a:pt x="9311" y="239"/>
                  </a:lnTo>
                  <a:lnTo>
                    <a:pt x="9430" y="179"/>
                  </a:lnTo>
                  <a:cubicBezTo>
                    <a:pt x="9406" y="179"/>
                    <a:pt x="9382" y="185"/>
                    <a:pt x="9359" y="185"/>
                  </a:cubicBezTo>
                  <a:cubicBezTo>
                    <a:pt x="9347" y="185"/>
                    <a:pt x="9335" y="183"/>
                    <a:pt x="9323" y="179"/>
                  </a:cubicBezTo>
                  <a:cubicBezTo>
                    <a:pt x="9216" y="168"/>
                    <a:pt x="9144" y="84"/>
                    <a:pt x="913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6"/>
            <p:cNvSpPr/>
            <p:nvPr/>
          </p:nvSpPr>
          <p:spPr>
            <a:xfrm>
              <a:off x="3573950" y="1221400"/>
              <a:ext cx="200050" cy="95575"/>
            </a:xfrm>
            <a:custGeom>
              <a:avLst/>
              <a:gdLst/>
              <a:ahLst/>
              <a:cxnLst/>
              <a:rect l="l" t="t" r="r" b="b"/>
              <a:pathLst>
                <a:path w="8002" h="3823" extrusionOk="0">
                  <a:moveTo>
                    <a:pt x="7894" y="1"/>
                  </a:moveTo>
                  <a:lnTo>
                    <a:pt x="4739" y="1418"/>
                  </a:lnTo>
                  <a:cubicBezTo>
                    <a:pt x="4751" y="1453"/>
                    <a:pt x="4751" y="1489"/>
                    <a:pt x="4739" y="1537"/>
                  </a:cubicBezTo>
                  <a:cubicBezTo>
                    <a:pt x="4708" y="1659"/>
                    <a:pt x="4608" y="1747"/>
                    <a:pt x="4490" y="1747"/>
                  </a:cubicBezTo>
                  <a:cubicBezTo>
                    <a:pt x="4470" y="1747"/>
                    <a:pt x="4450" y="1744"/>
                    <a:pt x="4429" y="1739"/>
                  </a:cubicBezTo>
                  <a:cubicBezTo>
                    <a:pt x="4346" y="1727"/>
                    <a:pt x="4287" y="1680"/>
                    <a:pt x="4251" y="1620"/>
                  </a:cubicBezTo>
                  <a:lnTo>
                    <a:pt x="48" y="3478"/>
                  </a:lnTo>
                  <a:cubicBezTo>
                    <a:pt x="108" y="3537"/>
                    <a:pt x="131" y="3597"/>
                    <a:pt x="108" y="3656"/>
                  </a:cubicBezTo>
                  <a:cubicBezTo>
                    <a:pt x="96" y="3739"/>
                    <a:pt x="72" y="3775"/>
                    <a:pt x="0" y="3823"/>
                  </a:cubicBezTo>
                  <a:lnTo>
                    <a:pt x="48" y="3811"/>
                  </a:lnTo>
                  <a:lnTo>
                    <a:pt x="8001" y="263"/>
                  </a:lnTo>
                  <a:cubicBezTo>
                    <a:pt x="7942" y="191"/>
                    <a:pt x="7894" y="108"/>
                    <a:pt x="789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6"/>
            <p:cNvSpPr/>
            <p:nvPr/>
          </p:nvSpPr>
          <p:spPr>
            <a:xfrm>
              <a:off x="3336725" y="1420550"/>
              <a:ext cx="327425" cy="35725"/>
            </a:xfrm>
            <a:custGeom>
              <a:avLst/>
              <a:gdLst/>
              <a:ahLst/>
              <a:cxnLst/>
              <a:rect l="l" t="t" r="r" b="b"/>
              <a:pathLst>
                <a:path w="13097" h="1429" extrusionOk="0">
                  <a:moveTo>
                    <a:pt x="48" y="0"/>
                  </a:moveTo>
                  <a:cubicBezTo>
                    <a:pt x="60" y="36"/>
                    <a:pt x="60" y="95"/>
                    <a:pt x="48" y="155"/>
                  </a:cubicBezTo>
                  <a:cubicBezTo>
                    <a:pt x="36" y="203"/>
                    <a:pt x="12" y="250"/>
                    <a:pt x="0" y="274"/>
                  </a:cubicBezTo>
                  <a:lnTo>
                    <a:pt x="13073" y="1429"/>
                  </a:lnTo>
                  <a:cubicBezTo>
                    <a:pt x="13073" y="1369"/>
                    <a:pt x="13073" y="1286"/>
                    <a:pt x="13085" y="1215"/>
                  </a:cubicBezTo>
                  <a:cubicBezTo>
                    <a:pt x="13085" y="1191"/>
                    <a:pt x="13097" y="1167"/>
                    <a:pt x="13097" y="1143"/>
                  </a:cubicBezTo>
                  <a:lnTo>
                    <a:pt x="167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6"/>
            <p:cNvSpPr/>
            <p:nvPr/>
          </p:nvSpPr>
          <p:spPr>
            <a:xfrm>
              <a:off x="3331050" y="1428575"/>
              <a:ext cx="531350" cy="595650"/>
            </a:xfrm>
            <a:custGeom>
              <a:avLst/>
              <a:gdLst/>
              <a:ahLst/>
              <a:cxnLst/>
              <a:rect l="l" t="t" r="r" b="b"/>
              <a:pathLst>
                <a:path w="21254" h="23826" extrusionOk="0">
                  <a:moveTo>
                    <a:pt x="227" y="1"/>
                  </a:moveTo>
                  <a:cubicBezTo>
                    <a:pt x="179" y="96"/>
                    <a:pt x="96" y="155"/>
                    <a:pt x="1" y="179"/>
                  </a:cubicBezTo>
                  <a:lnTo>
                    <a:pt x="21027" y="23825"/>
                  </a:lnTo>
                  <a:cubicBezTo>
                    <a:pt x="21099" y="23754"/>
                    <a:pt x="21170" y="23694"/>
                    <a:pt x="21254" y="2364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6"/>
            <p:cNvSpPr/>
            <p:nvPr/>
          </p:nvSpPr>
          <p:spPr>
            <a:xfrm>
              <a:off x="3684975" y="1465200"/>
              <a:ext cx="135150" cy="215225"/>
            </a:xfrm>
            <a:custGeom>
              <a:avLst/>
              <a:gdLst/>
              <a:ahLst/>
              <a:cxnLst/>
              <a:rect l="l" t="t" r="r" b="b"/>
              <a:pathLst>
                <a:path w="5406" h="8609" extrusionOk="0">
                  <a:moveTo>
                    <a:pt x="239" y="0"/>
                  </a:moveTo>
                  <a:cubicBezTo>
                    <a:pt x="179" y="72"/>
                    <a:pt x="96" y="119"/>
                    <a:pt x="0" y="143"/>
                  </a:cubicBezTo>
                  <a:lnTo>
                    <a:pt x="5168" y="8608"/>
                  </a:lnTo>
                  <a:cubicBezTo>
                    <a:pt x="5239" y="8549"/>
                    <a:pt x="5311" y="8513"/>
                    <a:pt x="5406" y="8465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6"/>
            <p:cNvSpPr/>
            <p:nvPr/>
          </p:nvSpPr>
          <p:spPr>
            <a:xfrm>
              <a:off x="3807000" y="1404475"/>
              <a:ext cx="1525" cy="1800"/>
            </a:xfrm>
            <a:custGeom>
              <a:avLst/>
              <a:gdLst/>
              <a:ahLst/>
              <a:cxnLst/>
              <a:rect l="l" t="t" r="r" b="b"/>
              <a:pathLst>
                <a:path w="61" h="72" extrusionOk="0">
                  <a:moveTo>
                    <a:pt x="49" y="0"/>
                  </a:moveTo>
                  <a:lnTo>
                    <a:pt x="1" y="12"/>
                  </a:lnTo>
                  <a:cubicBezTo>
                    <a:pt x="33" y="23"/>
                    <a:pt x="56" y="53"/>
                    <a:pt x="60" y="67"/>
                  </a:cubicBezTo>
                  <a:lnTo>
                    <a:pt x="60" y="67"/>
                  </a:lnTo>
                  <a:lnTo>
                    <a:pt x="49" y="0"/>
                  </a:lnTo>
                  <a:close/>
                  <a:moveTo>
                    <a:pt x="60" y="67"/>
                  </a:moveTo>
                  <a:lnTo>
                    <a:pt x="60" y="72"/>
                  </a:lnTo>
                  <a:cubicBezTo>
                    <a:pt x="60" y="71"/>
                    <a:pt x="60" y="69"/>
                    <a:pt x="60" y="67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6"/>
            <p:cNvSpPr/>
            <p:nvPr/>
          </p:nvSpPr>
          <p:spPr>
            <a:xfrm>
              <a:off x="3802850" y="1412200"/>
              <a:ext cx="39600" cy="263150"/>
            </a:xfrm>
            <a:custGeom>
              <a:avLst/>
              <a:gdLst/>
              <a:ahLst/>
              <a:cxnLst/>
              <a:rect l="l" t="t" r="r" b="b"/>
              <a:pathLst>
                <a:path w="1584" h="10526" extrusionOk="0">
                  <a:moveTo>
                    <a:pt x="274" y="1"/>
                  </a:moveTo>
                  <a:cubicBezTo>
                    <a:pt x="226" y="108"/>
                    <a:pt x="119" y="179"/>
                    <a:pt x="0" y="179"/>
                  </a:cubicBezTo>
                  <a:lnTo>
                    <a:pt x="1298" y="10478"/>
                  </a:lnTo>
                  <a:cubicBezTo>
                    <a:pt x="1358" y="10478"/>
                    <a:pt x="1417" y="10478"/>
                    <a:pt x="1477" y="10490"/>
                  </a:cubicBezTo>
                  <a:cubicBezTo>
                    <a:pt x="1512" y="10490"/>
                    <a:pt x="1536" y="10502"/>
                    <a:pt x="1572" y="10526"/>
                  </a:cubicBezTo>
                  <a:cubicBezTo>
                    <a:pt x="1584" y="10502"/>
                    <a:pt x="1584" y="10478"/>
                    <a:pt x="1584" y="1044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6"/>
            <p:cNvSpPr/>
            <p:nvPr/>
          </p:nvSpPr>
          <p:spPr>
            <a:xfrm>
              <a:off x="3779925" y="1231525"/>
              <a:ext cx="27400" cy="168800"/>
            </a:xfrm>
            <a:custGeom>
              <a:avLst/>
              <a:gdLst/>
              <a:ahLst/>
              <a:cxnLst/>
              <a:rect l="l" t="t" r="r" b="b"/>
              <a:pathLst>
                <a:path w="1096" h="6752" extrusionOk="0">
                  <a:moveTo>
                    <a:pt x="262" y="1"/>
                  </a:moveTo>
                  <a:cubicBezTo>
                    <a:pt x="219" y="18"/>
                    <a:pt x="162" y="29"/>
                    <a:pt x="107" y="29"/>
                  </a:cubicBezTo>
                  <a:cubicBezTo>
                    <a:pt x="87" y="29"/>
                    <a:pt x="67" y="28"/>
                    <a:pt x="48" y="25"/>
                  </a:cubicBezTo>
                  <a:cubicBezTo>
                    <a:pt x="24" y="25"/>
                    <a:pt x="12" y="13"/>
                    <a:pt x="0" y="13"/>
                  </a:cubicBezTo>
                  <a:lnTo>
                    <a:pt x="489" y="3954"/>
                  </a:lnTo>
                  <a:lnTo>
                    <a:pt x="536" y="4323"/>
                  </a:lnTo>
                  <a:lnTo>
                    <a:pt x="834" y="6752"/>
                  </a:lnTo>
                  <a:lnTo>
                    <a:pt x="1096" y="6633"/>
                  </a:lnTo>
                  <a:lnTo>
                    <a:pt x="774" y="4061"/>
                  </a:lnTo>
                  <a:lnTo>
                    <a:pt x="727" y="3680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6"/>
            <p:cNvSpPr/>
            <p:nvPr/>
          </p:nvSpPr>
          <p:spPr>
            <a:xfrm>
              <a:off x="3692700" y="1340475"/>
              <a:ext cx="254525" cy="111350"/>
            </a:xfrm>
            <a:custGeom>
              <a:avLst/>
              <a:gdLst/>
              <a:ahLst/>
              <a:cxnLst/>
              <a:rect l="l" t="t" r="r" b="b"/>
              <a:pathLst>
                <a:path w="10181" h="4454" extrusionOk="0">
                  <a:moveTo>
                    <a:pt x="10086" y="0"/>
                  </a:moveTo>
                  <a:lnTo>
                    <a:pt x="4585" y="2275"/>
                  </a:lnTo>
                  <a:lnTo>
                    <a:pt x="4323" y="2394"/>
                  </a:lnTo>
                  <a:lnTo>
                    <a:pt x="60" y="4180"/>
                  </a:lnTo>
                  <a:lnTo>
                    <a:pt x="1" y="4180"/>
                  </a:lnTo>
                  <a:cubicBezTo>
                    <a:pt x="49" y="4251"/>
                    <a:pt x="96" y="4346"/>
                    <a:pt x="108" y="4453"/>
                  </a:cubicBezTo>
                  <a:lnTo>
                    <a:pt x="4168" y="2751"/>
                  </a:lnTo>
                  <a:lnTo>
                    <a:pt x="4168" y="2727"/>
                  </a:lnTo>
                  <a:cubicBezTo>
                    <a:pt x="4202" y="2593"/>
                    <a:pt x="4319" y="2512"/>
                    <a:pt x="4461" y="2512"/>
                  </a:cubicBezTo>
                  <a:cubicBezTo>
                    <a:pt x="4470" y="2512"/>
                    <a:pt x="4480" y="2512"/>
                    <a:pt x="4490" y="2513"/>
                  </a:cubicBezTo>
                  <a:cubicBezTo>
                    <a:pt x="4525" y="2525"/>
                    <a:pt x="4573" y="2548"/>
                    <a:pt x="4609" y="2572"/>
                  </a:cubicBezTo>
                  <a:lnTo>
                    <a:pt x="4644" y="2560"/>
                  </a:lnTo>
                  <a:lnTo>
                    <a:pt x="10181" y="250"/>
                  </a:lnTo>
                  <a:lnTo>
                    <a:pt x="10121" y="203"/>
                  </a:lnTo>
                  <a:lnTo>
                    <a:pt x="10109" y="191"/>
                  </a:lnTo>
                  <a:lnTo>
                    <a:pt x="10109" y="179"/>
                  </a:lnTo>
                  <a:cubicBezTo>
                    <a:pt x="10109" y="179"/>
                    <a:pt x="10109" y="167"/>
                    <a:pt x="10097" y="167"/>
                  </a:cubicBezTo>
                  <a:lnTo>
                    <a:pt x="10097" y="143"/>
                  </a:lnTo>
                  <a:lnTo>
                    <a:pt x="10097" y="131"/>
                  </a:lnTo>
                  <a:lnTo>
                    <a:pt x="10097" y="119"/>
                  </a:lnTo>
                  <a:lnTo>
                    <a:pt x="10097" y="108"/>
                  </a:lnTo>
                  <a:lnTo>
                    <a:pt x="100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6"/>
            <p:cNvSpPr/>
            <p:nvPr/>
          </p:nvSpPr>
          <p:spPr>
            <a:xfrm>
              <a:off x="3949600" y="1148200"/>
              <a:ext cx="145275" cy="193775"/>
            </a:xfrm>
            <a:custGeom>
              <a:avLst/>
              <a:gdLst/>
              <a:ahLst/>
              <a:cxnLst/>
              <a:rect l="l" t="t" r="r" b="b"/>
              <a:pathLst>
                <a:path w="5811" h="7751" extrusionOk="0">
                  <a:moveTo>
                    <a:pt x="5477" y="0"/>
                  </a:moveTo>
                  <a:lnTo>
                    <a:pt x="0" y="7418"/>
                  </a:lnTo>
                  <a:lnTo>
                    <a:pt x="48" y="7703"/>
                  </a:lnTo>
                  <a:lnTo>
                    <a:pt x="119" y="7751"/>
                  </a:lnTo>
                  <a:lnTo>
                    <a:pt x="58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6"/>
            <p:cNvSpPr/>
            <p:nvPr/>
          </p:nvSpPr>
          <p:spPr>
            <a:xfrm>
              <a:off x="3922500" y="1210400"/>
              <a:ext cx="28300" cy="133075"/>
            </a:xfrm>
            <a:custGeom>
              <a:avLst/>
              <a:gdLst/>
              <a:ahLst/>
              <a:cxnLst/>
              <a:rect l="l" t="t" r="r" b="b"/>
              <a:pathLst>
                <a:path w="1132" h="5323" extrusionOk="0">
                  <a:moveTo>
                    <a:pt x="274" y="0"/>
                  </a:moveTo>
                  <a:cubicBezTo>
                    <a:pt x="191" y="48"/>
                    <a:pt x="96" y="60"/>
                    <a:pt x="1" y="60"/>
                  </a:cubicBezTo>
                  <a:lnTo>
                    <a:pt x="846" y="5203"/>
                  </a:lnTo>
                  <a:lnTo>
                    <a:pt x="855" y="5273"/>
                  </a:lnTo>
                  <a:lnTo>
                    <a:pt x="855" y="5273"/>
                  </a:lnTo>
                  <a:cubicBezTo>
                    <a:pt x="858" y="5248"/>
                    <a:pt x="871" y="5226"/>
                    <a:pt x="894" y="5203"/>
                  </a:cubicBezTo>
                  <a:cubicBezTo>
                    <a:pt x="916" y="5166"/>
                    <a:pt x="963" y="5142"/>
                    <a:pt x="1009" y="5142"/>
                  </a:cubicBezTo>
                  <a:cubicBezTo>
                    <a:pt x="1036" y="5142"/>
                    <a:pt x="1062" y="5150"/>
                    <a:pt x="1084" y="5168"/>
                  </a:cubicBezTo>
                  <a:lnTo>
                    <a:pt x="1132" y="5203"/>
                  </a:lnTo>
                  <a:lnTo>
                    <a:pt x="1084" y="4930"/>
                  </a:lnTo>
                  <a:lnTo>
                    <a:pt x="274" y="0"/>
                  </a:lnTo>
                  <a:close/>
                  <a:moveTo>
                    <a:pt x="855" y="5273"/>
                  </a:moveTo>
                  <a:cubicBezTo>
                    <a:pt x="852" y="5288"/>
                    <a:pt x="853" y="5304"/>
                    <a:pt x="858" y="5322"/>
                  </a:cubicBezTo>
                  <a:lnTo>
                    <a:pt x="858" y="5299"/>
                  </a:lnTo>
                  <a:lnTo>
                    <a:pt x="855" y="527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6"/>
            <p:cNvSpPr/>
            <p:nvPr/>
          </p:nvSpPr>
          <p:spPr>
            <a:xfrm>
              <a:off x="4062400" y="1422025"/>
              <a:ext cx="82475" cy="66100"/>
            </a:xfrm>
            <a:custGeom>
              <a:avLst/>
              <a:gdLst/>
              <a:ahLst/>
              <a:cxnLst/>
              <a:rect l="l" t="t" r="r" b="b"/>
              <a:pathLst>
                <a:path w="3299" h="2644" extrusionOk="0">
                  <a:moveTo>
                    <a:pt x="84" y="1"/>
                  </a:moveTo>
                  <a:lnTo>
                    <a:pt x="1" y="298"/>
                  </a:lnTo>
                  <a:lnTo>
                    <a:pt x="3299" y="2644"/>
                  </a:lnTo>
                  <a:lnTo>
                    <a:pt x="3299" y="2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6"/>
            <p:cNvSpPr/>
            <p:nvPr/>
          </p:nvSpPr>
          <p:spPr>
            <a:xfrm>
              <a:off x="3943925" y="1338950"/>
              <a:ext cx="113725" cy="85775"/>
            </a:xfrm>
            <a:custGeom>
              <a:avLst/>
              <a:gdLst/>
              <a:ahLst/>
              <a:cxnLst/>
              <a:rect l="l" t="t" r="r" b="b"/>
              <a:pathLst>
                <a:path w="4549" h="3431" extrusionOk="0">
                  <a:moveTo>
                    <a:pt x="152" y="0"/>
                  </a:moveTo>
                  <a:cubicBezTo>
                    <a:pt x="106" y="0"/>
                    <a:pt x="59" y="24"/>
                    <a:pt x="37" y="61"/>
                  </a:cubicBezTo>
                  <a:cubicBezTo>
                    <a:pt x="1" y="85"/>
                    <a:pt x="1" y="133"/>
                    <a:pt x="1" y="180"/>
                  </a:cubicBezTo>
                  <a:lnTo>
                    <a:pt x="1" y="192"/>
                  </a:lnTo>
                  <a:lnTo>
                    <a:pt x="1" y="204"/>
                  </a:lnTo>
                  <a:lnTo>
                    <a:pt x="1" y="216"/>
                  </a:lnTo>
                  <a:cubicBezTo>
                    <a:pt x="1" y="216"/>
                    <a:pt x="1" y="240"/>
                    <a:pt x="13" y="240"/>
                  </a:cubicBezTo>
                  <a:lnTo>
                    <a:pt x="13" y="252"/>
                  </a:lnTo>
                  <a:lnTo>
                    <a:pt x="37" y="264"/>
                  </a:lnTo>
                  <a:lnTo>
                    <a:pt x="96" y="311"/>
                  </a:lnTo>
                  <a:lnTo>
                    <a:pt x="4466" y="3431"/>
                  </a:lnTo>
                  <a:lnTo>
                    <a:pt x="4549" y="3157"/>
                  </a:lnTo>
                  <a:lnTo>
                    <a:pt x="310" y="121"/>
                  </a:lnTo>
                  <a:lnTo>
                    <a:pt x="239" y="73"/>
                  </a:lnTo>
                  <a:lnTo>
                    <a:pt x="227" y="26"/>
                  </a:lnTo>
                  <a:cubicBezTo>
                    <a:pt x="205" y="8"/>
                    <a:pt x="179" y="0"/>
                    <a:pt x="1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6"/>
            <p:cNvSpPr/>
            <p:nvPr/>
          </p:nvSpPr>
          <p:spPr>
            <a:xfrm>
              <a:off x="3988275" y="1670575"/>
              <a:ext cx="3300" cy="240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25" y="0"/>
                  </a:moveTo>
                  <a:lnTo>
                    <a:pt x="1" y="96"/>
                  </a:lnTo>
                  <a:cubicBezTo>
                    <a:pt x="60" y="96"/>
                    <a:pt x="120" y="72"/>
                    <a:pt x="132" y="12"/>
                  </a:cubicBezTo>
                  <a:cubicBezTo>
                    <a:pt x="108" y="12"/>
                    <a:pt x="72" y="12"/>
                    <a:pt x="2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6"/>
            <p:cNvSpPr/>
            <p:nvPr/>
          </p:nvSpPr>
          <p:spPr>
            <a:xfrm>
              <a:off x="3997500" y="1148200"/>
              <a:ext cx="147075" cy="480725"/>
            </a:xfrm>
            <a:custGeom>
              <a:avLst/>
              <a:gdLst/>
              <a:ahLst/>
              <a:cxnLst/>
              <a:rect l="l" t="t" r="r" b="b"/>
              <a:pathLst>
                <a:path w="5883" h="19229" extrusionOk="0">
                  <a:moveTo>
                    <a:pt x="5585" y="0"/>
                  </a:moveTo>
                  <a:lnTo>
                    <a:pt x="2442" y="10775"/>
                  </a:lnTo>
                  <a:lnTo>
                    <a:pt x="2358" y="11049"/>
                  </a:lnTo>
                  <a:lnTo>
                    <a:pt x="1" y="19133"/>
                  </a:lnTo>
                  <a:cubicBezTo>
                    <a:pt x="96" y="19145"/>
                    <a:pt x="191" y="19181"/>
                    <a:pt x="275" y="19229"/>
                  </a:cubicBezTo>
                  <a:lnTo>
                    <a:pt x="2597" y="11228"/>
                  </a:lnTo>
                  <a:lnTo>
                    <a:pt x="2680" y="10954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6"/>
            <p:cNvSpPr/>
            <p:nvPr/>
          </p:nvSpPr>
          <p:spPr>
            <a:xfrm>
              <a:off x="3833500" y="1736350"/>
              <a:ext cx="39925" cy="281600"/>
            </a:xfrm>
            <a:custGeom>
              <a:avLst/>
              <a:gdLst/>
              <a:ahLst/>
              <a:cxnLst/>
              <a:rect l="l" t="t" r="r" b="b"/>
              <a:pathLst>
                <a:path w="1597" h="11264" extrusionOk="0">
                  <a:moveTo>
                    <a:pt x="286" y="1"/>
                  </a:moveTo>
                  <a:cubicBezTo>
                    <a:pt x="214" y="37"/>
                    <a:pt x="148" y="53"/>
                    <a:pt x="73" y="53"/>
                  </a:cubicBezTo>
                  <a:cubicBezTo>
                    <a:pt x="50" y="53"/>
                    <a:pt x="26" y="51"/>
                    <a:pt x="1" y="48"/>
                  </a:cubicBezTo>
                  <a:lnTo>
                    <a:pt x="1" y="48"/>
                  </a:lnTo>
                  <a:lnTo>
                    <a:pt x="1310" y="11264"/>
                  </a:lnTo>
                  <a:cubicBezTo>
                    <a:pt x="1369" y="11256"/>
                    <a:pt x="1428" y="11247"/>
                    <a:pt x="1487" y="11247"/>
                  </a:cubicBezTo>
                  <a:cubicBezTo>
                    <a:pt x="1511" y="11247"/>
                    <a:pt x="1536" y="11249"/>
                    <a:pt x="1560" y="11252"/>
                  </a:cubicBezTo>
                  <a:lnTo>
                    <a:pt x="1596" y="1125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6"/>
            <p:cNvSpPr/>
            <p:nvPr/>
          </p:nvSpPr>
          <p:spPr>
            <a:xfrm>
              <a:off x="3873400" y="1667900"/>
              <a:ext cx="115500" cy="351550"/>
            </a:xfrm>
            <a:custGeom>
              <a:avLst/>
              <a:gdLst/>
              <a:ahLst/>
              <a:cxnLst/>
              <a:rect l="l" t="t" r="r" b="b"/>
              <a:pathLst>
                <a:path w="4620" h="14062" extrusionOk="0">
                  <a:moveTo>
                    <a:pt x="4358" y="0"/>
                  </a:moveTo>
                  <a:lnTo>
                    <a:pt x="0" y="14014"/>
                  </a:lnTo>
                  <a:cubicBezTo>
                    <a:pt x="36" y="14038"/>
                    <a:pt x="71" y="14038"/>
                    <a:pt x="119" y="14062"/>
                  </a:cubicBezTo>
                  <a:lnTo>
                    <a:pt x="417" y="13657"/>
                  </a:lnTo>
                  <a:lnTo>
                    <a:pt x="4596" y="226"/>
                  </a:lnTo>
                  <a:lnTo>
                    <a:pt x="4620" y="107"/>
                  </a:lnTo>
                  <a:cubicBezTo>
                    <a:pt x="4536" y="84"/>
                    <a:pt x="4441" y="60"/>
                    <a:pt x="435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6"/>
            <p:cNvSpPr/>
            <p:nvPr/>
          </p:nvSpPr>
          <p:spPr>
            <a:xfrm>
              <a:off x="4009425" y="1573825"/>
              <a:ext cx="135450" cy="64925"/>
            </a:xfrm>
            <a:custGeom>
              <a:avLst/>
              <a:gdLst/>
              <a:ahLst/>
              <a:cxnLst/>
              <a:rect l="l" t="t" r="r" b="b"/>
              <a:pathLst>
                <a:path w="5418" h="2597" extrusionOk="0">
                  <a:moveTo>
                    <a:pt x="5418" y="1"/>
                  </a:moveTo>
                  <a:lnTo>
                    <a:pt x="0" y="2358"/>
                  </a:lnTo>
                  <a:cubicBezTo>
                    <a:pt x="72" y="2442"/>
                    <a:pt x="131" y="2525"/>
                    <a:pt x="167" y="2596"/>
                  </a:cubicBezTo>
                  <a:lnTo>
                    <a:pt x="5418" y="310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6"/>
            <p:cNvSpPr/>
            <p:nvPr/>
          </p:nvSpPr>
          <p:spPr>
            <a:xfrm>
              <a:off x="3864450" y="1649725"/>
              <a:ext cx="108075" cy="53925"/>
            </a:xfrm>
            <a:custGeom>
              <a:avLst/>
              <a:gdLst/>
              <a:ahLst/>
              <a:cxnLst/>
              <a:rect l="l" t="t" r="r" b="b"/>
              <a:pathLst>
                <a:path w="4323" h="2157" extrusionOk="0">
                  <a:moveTo>
                    <a:pt x="4263" y="1"/>
                  </a:moveTo>
                  <a:lnTo>
                    <a:pt x="1" y="1870"/>
                  </a:lnTo>
                  <a:cubicBezTo>
                    <a:pt x="25" y="1966"/>
                    <a:pt x="37" y="2061"/>
                    <a:pt x="37" y="2156"/>
                  </a:cubicBezTo>
                  <a:lnTo>
                    <a:pt x="4323" y="275"/>
                  </a:lnTo>
                  <a:cubicBezTo>
                    <a:pt x="4299" y="191"/>
                    <a:pt x="4263" y="96"/>
                    <a:pt x="42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6"/>
            <p:cNvSpPr/>
            <p:nvPr/>
          </p:nvSpPr>
          <p:spPr>
            <a:xfrm>
              <a:off x="3876375" y="1648550"/>
              <a:ext cx="268500" cy="374775"/>
            </a:xfrm>
            <a:custGeom>
              <a:avLst/>
              <a:gdLst/>
              <a:ahLst/>
              <a:cxnLst/>
              <a:rect l="l" t="t" r="r" b="b"/>
              <a:pathLst>
                <a:path w="10740" h="14991" extrusionOk="0">
                  <a:moveTo>
                    <a:pt x="10740" y="0"/>
                  </a:moveTo>
                  <a:lnTo>
                    <a:pt x="298" y="14419"/>
                  </a:lnTo>
                  <a:lnTo>
                    <a:pt x="0" y="14824"/>
                  </a:lnTo>
                  <a:cubicBezTo>
                    <a:pt x="83" y="14859"/>
                    <a:pt x="155" y="14919"/>
                    <a:pt x="214" y="14990"/>
                  </a:cubicBezTo>
                  <a:lnTo>
                    <a:pt x="10740" y="477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6"/>
            <p:cNvSpPr/>
            <p:nvPr/>
          </p:nvSpPr>
          <p:spPr>
            <a:xfrm>
              <a:off x="3970725" y="1626200"/>
              <a:ext cx="44675" cy="45050"/>
            </a:xfrm>
            <a:custGeom>
              <a:avLst/>
              <a:gdLst/>
              <a:ahLst/>
              <a:cxnLst/>
              <a:rect l="l" t="t" r="r" b="b"/>
              <a:pathLst>
                <a:path w="1787" h="1802" extrusionOk="0">
                  <a:moveTo>
                    <a:pt x="842" y="1"/>
                  </a:moveTo>
                  <a:cubicBezTo>
                    <a:pt x="463" y="1"/>
                    <a:pt x="105" y="307"/>
                    <a:pt x="12" y="728"/>
                  </a:cubicBezTo>
                  <a:cubicBezTo>
                    <a:pt x="0" y="799"/>
                    <a:pt x="0" y="882"/>
                    <a:pt x="0" y="954"/>
                  </a:cubicBezTo>
                  <a:cubicBezTo>
                    <a:pt x="0" y="1061"/>
                    <a:pt x="36" y="1144"/>
                    <a:pt x="60" y="1240"/>
                  </a:cubicBezTo>
                  <a:cubicBezTo>
                    <a:pt x="131" y="1430"/>
                    <a:pt x="262" y="1573"/>
                    <a:pt x="453" y="1680"/>
                  </a:cubicBezTo>
                  <a:cubicBezTo>
                    <a:pt x="524" y="1728"/>
                    <a:pt x="608" y="1752"/>
                    <a:pt x="715" y="1787"/>
                  </a:cubicBezTo>
                  <a:cubicBezTo>
                    <a:pt x="750" y="1787"/>
                    <a:pt x="786" y="1799"/>
                    <a:pt x="822" y="1799"/>
                  </a:cubicBezTo>
                  <a:cubicBezTo>
                    <a:pt x="844" y="1801"/>
                    <a:pt x="867" y="1802"/>
                    <a:pt x="889" y="1802"/>
                  </a:cubicBezTo>
                  <a:cubicBezTo>
                    <a:pt x="1304" y="1802"/>
                    <a:pt x="1683" y="1491"/>
                    <a:pt x="1751" y="1073"/>
                  </a:cubicBezTo>
                  <a:cubicBezTo>
                    <a:pt x="1786" y="871"/>
                    <a:pt x="1751" y="680"/>
                    <a:pt x="1679" y="525"/>
                  </a:cubicBezTo>
                  <a:cubicBezTo>
                    <a:pt x="1643" y="430"/>
                    <a:pt x="1596" y="359"/>
                    <a:pt x="1512" y="287"/>
                  </a:cubicBezTo>
                  <a:cubicBezTo>
                    <a:pt x="1453" y="228"/>
                    <a:pt x="1382" y="168"/>
                    <a:pt x="1298" y="120"/>
                  </a:cubicBezTo>
                  <a:cubicBezTo>
                    <a:pt x="1215" y="73"/>
                    <a:pt x="1120" y="49"/>
                    <a:pt x="1024" y="25"/>
                  </a:cubicBezTo>
                  <a:cubicBezTo>
                    <a:pt x="964" y="9"/>
                    <a:pt x="902" y="1"/>
                    <a:pt x="84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6"/>
            <p:cNvSpPr/>
            <p:nvPr/>
          </p:nvSpPr>
          <p:spPr>
            <a:xfrm>
              <a:off x="3799275" y="1673800"/>
              <a:ext cx="66400" cy="63775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1366" y="0"/>
                  </a:moveTo>
                  <a:cubicBezTo>
                    <a:pt x="1186" y="0"/>
                    <a:pt x="1002" y="38"/>
                    <a:pt x="846" y="121"/>
                  </a:cubicBezTo>
                  <a:cubicBezTo>
                    <a:pt x="762" y="169"/>
                    <a:pt x="679" y="205"/>
                    <a:pt x="608" y="264"/>
                  </a:cubicBezTo>
                  <a:cubicBezTo>
                    <a:pt x="369" y="443"/>
                    <a:pt x="191" y="717"/>
                    <a:pt x="131" y="1038"/>
                  </a:cubicBezTo>
                  <a:cubicBezTo>
                    <a:pt x="0" y="1729"/>
                    <a:pt x="465" y="2396"/>
                    <a:pt x="1143" y="2527"/>
                  </a:cubicBezTo>
                  <a:cubicBezTo>
                    <a:pt x="1215" y="2550"/>
                    <a:pt x="1286" y="2550"/>
                    <a:pt x="1370" y="2550"/>
                  </a:cubicBezTo>
                  <a:cubicBezTo>
                    <a:pt x="1453" y="2550"/>
                    <a:pt x="1560" y="2527"/>
                    <a:pt x="1643" y="2515"/>
                  </a:cubicBezTo>
                  <a:cubicBezTo>
                    <a:pt x="2120" y="2407"/>
                    <a:pt x="2525" y="2026"/>
                    <a:pt x="2632" y="1503"/>
                  </a:cubicBezTo>
                  <a:cubicBezTo>
                    <a:pt x="2644" y="1395"/>
                    <a:pt x="2655" y="1300"/>
                    <a:pt x="2644" y="1193"/>
                  </a:cubicBezTo>
                  <a:cubicBezTo>
                    <a:pt x="2644" y="1086"/>
                    <a:pt x="2620" y="1003"/>
                    <a:pt x="2596" y="907"/>
                  </a:cubicBezTo>
                  <a:cubicBezTo>
                    <a:pt x="2489" y="502"/>
                    <a:pt x="2144" y="169"/>
                    <a:pt x="1715" y="50"/>
                  </a:cubicBezTo>
                  <a:cubicBezTo>
                    <a:pt x="1679" y="26"/>
                    <a:pt x="1655" y="26"/>
                    <a:pt x="1620" y="14"/>
                  </a:cubicBezTo>
                  <a:cubicBezTo>
                    <a:pt x="1560" y="2"/>
                    <a:pt x="1501" y="2"/>
                    <a:pt x="1441" y="2"/>
                  </a:cubicBezTo>
                  <a:cubicBezTo>
                    <a:pt x="1416" y="1"/>
                    <a:pt x="1391" y="0"/>
                    <a:pt x="13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6"/>
            <p:cNvSpPr/>
            <p:nvPr/>
          </p:nvSpPr>
          <p:spPr>
            <a:xfrm>
              <a:off x="2952150" y="1372925"/>
              <a:ext cx="24425" cy="22850"/>
            </a:xfrm>
            <a:custGeom>
              <a:avLst/>
              <a:gdLst/>
              <a:ahLst/>
              <a:cxnLst/>
              <a:rect l="l" t="t" r="r" b="b"/>
              <a:pathLst>
                <a:path w="977" h="914" extrusionOk="0">
                  <a:moveTo>
                    <a:pt x="488" y="0"/>
                  </a:moveTo>
                  <a:cubicBezTo>
                    <a:pt x="262" y="0"/>
                    <a:pt x="72" y="143"/>
                    <a:pt x="36" y="369"/>
                  </a:cubicBezTo>
                  <a:cubicBezTo>
                    <a:pt x="0" y="619"/>
                    <a:pt x="155" y="857"/>
                    <a:pt x="417" y="905"/>
                  </a:cubicBezTo>
                  <a:cubicBezTo>
                    <a:pt x="446" y="911"/>
                    <a:pt x="474" y="913"/>
                    <a:pt x="503" y="913"/>
                  </a:cubicBezTo>
                  <a:cubicBezTo>
                    <a:pt x="719" y="913"/>
                    <a:pt x="911" y="757"/>
                    <a:pt x="953" y="536"/>
                  </a:cubicBezTo>
                  <a:cubicBezTo>
                    <a:pt x="977" y="357"/>
                    <a:pt x="905" y="191"/>
                    <a:pt x="774" y="84"/>
                  </a:cubicBezTo>
                  <a:cubicBezTo>
                    <a:pt x="715" y="36"/>
                    <a:pt x="655" y="12"/>
                    <a:pt x="57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6"/>
            <p:cNvSpPr/>
            <p:nvPr/>
          </p:nvSpPr>
          <p:spPr>
            <a:xfrm>
              <a:off x="3905825" y="1180125"/>
              <a:ext cx="33975" cy="32075"/>
            </a:xfrm>
            <a:custGeom>
              <a:avLst/>
              <a:gdLst/>
              <a:ahLst/>
              <a:cxnLst/>
              <a:rect l="l" t="t" r="r" b="b"/>
              <a:pathLst>
                <a:path w="1359" h="1283" extrusionOk="0">
                  <a:moveTo>
                    <a:pt x="669" y="0"/>
                  </a:moveTo>
                  <a:cubicBezTo>
                    <a:pt x="558" y="0"/>
                    <a:pt x="445" y="29"/>
                    <a:pt x="346" y="92"/>
                  </a:cubicBezTo>
                  <a:cubicBezTo>
                    <a:pt x="263" y="128"/>
                    <a:pt x="203" y="211"/>
                    <a:pt x="144" y="283"/>
                  </a:cubicBezTo>
                  <a:cubicBezTo>
                    <a:pt x="96" y="354"/>
                    <a:pt x="48" y="426"/>
                    <a:pt x="37" y="521"/>
                  </a:cubicBezTo>
                  <a:cubicBezTo>
                    <a:pt x="1" y="699"/>
                    <a:pt x="48" y="878"/>
                    <a:pt x="144" y="1009"/>
                  </a:cubicBezTo>
                  <a:cubicBezTo>
                    <a:pt x="203" y="1104"/>
                    <a:pt x="275" y="1164"/>
                    <a:pt x="346" y="1200"/>
                  </a:cubicBezTo>
                  <a:cubicBezTo>
                    <a:pt x="406" y="1235"/>
                    <a:pt x="465" y="1259"/>
                    <a:pt x="549" y="1259"/>
                  </a:cubicBezTo>
                  <a:cubicBezTo>
                    <a:pt x="584" y="1283"/>
                    <a:pt x="632" y="1283"/>
                    <a:pt x="668" y="1283"/>
                  </a:cubicBezTo>
                  <a:cubicBezTo>
                    <a:pt x="763" y="1283"/>
                    <a:pt x="858" y="1247"/>
                    <a:pt x="941" y="1223"/>
                  </a:cubicBezTo>
                  <a:cubicBezTo>
                    <a:pt x="1120" y="1128"/>
                    <a:pt x="1263" y="961"/>
                    <a:pt x="1287" y="759"/>
                  </a:cubicBezTo>
                  <a:cubicBezTo>
                    <a:pt x="1358" y="414"/>
                    <a:pt x="1120" y="68"/>
                    <a:pt x="775" y="9"/>
                  </a:cubicBezTo>
                  <a:cubicBezTo>
                    <a:pt x="740" y="3"/>
                    <a:pt x="705" y="0"/>
                    <a:pt x="66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6"/>
            <p:cNvSpPr/>
            <p:nvPr/>
          </p:nvSpPr>
          <p:spPr>
            <a:xfrm>
              <a:off x="3663250" y="1438025"/>
              <a:ext cx="32175" cy="31950"/>
            </a:xfrm>
            <a:custGeom>
              <a:avLst/>
              <a:gdLst/>
              <a:ahLst/>
              <a:cxnLst/>
              <a:rect l="l" t="t" r="r" b="b"/>
              <a:pathLst>
                <a:path w="1287" h="1278" extrusionOk="0">
                  <a:moveTo>
                    <a:pt x="636" y="1"/>
                  </a:moveTo>
                  <a:cubicBezTo>
                    <a:pt x="545" y="1"/>
                    <a:pt x="457" y="26"/>
                    <a:pt x="381" y="51"/>
                  </a:cubicBezTo>
                  <a:cubicBezTo>
                    <a:pt x="286" y="99"/>
                    <a:pt x="215" y="158"/>
                    <a:pt x="155" y="230"/>
                  </a:cubicBezTo>
                  <a:cubicBezTo>
                    <a:pt x="95" y="289"/>
                    <a:pt x="60" y="373"/>
                    <a:pt x="36" y="456"/>
                  </a:cubicBezTo>
                  <a:cubicBezTo>
                    <a:pt x="36" y="468"/>
                    <a:pt x="24" y="504"/>
                    <a:pt x="24" y="528"/>
                  </a:cubicBezTo>
                  <a:cubicBezTo>
                    <a:pt x="0" y="611"/>
                    <a:pt x="0" y="682"/>
                    <a:pt x="24" y="742"/>
                  </a:cubicBezTo>
                  <a:cubicBezTo>
                    <a:pt x="60" y="1004"/>
                    <a:pt x="262" y="1218"/>
                    <a:pt x="548" y="1266"/>
                  </a:cubicBezTo>
                  <a:cubicBezTo>
                    <a:pt x="584" y="1274"/>
                    <a:pt x="622" y="1278"/>
                    <a:pt x="660" y="1278"/>
                  </a:cubicBezTo>
                  <a:cubicBezTo>
                    <a:pt x="737" y="1278"/>
                    <a:pt x="814" y="1262"/>
                    <a:pt x="869" y="1230"/>
                  </a:cubicBezTo>
                  <a:cubicBezTo>
                    <a:pt x="965" y="1206"/>
                    <a:pt x="1048" y="1147"/>
                    <a:pt x="1108" y="1087"/>
                  </a:cubicBezTo>
                  <a:cubicBezTo>
                    <a:pt x="1203" y="992"/>
                    <a:pt x="1262" y="873"/>
                    <a:pt x="1274" y="742"/>
                  </a:cubicBezTo>
                  <a:cubicBezTo>
                    <a:pt x="1286" y="682"/>
                    <a:pt x="1286" y="611"/>
                    <a:pt x="1274" y="551"/>
                  </a:cubicBezTo>
                  <a:cubicBezTo>
                    <a:pt x="1262" y="456"/>
                    <a:pt x="1227" y="349"/>
                    <a:pt x="1167" y="278"/>
                  </a:cubicBezTo>
                  <a:cubicBezTo>
                    <a:pt x="1119" y="206"/>
                    <a:pt x="1060" y="147"/>
                    <a:pt x="988" y="99"/>
                  </a:cubicBezTo>
                  <a:cubicBezTo>
                    <a:pt x="917" y="51"/>
                    <a:pt x="846" y="27"/>
                    <a:pt x="750" y="16"/>
                  </a:cubicBezTo>
                  <a:cubicBezTo>
                    <a:pt x="712" y="5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6"/>
            <p:cNvSpPr/>
            <p:nvPr/>
          </p:nvSpPr>
          <p:spPr>
            <a:xfrm>
              <a:off x="3771300" y="1209975"/>
              <a:ext cx="23525" cy="22375"/>
            </a:xfrm>
            <a:custGeom>
              <a:avLst/>
              <a:gdLst/>
              <a:ahLst/>
              <a:cxnLst/>
              <a:rect l="l" t="t" r="r" b="b"/>
              <a:pathLst>
                <a:path w="941" h="895" extrusionOk="0">
                  <a:moveTo>
                    <a:pt x="474" y="1"/>
                  </a:moveTo>
                  <a:cubicBezTo>
                    <a:pt x="258" y="1"/>
                    <a:pt x="56" y="167"/>
                    <a:pt x="12" y="363"/>
                  </a:cubicBezTo>
                  <a:cubicBezTo>
                    <a:pt x="12" y="398"/>
                    <a:pt x="0" y="446"/>
                    <a:pt x="0" y="470"/>
                  </a:cubicBezTo>
                  <a:cubicBezTo>
                    <a:pt x="0" y="577"/>
                    <a:pt x="48" y="660"/>
                    <a:pt x="107" y="744"/>
                  </a:cubicBezTo>
                  <a:cubicBezTo>
                    <a:pt x="167" y="779"/>
                    <a:pt x="238" y="839"/>
                    <a:pt x="334" y="875"/>
                  </a:cubicBezTo>
                  <a:cubicBezTo>
                    <a:pt x="345" y="875"/>
                    <a:pt x="357" y="887"/>
                    <a:pt x="369" y="887"/>
                  </a:cubicBezTo>
                  <a:cubicBezTo>
                    <a:pt x="409" y="891"/>
                    <a:pt x="444" y="894"/>
                    <a:pt x="477" y="894"/>
                  </a:cubicBezTo>
                  <a:cubicBezTo>
                    <a:pt x="524" y="894"/>
                    <a:pt x="566" y="889"/>
                    <a:pt x="607" y="875"/>
                  </a:cubicBezTo>
                  <a:cubicBezTo>
                    <a:pt x="762" y="815"/>
                    <a:pt x="881" y="696"/>
                    <a:pt x="893" y="529"/>
                  </a:cubicBezTo>
                  <a:cubicBezTo>
                    <a:pt x="941" y="291"/>
                    <a:pt x="774" y="53"/>
                    <a:pt x="536" y="6"/>
                  </a:cubicBezTo>
                  <a:cubicBezTo>
                    <a:pt x="515" y="2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6"/>
            <p:cNvSpPr/>
            <p:nvPr/>
          </p:nvSpPr>
          <p:spPr>
            <a:xfrm>
              <a:off x="3896300" y="1404575"/>
              <a:ext cx="24750" cy="22450"/>
            </a:xfrm>
            <a:custGeom>
              <a:avLst/>
              <a:gdLst/>
              <a:ahLst/>
              <a:cxnLst/>
              <a:rect l="l" t="t" r="r" b="b"/>
              <a:pathLst>
                <a:path w="990" h="898" extrusionOk="0">
                  <a:moveTo>
                    <a:pt x="502" y="0"/>
                  </a:moveTo>
                  <a:cubicBezTo>
                    <a:pt x="294" y="0"/>
                    <a:pt x="102" y="155"/>
                    <a:pt x="60" y="365"/>
                  </a:cubicBezTo>
                  <a:cubicBezTo>
                    <a:pt x="1" y="603"/>
                    <a:pt x="168" y="842"/>
                    <a:pt x="418" y="889"/>
                  </a:cubicBezTo>
                  <a:cubicBezTo>
                    <a:pt x="445" y="895"/>
                    <a:pt x="473" y="897"/>
                    <a:pt x="500" y="897"/>
                  </a:cubicBezTo>
                  <a:cubicBezTo>
                    <a:pt x="708" y="897"/>
                    <a:pt x="899" y="743"/>
                    <a:pt x="941" y="532"/>
                  </a:cubicBezTo>
                  <a:cubicBezTo>
                    <a:pt x="989" y="294"/>
                    <a:pt x="822" y="56"/>
                    <a:pt x="584" y="8"/>
                  </a:cubicBezTo>
                  <a:cubicBezTo>
                    <a:pt x="557" y="3"/>
                    <a:pt x="529" y="0"/>
                    <a:pt x="50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6"/>
            <p:cNvSpPr/>
            <p:nvPr/>
          </p:nvSpPr>
          <p:spPr>
            <a:xfrm>
              <a:off x="3314975" y="1411675"/>
              <a:ext cx="23550" cy="22800"/>
            </a:xfrm>
            <a:custGeom>
              <a:avLst/>
              <a:gdLst/>
              <a:ahLst/>
              <a:cxnLst/>
              <a:rect l="l" t="t" r="r" b="b"/>
              <a:pathLst>
                <a:path w="942" h="912" extrusionOk="0">
                  <a:moveTo>
                    <a:pt x="485" y="1"/>
                  </a:moveTo>
                  <a:cubicBezTo>
                    <a:pt x="456" y="1"/>
                    <a:pt x="430" y="4"/>
                    <a:pt x="406" y="10"/>
                  </a:cubicBezTo>
                  <a:cubicBezTo>
                    <a:pt x="322" y="22"/>
                    <a:pt x="227" y="81"/>
                    <a:pt x="156" y="141"/>
                  </a:cubicBezTo>
                  <a:cubicBezTo>
                    <a:pt x="96" y="200"/>
                    <a:pt x="60" y="272"/>
                    <a:pt x="49" y="367"/>
                  </a:cubicBezTo>
                  <a:cubicBezTo>
                    <a:pt x="1" y="570"/>
                    <a:pt x="108" y="772"/>
                    <a:pt x="287" y="855"/>
                  </a:cubicBezTo>
                  <a:cubicBezTo>
                    <a:pt x="334" y="867"/>
                    <a:pt x="358" y="891"/>
                    <a:pt x="406" y="903"/>
                  </a:cubicBezTo>
                  <a:cubicBezTo>
                    <a:pt x="441" y="909"/>
                    <a:pt x="474" y="912"/>
                    <a:pt x="505" y="912"/>
                  </a:cubicBezTo>
                  <a:cubicBezTo>
                    <a:pt x="537" y="912"/>
                    <a:pt x="566" y="909"/>
                    <a:pt x="596" y="903"/>
                  </a:cubicBezTo>
                  <a:cubicBezTo>
                    <a:pt x="620" y="903"/>
                    <a:pt x="632" y="891"/>
                    <a:pt x="644" y="891"/>
                  </a:cubicBezTo>
                  <a:cubicBezTo>
                    <a:pt x="739" y="831"/>
                    <a:pt x="822" y="772"/>
                    <a:pt x="870" y="677"/>
                  </a:cubicBezTo>
                  <a:cubicBezTo>
                    <a:pt x="870" y="665"/>
                    <a:pt x="882" y="653"/>
                    <a:pt x="882" y="653"/>
                  </a:cubicBezTo>
                  <a:cubicBezTo>
                    <a:pt x="906" y="605"/>
                    <a:pt x="918" y="570"/>
                    <a:pt x="930" y="534"/>
                  </a:cubicBezTo>
                  <a:cubicBezTo>
                    <a:pt x="942" y="474"/>
                    <a:pt x="942" y="427"/>
                    <a:pt x="930" y="367"/>
                  </a:cubicBezTo>
                  <a:cubicBezTo>
                    <a:pt x="918" y="296"/>
                    <a:pt x="882" y="212"/>
                    <a:pt x="834" y="153"/>
                  </a:cubicBezTo>
                  <a:cubicBezTo>
                    <a:pt x="787" y="81"/>
                    <a:pt x="680" y="22"/>
                    <a:pt x="572" y="10"/>
                  </a:cubicBezTo>
                  <a:cubicBezTo>
                    <a:pt x="543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6"/>
            <p:cNvSpPr/>
            <p:nvPr/>
          </p:nvSpPr>
          <p:spPr>
            <a:xfrm>
              <a:off x="3166450" y="1148200"/>
              <a:ext cx="18475" cy="4700"/>
            </a:xfrm>
            <a:custGeom>
              <a:avLst/>
              <a:gdLst/>
              <a:ahLst/>
              <a:cxnLst/>
              <a:rect l="l" t="t" r="r" b="b"/>
              <a:pathLst>
                <a:path w="739" h="188" extrusionOk="0">
                  <a:moveTo>
                    <a:pt x="1" y="0"/>
                  </a:moveTo>
                  <a:cubicBezTo>
                    <a:pt x="60" y="83"/>
                    <a:pt x="155" y="155"/>
                    <a:pt x="275" y="179"/>
                  </a:cubicBezTo>
                  <a:cubicBezTo>
                    <a:pt x="304" y="185"/>
                    <a:pt x="334" y="188"/>
                    <a:pt x="364" y="188"/>
                  </a:cubicBezTo>
                  <a:cubicBezTo>
                    <a:pt x="394" y="188"/>
                    <a:pt x="423" y="185"/>
                    <a:pt x="453" y="179"/>
                  </a:cubicBezTo>
                  <a:cubicBezTo>
                    <a:pt x="548" y="155"/>
                    <a:pt x="632" y="95"/>
                    <a:pt x="691" y="24"/>
                  </a:cubicBezTo>
                  <a:cubicBezTo>
                    <a:pt x="715" y="24"/>
                    <a:pt x="727" y="12"/>
                    <a:pt x="73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6"/>
            <p:cNvSpPr/>
            <p:nvPr/>
          </p:nvSpPr>
          <p:spPr>
            <a:xfrm>
              <a:off x="3852550" y="2017750"/>
              <a:ext cx="33950" cy="31775"/>
            </a:xfrm>
            <a:custGeom>
              <a:avLst/>
              <a:gdLst/>
              <a:ahLst/>
              <a:cxnLst/>
              <a:rect l="l" t="t" r="r" b="b"/>
              <a:pathLst>
                <a:path w="1358" h="1271" extrusionOk="0">
                  <a:moveTo>
                    <a:pt x="691" y="0"/>
                  </a:moveTo>
                  <a:cubicBezTo>
                    <a:pt x="640" y="0"/>
                    <a:pt x="590" y="6"/>
                    <a:pt x="548" y="20"/>
                  </a:cubicBezTo>
                  <a:cubicBezTo>
                    <a:pt x="489" y="44"/>
                    <a:pt x="441" y="56"/>
                    <a:pt x="394" y="79"/>
                  </a:cubicBezTo>
                  <a:cubicBezTo>
                    <a:pt x="310" y="127"/>
                    <a:pt x="227" y="187"/>
                    <a:pt x="191" y="258"/>
                  </a:cubicBezTo>
                  <a:cubicBezTo>
                    <a:pt x="132" y="341"/>
                    <a:pt x="84" y="425"/>
                    <a:pt x="72" y="520"/>
                  </a:cubicBezTo>
                  <a:cubicBezTo>
                    <a:pt x="1" y="853"/>
                    <a:pt x="239" y="1199"/>
                    <a:pt x="572" y="1258"/>
                  </a:cubicBezTo>
                  <a:cubicBezTo>
                    <a:pt x="614" y="1267"/>
                    <a:pt x="655" y="1271"/>
                    <a:pt x="696" y="1271"/>
                  </a:cubicBezTo>
                  <a:cubicBezTo>
                    <a:pt x="996" y="1271"/>
                    <a:pt x="1270" y="1051"/>
                    <a:pt x="1322" y="758"/>
                  </a:cubicBezTo>
                  <a:cubicBezTo>
                    <a:pt x="1358" y="556"/>
                    <a:pt x="1310" y="365"/>
                    <a:pt x="1191" y="234"/>
                  </a:cubicBezTo>
                  <a:cubicBezTo>
                    <a:pt x="1108" y="163"/>
                    <a:pt x="1036" y="91"/>
                    <a:pt x="953" y="56"/>
                  </a:cubicBezTo>
                  <a:cubicBezTo>
                    <a:pt x="917" y="44"/>
                    <a:pt x="870" y="20"/>
                    <a:pt x="834" y="8"/>
                  </a:cubicBezTo>
                  <a:lnTo>
                    <a:pt x="798" y="8"/>
                  </a:lnTo>
                  <a:cubicBezTo>
                    <a:pt x="764" y="3"/>
                    <a:pt x="727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6"/>
            <p:cNvSpPr/>
            <p:nvPr/>
          </p:nvSpPr>
          <p:spPr>
            <a:xfrm>
              <a:off x="3796600" y="1402900"/>
              <a:ext cx="13700" cy="13525"/>
            </a:xfrm>
            <a:custGeom>
              <a:avLst/>
              <a:gdLst/>
              <a:ahLst/>
              <a:cxnLst/>
              <a:rect l="l" t="t" r="r" b="b"/>
              <a:pathLst>
                <a:path w="548" h="541" extrusionOk="0">
                  <a:moveTo>
                    <a:pt x="290" y="0"/>
                  </a:moveTo>
                  <a:cubicBezTo>
                    <a:pt x="164" y="0"/>
                    <a:pt x="55" y="89"/>
                    <a:pt x="12" y="206"/>
                  </a:cubicBezTo>
                  <a:lnTo>
                    <a:pt x="12" y="242"/>
                  </a:lnTo>
                  <a:cubicBezTo>
                    <a:pt x="0" y="397"/>
                    <a:pt x="72" y="528"/>
                    <a:pt x="226" y="540"/>
                  </a:cubicBezTo>
                  <a:lnTo>
                    <a:pt x="250" y="540"/>
                  </a:lnTo>
                  <a:cubicBezTo>
                    <a:pt x="259" y="540"/>
                    <a:pt x="267" y="541"/>
                    <a:pt x="276" y="541"/>
                  </a:cubicBezTo>
                  <a:cubicBezTo>
                    <a:pt x="385" y="541"/>
                    <a:pt x="480" y="471"/>
                    <a:pt x="524" y="361"/>
                  </a:cubicBezTo>
                  <a:cubicBezTo>
                    <a:pt x="524" y="349"/>
                    <a:pt x="536" y="325"/>
                    <a:pt x="536" y="313"/>
                  </a:cubicBezTo>
                  <a:cubicBezTo>
                    <a:pt x="548" y="242"/>
                    <a:pt x="536" y="170"/>
                    <a:pt x="488" y="123"/>
                  </a:cubicBezTo>
                  <a:cubicBezTo>
                    <a:pt x="476" y="99"/>
                    <a:pt x="465" y="87"/>
                    <a:pt x="453" y="63"/>
                  </a:cubicBezTo>
                  <a:cubicBezTo>
                    <a:pt x="417" y="28"/>
                    <a:pt x="369" y="16"/>
                    <a:pt x="334" y="4"/>
                  </a:cubicBezTo>
                  <a:cubicBezTo>
                    <a:pt x="319" y="1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6"/>
            <p:cNvSpPr/>
            <p:nvPr/>
          </p:nvSpPr>
          <p:spPr>
            <a:xfrm>
              <a:off x="3563825" y="1305250"/>
              <a:ext cx="12825" cy="13225"/>
            </a:xfrm>
            <a:custGeom>
              <a:avLst/>
              <a:gdLst/>
              <a:ahLst/>
              <a:cxnLst/>
              <a:rect l="l" t="t" r="r" b="b"/>
              <a:pathLst>
                <a:path w="513" h="529" extrusionOk="0">
                  <a:moveTo>
                    <a:pt x="253" y="0"/>
                  </a:moveTo>
                  <a:cubicBezTo>
                    <a:pt x="208" y="0"/>
                    <a:pt x="161" y="13"/>
                    <a:pt x="108" y="40"/>
                  </a:cubicBezTo>
                  <a:cubicBezTo>
                    <a:pt x="60" y="64"/>
                    <a:pt x="12" y="124"/>
                    <a:pt x="1" y="219"/>
                  </a:cubicBezTo>
                  <a:lnTo>
                    <a:pt x="1" y="338"/>
                  </a:lnTo>
                  <a:lnTo>
                    <a:pt x="1" y="350"/>
                  </a:lnTo>
                  <a:cubicBezTo>
                    <a:pt x="24" y="433"/>
                    <a:pt x="96" y="516"/>
                    <a:pt x="191" y="528"/>
                  </a:cubicBezTo>
                  <a:lnTo>
                    <a:pt x="298" y="528"/>
                  </a:lnTo>
                  <a:cubicBezTo>
                    <a:pt x="322" y="516"/>
                    <a:pt x="370" y="505"/>
                    <a:pt x="393" y="481"/>
                  </a:cubicBezTo>
                  <a:cubicBezTo>
                    <a:pt x="441" y="445"/>
                    <a:pt x="489" y="397"/>
                    <a:pt x="501" y="326"/>
                  </a:cubicBezTo>
                  <a:cubicBezTo>
                    <a:pt x="513" y="266"/>
                    <a:pt x="501" y="183"/>
                    <a:pt x="477" y="147"/>
                  </a:cubicBezTo>
                  <a:cubicBezTo>
                    <a:pt x="441" y="88"/>
                    <a:pt x="370" y="28"/>
                    <a:pt x="298" y="4"/>
                  </a:cubicBezTo>
                  <a:cubicBezTo>
                    <a:pt x="283" y="2"/>
                    <a:pt x="268" y="0"/>
                    <a:pt x="2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6"/>
            <p:cNvSpPr/>
            <p:nvPr/>
          </p:nvSpPr>
          <p:spPr>
            <a:xfrm>
              <a:off x="3679325" y="1251700"/>
              <a:ext cx="13400" cy="13375"/>
            </a:xfrm>
            <a:custGeom>
              <a:avLst/>
              <a:gdLst/>
              <a:ahLst/>
              <a:cxnLst/>
              <a:rect l="l" t="t" r="r" b="b"/>
              <a:pathLst>
                <a:path w="536" h="535" extrusionOk="0">
                  <a:moveTo>
                    <a:pt x="290" y="0"/>
                  </a:moveTo>
                  <a:cubicBezTo>
                    <a:pt x="155" y="0"/>
                    <a:pt x="46" y="99"/>
                    <a:pt x="24" y="218"/>
                  </a:cubicBezTo>
                  <a:cubicBezTo>
                    <a:pt x="0" y="289"/>
                    <a:pt x="24" y="349"/>
                    <a:pt x="48" y="408"/>
                  </a:cubicBezTo>
                  <a:cubicBezTo>
                    <a:pt x="95" y="468"/>
                    <a:pt x="155" y="515"/>
                    <a:pt x="226" y="527"/>
                  </a:cubicBezTo>
                  <a:cubicBezTo>
                    <a:pt x="248" y="532"/>
                    <a:pt x="270" y="535"/>
                    <a:pt x="291" y="535"/>
                  </a:cubicBezTo>
                  <a:cubicBezTo>
                    <a:pt x="416" y="535"/>
                    <a:pt x="516" y="447"/>
                    <a:pt x="536" y="325"/>
                  </a:cubicBezTo>
                  <a:lnTo>
                    <a:pt x="536" y="206"/>
                  </a:lnTo>
                  <a:cubicBezTo>
                    <a:pt x="512" y="111"/>
                    <a:pt x="441" y="39"/>
                    <a:pt x="334" y="3"/>
                  </a:cubicBezTo>
                  <a:cubicBezTo>
                    <a:pt x="319" y="1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6"/>
            <p:cNvSpPr/>
            <p:nvPr/>
          </p:nvSpPr>
          <p:spPr>
            <a:xfrm>
              <a:off x="3144725" y="1163875"/>
              <a:ext cx="14600" cy="13400"/>
            </a:xfrm>
            <a:custGeom>
              <a:avLst/>
              <a:gdLst/>
              <a:ahLst/>
              <a:cxnLst/>
              <a:rect l="l" t="t" r="r" b="b"/>
              <a:pathLst>
                <a:path w="584" h="536" extrusionOk="0">
                  <a:moveTo>
                    <a:pt x="294" y="0"/>
                  </a:moveTo>
                  <a:cubicBezTo>
                    <a:pt x="163" y="0"/>
                    <a:pt x="57" y="81"/>
                    <a:pt x="36" y="218"/>
                  </a:cubicBezTo>
                  <a:cubicBezTo>
                    <a:pt x="1" y="361"/>
                    <a:pt x="96" y="504"/>
                    <a:pt x="239" y="528"/>
                  </a:cubicBezTo>
                  <a:cubicBezTo>
                    <a:pt x="261" y="533"/>
                    <a:pt x="282" y="535"/>
                    <a:pt x="303" y="535"/>
                  </a:cubicBezTo>
                  <a:cubicBezTo>
                    <a:pt x="429" y="535"/>
                    <a:pt x="528" y="448"/>
                    <a:pt x="548" y="326"/>
                  </a:cubicBezTo>
                  <a:cubicBezTo>
                    <a:pt x="584" y="171"/>
                    <a:pt x="489" y="40"/>
                    <a:pt x="346" y="4"/>
                  </a:cubicBezTo>
                  <a:cubicBezTo>
                    <a:pt x="328" y="1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6"/>
            <p:cNvSpPr/>
            <p:nvPr/>
          </p:nvSpPr>
          <p:spPr>
            <a:xfrm>
              <a:off x="3218550" y="1236775"/>
              <a:ext cx="14300" cy="13050"/>
            </a:xfrm>
            <a:custGeom>
              <a:avLst/>
              <a:gdLst/>
              <a:ahLst/>
              <a:cxnLst/>
              <a:rect l="l" t="t" r="r" b="b"/>
              <a:pathLst>
                <a:path w="572" h="522" extrusionOk="0">
                  <a:moveTo>
                    <a:pt x="284" y="1"/>
                  </a:moveTo>
                  <a:cubicBezTo>
                    <a:pt x="173" y="1"/>
                    <a:pt x="78" y="69"/>
                    <a:pt x="36" y="184"/>
                  </a:cubicBezTo>
                  <a:cubicBezTo>
                    <a:pt x="36" y="207"/>
                    <a:pt x="24" y="219"/>
                    <a:pt x="24" y="219"/>
                  </a:cubicBezTo>
                  <a:cubicBezTo>
                    <a:pt x="0" y="350"/>
                    <a:pt x="84" y="481"/>
                    <a:pt x="238" y="517"/>
                  </a:cubicBezTo>
                  <a:cubicBezTo>
                    <a:pt x="255" y="520"/>
                    <a:pt x="272" y="521"/>
                    <a:pt x="289" y="521"/>
                  </a:cubicBezTo>
                  <a:cubicBezTo>
                    <a:pt x="343" y="521"/>
                    <a:pt x="395" y="506"/>
                    <a:pt x="441" y="469"/>
                  </a:cubicBezTo>
                  <a:cubicBezTo>
                    <a:pt x="488" y="422"/>
                    <a:pt x="536" y="386"/>
                    <a:pt x="548" y="303"/>
                  </a:cubicBezTo>
                  <a:cubicBezTo>
                    <a:pt x="572" y="172"/>
                    <a:pt x="488" y="41"/>
                    <a:pt x="357" y="5"/>
                  </a:cubicBezTo>
                  <a:lnTo>
                    <a:pt x="334" y="5"/>
                  </a:lnTo>
                  <a:cubicBezTo>
                    <a:pt x="317" y="2"/>
                    <a:pt x="300" y="1"/>
                    <a:pt x="28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6"/>
            <p:cNvSpPr/>
            <p:nvPr/>
          </p:nvSpPr>
          <p:spPr>
            <a:xfrm>
              <a:off x="3135200" y="1280250"/>
              <a:ext cx="13725" cy="13400"/>
            </a:xfrm>
            <a:custGeom>
              <a:avLst/>
              <a:gdLst/>
              <a:ahLst/>
              <a:cxnLst/>
              <a:rect l="l" t="t" r="r" b="b"/>
              <a:pathLst>
                <a:path w="549" h="536" extrusionOk="0">
                  <a:moveTo>
                    <a:pt x="277" y="0"/>
                  </a:moveTo>
                  <a:cubicBezTo>
                    <a:pt x="158" y="0"/>
                    <a:pt x="34" y="81"/>
                    <a:pt x="12" y="219"/>
                  </a:cubicBezTo>
                  <a:lnTo>
                    <a:pt x="12" y="242"/>
                  </a:lnTo>
                  <a:cubicBezTo>
                    <a:pt x="1" y="385"/>
                    <a:pt x="84" y="504"/>
                    <a:pt x="215" y="528"/>
                  </a:cubicBezTo>
                  <a:cubicBezTo>
                    <a:pt x="237" y="533"/>
                    <a:pt x="259" y="536"/>
                    <a:pt x="280" y="536"/>
                  </a:cubicBezTo>
                  <a:cubicBezTo>
                    <a:pt x="405" y="536"/>
                    <a:pt x="506" y="448"/>
                    <a:pt x="536" y="326"/>
                  </a:cubicBezTo>
                  <a:cubicBezTo>
                    <a:pt x="548" y="207"/>
                    <a:pt x="501" y="100"/>
                    <a:pt x="393" y="40"/>
                  </a:cubicBezTo>
                  <a:cubicBezTo>
                    <a:pt x="370" y="28"/>
                    <a:pt x="358" y="4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6" name="Google Shape;3766;p26"/>
          <p:cNvGrpSpPr/>
          <p:nvPr/>
        </p:nvGrpSpPr>
        <p:grpSpPr>
          <a:xfrm flipH="1">
            <a:off x="31" y="4274145"/>
            <a:ext cx="3353245" cy="869408"/>
            <a:chOff x="2582150" y="3714800"/>
            <a:chExt cx="2689050" cy="697200"/>
          </a:xfrm>
        </p:grpSpPr>
        <p:sp>
          <p:nvSpPr>
            <p:cNvPr id="3767" name="Google Shape;3767;p26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6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6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6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7" name="Google Shape;3827;p26"/>
          <p:cNvGrpSpPr/>
          <p:nvPr/>
        </p:nvGrpSpPr>
        <p:grpSpPr>
          <a:xfrm>
            <a:off x="5790906" y="4274145"/>
            <a:ext cx="3353245" cy="869408"/>
            <a:chOff x="2582150" y="3714800"/>
            <a:chExt cx="2689050" cy="697200"/>
          </a:xfrm>
        </p:grpSpPr>
        <p:sp>
          <p:nvSpPr>
            <p:cNvPr id="3828" name="Google Shape;3828;p26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6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6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26"/>
          <p:cNvSpPr txBox="1">
            <a:spLocks noGrp="1"/>
          </p:cNvSpPr>
          <p:nvPr>
            <p:ph type="title" hasCustomPrompt="1"/>
          </p:nvPr>
        </p:nvSpPr>
        <p:spPr>
          <a:xfrm>
            <a:off x="1705350" y="2620213"/>
            <a:ext cx="57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89" name="Google Shape;3889;p26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90" name="Google Shape;3890;p26"/>
          <p:cNvSpPr txBox="1">
            <a:spLocks noGrp="1"/>
          </p:cNvSpPr>
          <p:nvPr>
            <p:ph type="title" idx="3"/>
          </p:nvPr>
        </p:nvSpPr>
        <p:spPr>
          <a:xfrm>
            <a:off x="844350" y="3236000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1" name="Google Shape;3891;p26"/>
          <p:cNvSpPr txBox="1">
            <a:spLocks noGrp="1"/>
          </p:cNvSpPr>
          <p:nvPr>
            <p:ph type="subTitle" idx="1"/>
          </p:nvPr>
        </p:nvSpPr>
        <p:spPr>
          <a:xfrm>
            <a:off x="844350" y="3544450"/>
            <a:ext cx="2361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92" name="Google Shape;3892;p26"/>
          <p:cNvSpPr txBox="1">
            <a:spLocks noGrp="1"/>
          </p:cNvSpPr>
          <p:nvPr>
            <p:ph type="title" idx="4"/>
          </p:nvPr>
        </p:nvSpPr>
        <p:spPr>
          <a:xfrm>
            <a:off x="3391100" y="1385775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3" name="Google Shape;3893;p26"/>
          <p:cNvSpPr txBox="1">
            <a:spLocks noGrp="1"/>
          </p:cNvSpPr>
          <p:nvPr>
            <p:ph type="subTitle" idx="5"/>
          </p:nvPr>
        </p:nvSpPr>
        <p:spPr>
          <a:xfrm>
            <a:off x="3391102" y="1694225"/>
            <a:ext cx="2361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94" name="Google Shape;3894;p26"/>
          <p:cNvSpPr txBox="1">
            <a:spLocks noGrp="1"/>
          </p:cNvSpPr>
          <p:nvPr>
            <p:ph type="title" idx="6"/>
          </p:nvPr>
        </p:nvSpPr>
        <p:spPr>
          <a:xfrm>
            <a:off x="5937850" y="3236000"/>
            <a:ext cx="2361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5" name="Google Shape;3895;p26"/>
          <p:cNvSpPr txBox="1">
            <a:spLocks noGrp="1"/>
          </p:cNvSpPr>
          <p:nvPr>
            <p:ph type="subTitle" idx="7"/>
          </p:nvPr>
        </p:nvSpPr>
        <p:spPr>
          <a:xfrm>
            <a:off x="5937854" y="3544450"/>
            <a:ext cx="2361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96" name="Google Shape;3896;p26"/>
          <p:cNvSpPr txBox="1">
            <a:spLocks noGrp="1"/>
          </p:cNvSpPr>
          <p:nvPr>
            <p:ph type="title" idx="8" hasCustomPrompt="1"/>
          </p:nvPr>
        </p:nvSpPr>
        <p:spPr>
          <a:xfrm>
            <a:off x="4282100" y="2620213"/>
            <a:ext cx="57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97" name="Google Shape;3897;p26"/>
          <p:cNvSpPr txBox="1">
            <a:spLocks noGrp="1"/>
          </p:cNvSpPr>
          <p:nvPr>
            <p:ph type="title" idx="9" hasCustomPrompt="1"/>
          </p:nvPr>
        </p:nvSpPr>
        <p:spPr>
          <a:xfrm>
            <a:off x="6828850" y="2620213"/>
            <a:ext cx="5799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9" name="Google Shape;3899;p27"/>
          <p:cNvGrpSpPr/>
          <p:nvPr/>
        </p:nvGrpSpPr>
        <p:grpSpPr>
          <a:xfrm rot="10800000" flipH="1">
            <a:off x="7165541" y="153"/>
            <a:ext cx="1978228" cy="4794296"/>
            <a:chOff x="5728375" y="1492875"/>
            <a:chExt cx="1308525" cy="3171250"/>
          </a:xfrm>
        </p:grpSpPr>
        <p:sp>
          <p:nvSpPr>
            <p:cNvPr id="3900" name="Google Shape;3900;p27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7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7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7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7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7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7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7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7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7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7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7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7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7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7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7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7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7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7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7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7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7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7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7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7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7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7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7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7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7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7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7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7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7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7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7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7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7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7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7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7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7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7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7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5" name="Google Shape;3975;p27"/>
          <p:cNvGrpSpPr/>
          <p:nvPr/>
        </p:nvGrpSpPr>
        <p:grpSpPr>
          <a:xfrm rot="10800000">
            <a:off x="266" y="153"/>
            <a:ext cx="1978228" cy="4794296"/>
            <a:chOff x="5728375" y="1492875"/>
            <a:chExt cx="1308525" cy="3171250"/>
          </a:xfrm>
        </p:grpSpPr>
        <p:sp>
          <p:nvSpPr>
            <p:cNvPr id="3976" name="Google Shape;3976;p27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7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7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7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7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7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7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7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7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7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7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7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7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7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7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7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7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7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7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7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7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7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7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7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7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7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7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7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7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7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7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7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1" name="Google Shape;4051;p27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2" name="Google Shape;4052;p27"/>
          <p:cNvSpPr txBox="1">
            <a:spLocks noGrp="1"/>
          </p:cNvSpPr>
          <p:nvPr>
            <p:ph type="subTitle" idx="1"/>
          </p:nvPr>
        </p:nvSpPr>
        <p:spPr>
          <a:xfrm>
            <a:off x="2854650" y="11334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3" name="Google Shape;4053;p27"/>
          <p:cNvSpPr txBox="1"/>
          <p:nvPr/>
        </p:nvSpPr>
        <p:spPr>
          <a:xfrm>
            <a:off x="2212650" y="3299450"/>
            <a:ext cx="471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BeeZee"/>
                <a:ea typeface="ABeeZee"/>
                <a:cs typeface="ABeeZee"/>
                <a:sym typeface="ABeeZe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054" name="Google Shape;405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6" name="Google Shape;4056;p28"/>
          <p:cNvGrpSpPr/>
          <p:nvPr/>
        </p:nvGrpSpPr>
        <p:grpSpPr>
          <a:xfrm>
            <a:off x="7165541" y="51528"/>
            <a:ext cx="1978228" cy="4794296"/>
            <a:chOff x="5728375" y="1492875"/>
            <a:chExt cx="1308525" cy="3171250"/>
          </a:xfrm>
        </p:grpSpPr>
        <p:sp>
          <p:nvSpPr>
            <p:cNvPr id="4057" name="Google Shape;4057;p28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8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8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8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8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8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8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8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8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8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8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8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8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8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8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8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8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8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8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8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8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8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8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8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8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8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8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8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8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8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8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8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8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8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8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8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8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8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8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8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8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8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8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8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8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8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8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8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8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8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8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8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8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8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8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8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8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8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8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8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8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8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8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8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8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8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8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8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8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8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8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8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8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2" name="Google Shape;4132;p28"/>
          <p:cNvGrpSpPr/>
          <p:nvPr/>
        </p:nvGrpSpPr>
        <p:grpSpPr>
          <a:xfrm flipH="1">
            <a:off x="266" y="51528"/>
            <a:ext cx="1978228" cy="4794296"/>
            <a:chOff x="5728375" y="1492875"/>
            <a:chExt cx="1308525" cy="3171250"/>
          </a:xfrm>
        </p:grpSpPr>
        <p:sp>
          <p:nvSpPr>
            <p:cNvPr id="4133" name="Google Shape;4133;p28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8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8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8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8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8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8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8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8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8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8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8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8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8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8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8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8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8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8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8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8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8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8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8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8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8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8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8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8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8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8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8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8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8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8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8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8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8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8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8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8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8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8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8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8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8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8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8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8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8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8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8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8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8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8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8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8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8" name="Google Shape;4208;p28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0" name="Google Shape;4210;p29"/>
          <p:cNvGrpSpPr/>
          <p:nvPr/>
        </p:nvGrpSpPr>
        <p:grpSpPr>
          <a:xfrm>
            <a:off x="-4" y="-2"/>
            <a:ext cx="1262493" cy="697985"/>
            <a:chOff x="3729625" y="3808325"/>
            <a:chExt cx="470325" cy="260025"/>
          </a:xfrm>
        </p:grpSpPr>
        <p:sp>
          <p:nvSpPr>
            <p:cNvPr id="4211" name="Google Shape;4211;p29"/>
            <p:cNvSpPr/>
            <p:nvPr/>
          </p:nvSpPr>
          <p:spPr>
            <a:xfrm>
              <a:off x="4184725" y="3808325"/>
              <a:ext cx="15225" cy="20575"/>
            </a:xfrm>
            <a:custGeom>
              <a:avLst/>
              <a:gdLst/>
              <a:ahLst/>
              <a:cxnLst/>
              <a:rect l="l" t="t" r="r" b="b"/>
              <a:pathLst>
                <a:path w="609" h="823" extrusionOk="0">
                  <a:moveTo>
                    <a:pt x="346" y="1"/>
                  </a:moveTo>
                  <a:lnTo>
                    <a:pt x="1" y="727"/>
                  </a:lnTo>
                  <a:lnTo>
                    <a:pt x="227" y="822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40534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40540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4052575" y="387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4052575" y="3877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4052875" y="3817575"/>
              <a:ext cx="75325" cy="60150"/>
            </a:xfrm>
            <a:custGeom>
              <a:avLst/>
              <a:gdLst/>
              <a:ahLst/>
              <a:cxnLst/>
              <a:rect l="l" t="t" r="r" b="b"/>
              <a:pathLst>
                <a:path w="3013" h="2406" extrusionOk="0">
                  <a:moveTo>
                    <a:pt x="2870" y="0"/>
                  </a:moveTo>
                  <a:lnTo>
                    <a:pt x="1" y="2179"/>
                  </a:lnTo>
                  <a:lnTo>
                    <a:pt x="60" y="2191"/>
                  </a:lnTo>
                  <a:cubicBezTo>
                    <a:pt x="120" y="2203"/>
                    <a:pt x="155" y="2286"/>
                    <a:pt x="143" y="2346"/>
                  </a:cubicBezTo>
                  <a:cubicBezTo>
                    <a:pt x="120" y="2369"/>
                    <a:pt x="108" y="2381"/>
                    <a:pt x="96" y="2405"/>
                  </a:cubicBezTo>
                  <a:lnTo>
                    <a:pt x="3013" y="202"/>
                  </a:lnTo>
                  <a:cubicBezTo>
                    <a:pt x="2953" y="143"/>
                    <a:pt x="2906" y="83"/>
                    <a:pt x="28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4054375" y="387770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36" y="0"/>
                    <a:pt x="24" y="0"/>
                    <a:pt x="0" y="12"/>
                  </a:cubicBez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3913575" y="3827100"/>
              <a:ext cx="143200" cy="50900"/>
            </a:xfrm>
            <a:custGeom>
              <a:avLst/>
              <a:gdLst/>
              <a:ahLst/>
              <a:cxnLst/>
              <a:rect l="l" t="t" r="r" b="b"/>
              <a:pathLst>
                <a:path w="5728" h="20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24" y="24"/>
                    <a:pt x="36" y="60"/>
                  </a:cubicBezTo>
                  <a:cubicBezTo>
                    <a:pt x="60" y="131"/>
                    <a:pt x="36" y="191"/>
                    <a:pt x="0" y="238"/>
                  </a:cubicBezTo>
                  <a:lnTo>
                    <a:pt x="5561" y="2036"/>
                  </a:lnTo>
                  <a:lnTo>
                    <a:pt x="5644" y="2036"/>
                  </a:lnTo>
                  <a:cubicBezTo>
                    <a:pt x="5668" y="2036"/>
                    <a:pt x="5668" y="2024"/>
                    <a:pt x="5680" y="2024"/>
                  </a:cubicBezTo>
                  <a:cubicBezTo>
                    <a:pt x="5692" y="2000"/>
                    <a:pt x="5703" y="1988"/>
                    <a:pt x="5727" y="1965"/>
                  </a:cubicBezTo>
                  <a:cubicBezTo>
                    <a:pt x="5727" y="1905"/>
                    <a:pt x="5692" y="1822"/>
                    <a:pt x="5632" y="1810"/>
                  </a:cubicBezTo>
                  <a:lnTo>
                    <a:pt x="5573" y="179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4141275" y="3808325"/>
              <a:ext cx="5975" cy="2725"/>
            </a:xfrm>
            <a:custGeom>
              <a:avLst/>
              <a:gdLst/>
              <a:ahLst/>
              <a:cxnLst/>
              <a:rect l="l" t="t" r="r" b="b"/>
              <a:pathLst>
                <a:path w="239" h="109" extrusionOk="0">
                  <a:moveTo>
                    <a:pt x="1" y="1"/>
                  </a:moveTo>
                  <a:lnTo>
                    <a:pt x="1" y="13"/>
                  </a:lnTo>
                  <a:lnTo>
                    <a:pt x="10" y="13"/>
                  </a:lnTo>
                  <a:cubicBezTo>
                    <a:pt x="7" y="8"/>
                    <a:pt x="4" y="4"/>
                    <a:pt x="1" y="1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18" y="26"/>
                    <a:pt x="24" y="43"/>
                    <a:pt x="24" y="60"/>
                  </a:cubicBezTo>
                  <a:lnTo>
                    <a:pt x="132" y="108"/>
                  </a:lnTo>
                  <a:lnTo>
                    <a:pt x="239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4141875" y="3809525"/>
              <a:ext cx="51525" cy="25325"/>
            </a:xfrm>
            <a:custGeom>
              <a:avLst/>
              <a:gdLst/>
              <a:ahLst/>
              <a:cxnLst/>
              <a:rect l="l" t="t" r="r" b="b"/>
              <a:pathLst>
                <a:path w="2061" h="1013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"/>
                    <a:pt x="36" y="72"/>
                    <a:pt x="48" y="108"/>
                  </a:cubicBezTo>
                  <a:cubicBezTo>
                    <a:pt x="60" y="167"/>
                    <a:pt x="60" y="203"/>
                    <a:pt x="48" y="263"/>
                  </a:cubicBezTo>
                  <a:lnTo>
                    <a:pt x="1560" y="882"/>
                  </a:lnTo>
                  <a:cubicBezTo>
                    <a:pt x="1584" y="798"/>
                    <a:pt x="1644" y="763"/>
                    <a:pt x="1715" y="739"/>
                  </a:cubicBezTo>
                  <a:cubicBezTo>
                    <a:pt x="1729" y="736"/>
                    <a:pt x="1743" y="734"/>
                    <a:pt x="1756" y="734"/>
                  </a:cubicBezTo>
                  <a:cubicBezTo>
                    <a:pt x="1846" y="734"/>
                    <a:pt x="1920" y="800"/>
                    <a:pt x="1941" y="894"/>
                  </a:cubicBezTo>
                  <a:cubicBezTo>
                    <a:pt x="1953" y="941"/>
                    <a:pt x="1941" y="965"/>
                    <a:pt x="1917" y="1013"/>
                  </a:cubicBezTo>
                  <a:cubicBezTo>
                    <a:pt x="1953" y="1013"/>
                    <a:pt x="1965" y="1001"/>
                    <a:pt x="1977" y="977"/>
                  </a:cubicBezTo>
                  <a:lnTo>
                    <a:pt x="2025" y="941"/>
                  </a:lnTo>
                  <a:cubicBezTo>
                    <a:pt x="2060" y="882"/>
                    <a:pt x="2025" y="798"/>
                    <a:pt x="1965" y="786"/>
                  </a:cubicBezTo>
                  <a:lnTo>
                    <a:pt x="1953" y="786"/>
                  </a:lnTo>
                  <a:lnTo>
                    <a:pt x="1727" y="703"/>
                  </a:lnTo>
                  <a:lnTo>
                    <a:pt x="108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4122525" y="3808325"/>
              <a:ext cx="3900" cy="1225"/>
            </a:xfrm>
            <a:custGeom>
              <a:avLst/>
              <a:gdLst/>
              <a:ahLst/>
              <a:cxnLst/>
              <a:rect l="l" t="t" r="r" b="b"/>
              <a:pathLst>
                <a:path w="156" h="49" extrusionOk="0">
                  <a:moveTo>
                    <a:pt x="1" y="1"/>
                  </a:moveTo>
                  <a:lnTo>
                    <a:pt x="120" y="49"/>
                  </a:lnTo>
                  <a:cubicBezTo>
                    <a:pt x="132" y="37"/>
                    <a:pt x="132" y="13"/>
                    <a:pt x="1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3906425" y="3808325"/>
              <a:ext cx="10750" cy="16400"/>
            </a:xfrm>
            <a:custGeom>
              <a:avLst/>
              <a:gdLst/>
              <a:ahLst/>
              <a:cxnLst/>
              <a:rect l="l" t="t" r="r" b="b"/>
              <a:pathLst>
                <a:path w="430" h="656" extrusionOk="0">
                  <a:moveTo>
                    <a:pt x="191" y="1"/>
                  </a:moveTo>
                  <a:lnTo>
                    <a:pt x="1" y="644"/>
                  </a:lnTo>
                  <a:cubicBezTo>
                    <a:pt x="13" y="632"/>
                    <a:pt x="48" y="632"/>
                    <a:pt x="60" y="608"/>
                  </a:cubicBezTo>
                  <a:cubicBezTo>
                    <a:pt x="74" y="605"/>
                    <a:pt x="89" y="604"/>
                    <a:pt x="104" y="604"/>
                  </a:cubicBezTo>
                  <a:cubicBezTo>
                    <a:pt x="152" y="604"/>
                    <a:pt x="202" y="619"/>
                    <a:pt x="239" y="65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3838275" y="3832450"/>
              <a:ext cx="71150" cy="218800"/>
            </a:xfrm>
            <a:custGeom>
              <a:avLst/>
              <a:gdLst/>
              <a:ahLst/>
              <a:cxnLst/>
              <a:rect l="l" t="t" r="r" b="b"/>
              <a:pathLst>
                <a:path w="2846" h="8752" extrusionOk="0">
                  <a:moveTo>
                    <a:pt x="2655" y="0"/>
                  </a:moveTo>
                  <a:cubicBezTo>
                    <a:pt x="2631" y="24"/>
                    <a:pt x="2619" y="24"/>
                    <a:pt x="2619" y="24"/>
                  </a:cubicBezTo>
                  <a:lnTo>
                    <a:pt x="0" y="8692"/>
                  </a:lnTo>
                  <a:cubicBezTo>
                    <a:pt x="95" y="8692"/>
                    <a:pt x="167" y="8716"/>
                    <a:pt x="226" y="8751"/>
                  </a:cubicBezTo>
                  <a:lnTo>
                    <a:pt x="2846" y="84"/>
                  </a:lnTo>
                  <a:lnTo>
                    <a:pt x="2846" y="84"/>
                  </a:lnTo>
                  <a:cubicBezTo>
                    <a:pt x="2836" y="85"/>
                    <a:pt x="2827" y="86"/>
                    <a:pt x="2818" y="86"/>
                  </a:cubicBezTo>
                  <a:cubicBezTo>
                    <a:pt x="2754" y="86"/>
                    <a:pt x="2686" y="52"/>
                    <a:pt x="265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3813250" y="3808325"/>
              <a:ext cx="91425" cy="24750"/>
            </a:xfrm>
            <a:custGeom>
              <a:avLst/>
              <a:gdLst/>
              <a:ahLst/>
              <a:cxnLst/>
              <a:rect l="l" t="t" r="r" b="b"/>
              <a:pathLst>
                <a:path w="3657" h="990" extrusionOk="0">
                  <a:moveTo>
                    <a:pt x="1" y="1"/>
                  </a:moveTo>
                  <a:lnTo>
                    <a:pt x="3549" y="989"/>
                  </a:lnTo>
                  <a:lnTo>
                    <a:pt x="3620" y="989"/>
                  </a:lnTo>
                  <a:cubicBezTo>
                    <a:pt x="3632" y="989"/>
                    <a:pt x="3656" y="965"/>
                    <a:pt x="3656" y="965"/>
                  </a:cubicBezTo>
                  <a:lnTo>
                    <a:pt x="3609" y="882"/>
                  </a:lnTo>
                  <a:cubicBezTo>
                    <a:pt x="3597" y="834"/>
                    <a:pt x="3609" y="811"/>
                    <a:pt x="3620" y="763"/>
                  </a:cubicBezTo>
                  <a:lnTo>
                    <a:pt x="3609" y="763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3729625" y="3808325"/>
              <a:ext cx="107475" cy="244125"/>
            </a:xfrm>
            <a:custGeom>
              <a:avLst/>
              <a:gdLst/>
              <a:ahLst/>
              <a:cxnLst/>
              <a:rect l="l" t="t" r="r" b="b"/>
              <a:pathLst>
                <a:path w="4299" h="9765" extrusionOk="0">
                  <a:moveTo>
                    <a:pt x="0" y="1"/>
                  </a:moveTo>
                  <a:lnTo>
                    <a:pt x="4108" y="9764"/>
                  </a:lnTo>
                  <a:cubicBezTo>
                    <a:pt x="4156" y="9716"/>
                    <a:pt x="4215" y="9681"/>
                    <a:pt x="4298" y="965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4180275" y="3827875"/>
              <a:ext cx="10150" cy="9700"/>
            </a:xfrm>
            <a:custGeom>
              <a:avLst/>
              <a:gdLst/>
              <a:ahLst/>
              <a:cxnLst/>
              <a:rect l="l" t="t" r="r" b="b"/>
              <a:pathLst>
                <a:path w="406" h="388" extrusionOk="0">
                  <a:moveTo>
                    <a:pt x="197" y="0"/>
                  </a:moveTo>
                  <a:cubicBezTo>
                    <a:pt x="183" y="0"/>
                    <a:pt x="169" y="2"/>
                    <a:pt x="155" y="5"/>
                  </a:cubicBezTo>
                  <a:cubicBezTo>
                    <a:pt x="84" y="29"/>
                    <a:pt x="24" y="88"/>
                    <a:pt x="12" y="148"/>
                  </a:cubicBezTo>
                  <a:cubicBezTo>
                    <a:pt x="12" y="171"/>
                    <a:pt x="0" y="195"/>
                    <a:pt x="12" y="231"/>
                  </a:cubicBezTo>
                  <a:cubicBezTo>
                    <a:pt x="23" y="329"/>
                    <a:pt x="114" y="387"/>
                    <a:pt x="211" y="387"/>
                  </a:cubicBezTo>
                  <a:cubicBezTo>
                    <a:pt x="220" y="387"/>
                    <a:pt x="229" y="387"/>
                    <a:pt x="239" y="386"/>
                  </a:cubicBezTo>
                  <a:cubicBezTo>
                    <a:pt x="298" y="362"/>
                    <a:pt x="358" y="326"/>
                    <a:pt x="369" y="279"/>
                  </a:cubicBezTo>
                  <a:cubicBezTo>
                    <a:pt x="405" y="243"/>
                    <a:pt x="405" y="207"/>
                    <a:pt x="381" y="160"/>
                  </a:cubicBezTo>
                  <a:cubicBezTo>
                    <a:pt x="371" y="66"/>
                    <a:pt x="289" y="0"/>
                    <a:pt x="1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9"/>
            <p:cNvSpPr/>
            <p:nvPr/>
          </p:nvSpPr>
          <p:spPr>
            <a:xfrm>
              <a:off x="4124025" y="3808325"/>
              <a:ext cx="19075" cy="15750"/>
            </a:xfrm>
            <a:custGeom>
              <a:avLst/>
              <a:gdLst/>
              <a:ahLst/>
              <a:cxnLst/>
              <a:rect l="l" t="t" r="r" b="b"/>
              <a:pathLst>
                <a:path w="763" h="630" extrusionOk="0">
                  <a:moveTo>
                    <a:pt x="95" y="1"/>
                  </a:moveTo>
                  <a:cubicBezTo>
                    <a:pt x="72" y="13"/>
                    <a:pt x="60" y="37"/>
                    <a:pt x="60" y="49"/>
                  </a:cubicBezTo>
                  <a:cubicBezTo>
                    <a:pt x="12" y="120"/>
                    <a:pt x="0" y="215"/>
                    <a:pt x="12" y="311"/>
                  </a:cubicBezTo>
                  <a:cubicBezTo>
                    <a:pt x="12" y="334"/>
                    <a:pt x="24" y="358"/>
                    <a:pt x="24" y="370"/>
                  </a:cubicBezTo>
                  <a:cubicBezTo>
                    <a:pt x="60" y="441"/>
                    <a:pt x="107" y="525"/>
                    <a:pt x="179" y="561"/>
                  </a:cubicBezTo>
                  <a:cubicBezTo>
                    <a:pt x="232" y="605"/>
                    <a:pt x="304" y="629"/>
                    <a:pt x="382" y="629"/>
                  </a:cubicBezTo>
                  <a:cubicBezTo>
                    <a:pt x="409" y="629"/>
                    <a:pt x="437" y="626"/>
                    <a:pt x="464" y="620"/>
                  </a:cubicBezTo>
                  <a:cubicBezTo>
                    <a:pt x="607" y="596"/>
                    <a:pt x="726" y="477"/>
                    <a:pt x="762" y="346"/>
                  </a:cubicBezTo>
                  <a:lnTo>
                    <a:pt x="762" y="168"/>
                  </a:lnTo>
                  <a:cubicBezTo>
                    <a:pt x="762" y="120"/>
                    <a:pt x="750" y="96"/>
                    <a:pt x="714" y="60"/>
                  </a:cubicBezTo>
                  <a:cubicBezTo>
                    <a:pt x="703" y="49"/>
                    <a:pt x="691" y="37"/>
                    <a:pt x="6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9"/>
            <p:cNvSpPr/>
            <p:nvPr/>
          </p:nvSpPr>
          <p:spPr>
            <a:xfrm>
              <a:off x="3828750" y="4049725"/>
              <a:ext cx="20250" cy="18625"/>
            </a:xfrm>
            <a:custGeom>
              <a:avLst/>
              <a:gdLst/>
              <a:ahLst/>
              <a:cxnLst/>
              <a:rect l="l" t="t" r="r" b="b"/>
              <a:pathLst>
                <a:path w="810" h="745" extrusionOk="0">
                  <a:moveTo>
                    <a:pt x="322" y="1"/>
                  </a:moveTo>
                  <a:cubicBezTo>
                    <a:pt x="250" y="25"/>
                    <a:pt x="179" y="60"/>
                    <a:pt x="119" y="108"/>
                  </a:cubicBezTo>
                  <a:cubicBezTo>
                    <a:pt x="24" y="203"/>
                    <a:pt x="0" y="322"/>
                    <a:pt x="24" y="441"/>
                  </a:cubicBezTo>
                  <a:cubicBezTo>
                    <a:pt x="66" y="621"/>
                    <a:pt x="222" y="745"/>
                    <a:pt x="406" y="745"/>
                  </a:cubicBezTo>
                  <a:cubicBezTo>
                    <a:pt x="429" y="745"/>
                    <a:pt x="453" y="743"/>
                    <a:pt x="476" y="739"/>
                  </a:cubicBezTo>
                  <a:cubicBezTo>
                    <a:pt x="679" y="691"/>
                    <a:pt x="810" y="501"/>
                    <a:pt x="774" y="287"/>
                  </a:cubicBezTo>
                  <a:cubicBezTo>
                    <a:pt x="750" y="179"/>
                    <a:pt x="679" y="108"/>
                    <a:pt x="607" y="49"/>
                  </a:cubicBezTo>
                  <a:cubicBezTo>
                    <a:pt x="548" y="25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9"/>
            <p:cNvSpPr/>
            <p:nvPr/>
          </p:nvSpPr>
          <p:spPr>
            <a:xfrm>
              <a:off x="3903450" y="3823400"/>
              <a:ext cx="11625" cy="11450"/>
            </a:xfrm>
            <a:custGeom>
              <a:avLst/>
              <a:gdLst/>
              <a:ahLst/>
              <a:cxnLst/>
              <a:rect l="l" t="t" r="r" b="b"/>
              <a:pathLst>
                <a:path w="465" h="458" extrusionOk="0">
                  <a:moveTo>
                    <a:pt x="223" y="1"/>
                  </a:moveTo>
                  <a:cubicBezTo>
                    <a:pt x="208" y="1"/>
                    <a:pt x="193" y="2"/>
                    <a:pt x="179" y="5"/>
                  </a:cubicBezTo>
                  <a:cubicBezTo>
                    <a:pt x="143" y="5"/>
                    <a:pt x="132" y="29"/>
                    <a:pt x="120" y="41"/>
                  </a:cubicBezTo>
                  <a:cubicBezTo>
                    <a:pt x="72" y="65"/>
                    <a:pt x="24" y="112"/>
                    <a:pt x="12" y="160"/>
                  </a:cubicBezTo>
                  <a:cubicBezTo>
                    <a:pt x="1" y="184"/>
                    <a:pt x="1" y="231"/>
                    <a:pt x="1" y="279"/>
                  </a:cubicBezTo>
                  <a:cubicBezTo>
                    <a:pt x="1" y="303"/>
                    <a:pt x="12" y="339"/>
                    <a:pt x="36" y="362"/>
                  </a:cubicBezTo>
                  <a:cubicBezTo>
                    <a:pt x="84" y="422"/>
                    <a:pt x="155" y="458"/>
                    <a:pt x="239" y="458"/>
                  </a:cubicBezTo>
                  <a:lnTo>
                    <a:pt x="263" y="458"/>
                  </a:lnTo>
                  <a:cubicBezTo>
                    <a:pt x="310" y="446"/>
                    <a:pt x="358" y="422"/>
                    <a:pt x="382" y="386"/>
                  </a:cubicBezTo>
                  <a:cubicBezTo>
                    <a:pt x="429" y="327"/>
                    <a:pt x="465" y="267"/>
                    <a:pt x="441" y="184"/>
                  </a:cubicBezTo>
                  <a:cubicBezTo>
                    <a:pt x="441" y="172"/>
                    <a:pt x="429" y="148"/>
                    <a:pt x="417" y="124"/>
                  </a:cubicBezTo>
                  <a:cubicBezTo>
                    <a:pt x="405" y="100"/>
                    <a:pt x="382" y="89"/>
                    <a:pt x="358" y="53"/>
                  </a:cubicBezTo>
                  <a:cubicBezTo>
                    <a:pt x="321" y="16"/>
                    <a:pt x="271" y="1"/>
                    <a:pt x="22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0" name="Google Shape;4230;p29"/>
          <p:cNvGrpSpPr/>
          <p:nvPr/>
        </p:nvGrpSpPr>
        <p:grpSpPr>
          <a:xfrm flipH="1">
            <a:off x="7881496" y="-2"/>
            <a:ext cx="1262493" cy="697985"/>
            <a:chOff x="3729625" y="3808325"/>
            <a:chExt cx="470325" cy="260025"/>
          </a:xfrm>
        </p:grpSpPr>
        <p:sp>
          <p:nvSpPr>
            <p:cNvPr id="4231" name="Google Shape;4231;p29"/>
            <p:cNvSpPr/>
            <p:nvPr/>
          </p:nvSpPr>
          <p:spPr>
            <a:xfrm>
              <a:off x="4184725" y="3808325"/>
              <a:ext cx="15225" cy="20575"/>
            </a:xfrm>
            <a:custGeom>
              <a:avLst/>
              <a:gdLst/>
              <a:ahLst/>
              <a:cxnLst/>
              <a:rect l="l" t="t" r="r" b="b"/>
              <a:pathLst>
                <a:path w="609" h="823" extrusionOk="0">
                  <a:moveTo>
                    <a:pt x="346" y="1"/>
                  </a:moveTo>
                  <a:lnTo>
                    <a:pt x="1" y="727"/>
                  </a:lnTo>
                  <a:lnTo>
                    <a:pt x="227" y="822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9"/>
            <p:cNvSpPr/>
            <p:nvPr/>
          </p:nvSpPr>
          <p:spPr>
            <a:xfrm>
              <a:off x="40534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9"/>
            <p:cNvSpPr/>
            <p:nvPr/>
          </p:nvSpPr>
          <p:spPr>
            <a:xfrm>
              <a:off x="40540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9"/>
            <p:cNvSpPr/>
            <p:nvPr/>
          </p:nvSpPr>
          <p:spPr>
            <a:xfrm>
              <a:off x="4052575" y="387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9"/>
            <p:cNvSpPr/>
            <p:nvPr/>
          </p:nvSpPr>
          <p:spPr>
            <a:xfrm>
              <a:off x="4052575" y="3877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9"/>
            <p:cNvSpPr/>
            <p:nvPr/>
          </p:nvSpPr>
          <p:spPr>
            <a:xfrm>
              <a:off x="4052875" y="3817575"/>
              <a:ext cx="75325" cy="60150"/>
            </a:xfrm>
            <a:custGeom>
              <a:avLst/>
              <a:gdLst/>
              <a:ahLst/>
              <a:cxnLst/>
              <a:rect l="l" t="t" r="r" b="b"/>
              <a:pathLst>
                <a:path w="3013" h="2406" extrusionOk="0">
                  <a:moveTo>
                    <a:pt x="2870" y="0"/>
                  </a:moveTo>
                  <a:lnTo>
                    <a:pt x="1" y="2179"/>
                  </a:lnTo>
                  <a:lnTo>
                    <a:pt x="60" y="2191"/>
                  </a:lnTo>
                  <a:cubicBezTo>
                    <a:pt x="120" y="2203"/>
                    <a:pt x="155" y="2286"/>
                    <a:pt x="143" y="2346"/>
                  </a:cubicBezTo>
                  <a:cubicBezTo>
                    <a:pt x="120" y="2369"/>
                    <a:pt x="108" y="2381"/>
                    <a:pt x="96" y="2405"/>
                  </a:cubicBezTo>
                  <a:lnTo>
                    <a:pt x="3013" y="202"/>
                  </a:lnTo>
                  <a:cubicBezTo>
                    <a:pt x="2953" y="143"/>
                    <a:pt x="2906" y="83"/>
                    <a:pt x="28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9"/>
            <p:cNvSpPr/>
            <p:nvPr/>
          </p:nvSpPr>
          <p:spPr>
            <a:xfrm>
              <a:off x="4054375" y="387770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36" y="0"/>
                    <a:pt x="24" y="0"/>
                    <a:pt x="0" y="12"/>
                  </a:cubicBez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9"/>
            <p:cNvSpPr/>
            <p:nvPr/>
          </p:nvSpPr>
          <p:spPr>
            <a:xfrm>
              <a:off x="3913575" y="3827100"/>
              <a:ext cx="143200" cy="50900"/>
            </a:xfrm>
            <a:custGeom>
              <a:avLst/>
              <a:gdLst/>
              <a:ahLst/>
              <a:cxnLst/>
              <a:rect l="l" t="t" r="r" b="b"/>
              <a:pathLst>
                <a:path w="5728" h="20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24" y="24"/>
                    <a:pt x="36" y="60"/>
                  </a:cubicBezTo>
                  <a:cubicBezTo>
                    <a:pt x="60" y="131"/>
                    <a:pt x="36" y="191"/>
                    <a:pt x="0" y="238"/>
                  </a:cubicBezTo>
                  <a:lnTo>
                    <a:pt x="5561" y="2036"/>
                  </a:lnTo>
                  <a:lnTo>
                    <a:pt x="5644" y="2036"/>
                  </a:lnTo>
                  <a:cubicBezTo>
                    <a:pt x="5668" y="2036"/>
                    <a:pt x="5668" y="2024"/>
                    <a:pt x="5680" y="2024"/>
                  </a:cubicBezTo>
                  <a:cubicBezTo>
                    <a:pt x="5692" y="2000"/>
                    <a:pt x="5703" y="1988"/>
                    <a:pt x="5727" y="1965"/>
                  </a:cubicBezTo>
                  <a:cubicBezTo>
                    <a:pt x="5727" y="1905"/>
                    <a:pt x="5692" y="1822"/>
                    <a:pt x="5632" y="1810"/>
                  </a:cubicBezTo>
                  <a:lnTo>
                    <a:pt x="5573" y="179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9"/>
            <p:cNvSpPr/>
            <p:nvPr/>
          </p:nvSpPr>
          <p:spPr>
            <a:xfrm>
              <a:off x="4141275" y="3808325"/>
              <a:ext cx="5975" cy="2725"/>
            </a:xfrm>
            <a:custGeom>
              <a:avLst/>
              <a:gdLst/>
              <a:ahLst/>
              <a:cxnLst/>
              <a:rect l="l" t="t" r="r" b="b"/>
              <a:pathLst>
                <a:path w="239" h="109" extrusionOk="0">
                  <a:moveTo>
                    <a:pt x="1" y="1"/>
                  </a:moveTo>
                  <a:lnTo>
                    <a:pt x="1" y="13"/>
                  </a:lnTo>
                  <a:lnTo>
                    <a:pt x="10" y="13"/>
                  </a:lnTo>
                  <a:cubicBezTo>
                    <a:pt x="7" y="8"/>
                    <a:pt x="4" y="4"/>
                    <a:pt x="1" y="1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18" y="26"/>
                    <a:pt x="24" y="43"/>
                    <a:pt x="24" y="60"/>
                  </a:cubicBezTo>
                  <a:lnTo>
                    <a:pt x="132" y="108"/>
                  </a:lnTo>
                  <a:lnTo>
                    <a:pt x="239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9"/>
            <p:cNvSpPr/>
            <p:nvPr/>
          </p:nvSpPr>
          <p:spPr>
            <a:xfrm>
              <a:off x="4141875" y="3809525"/>
              <a:ext cx="51525" cy="25325"/>
            </a:xfrm>
            <a:custGeom>
              <a:avLst/>
              <a:gdLst/>
              <a:ahLst/>
              <a:cxnLst/>
              <a:rect l="l" t="t" r="r" b="b"/>
              <a:pathLst>
                <a:path w="2061" h="1013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"/>
                    <a:pt x="36" y="72"/>
                    <a:pt x="48" y="108"/>
                  </a:cubicBezTo>
                  <a:cubicBezTo>
                    <a:pt x="60" y="167"/>
                    <a:pt x="60" y="203"/>
                    <a:pt x="48" y="263"/>
                  </a:cubicBezTo>
                  <a:lnTo>
                    <a:pt x="1560" y="882"/>
                  </a:lnTo>
                  <a:cubicBezTo>
                    <a:pt x="1584" y="798"/>
                    <a:pt x="1644" y="763"/>
                    <a:pt x="1715" y="739"/>
                  </a:cubicBezTo>
                  <a:cubicBezTo>
                    <a:pt x="1729" y="736"/>
                    <a:pt x="1743" y="734"/>
                    <a:pt x="1756" y="734"/>
                  </a:cubicBezTo>
                  <a:cubicBezTo>
                    <a:pt x="1846" y="734"/>
                    <a:pt x="1920" y="800"/>
                    <a:pt x="1941" y="894"/>
                  </a:cubicBezTo>
                  <a:cubicBezTo>
                    <a:pt x="1953" y="941"/>
                    <a:pt x="1941" y="965"/>
                    <a:pt x="1917" y="1013"/>
                  </a:cubicBezTo>
                  <a:cubicBezTo>
                    <a:pt x="1953" y="1013"/>
                    <a:pt x="1965" y="1001"/>
                    <a:pt x="1977" y="977"/>
                  </a:cubicBezTo>
                  <a:lnTo>
                    <a:pt x="2025" y="941"/>
                  </a:lnTo>
                  <a:cubicBezTo>
                    <a:pt x="2060" y="882"/>
                    <a:pt x="2025" y="798"/>
                    <a:pt x="1965" y="786"/>
                  </a:cubicBezTo>
                  <a:lnTo>
                    <a:pt x="1953" y="786"/>
                  </a:lnTo>
                  <a:lnTo>
                    <a:pt x="1727" y="703"/>
                  </a:lnTo>
                  <a:lnTo>
                    <a:pt x="108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9"/>
            <p:cNvSpPr/>
            <p:nvPr/>
          </p:nvSpPr>
          <p:spPr>
            <a:xfrm>
              <a:off x="4122525" y="3808325"/>
              <a:ext cx="3900" cy="1225"/>
            </a:xfrm>
            <a:custGeom>
              <a:avLst/>
              <a:gdLst/>
              <a:ahLst/>
              <a:cxnLst/>
              <a:rect l="l" t="t" r="r" b="b"/>
              <a:pathLst>
                <a:path w="156" h="49" extrusionOk="0">
                  <a:moveTo>
                    <a:pt x="1" y="1"/>
                  </a:moveTo>
                  <a:lnTo>
                    <a:pt x="120" y="49"/>
                  </a:lnTo>
                  <a:cubicBezTo>
                    <a:pt x="132" y="37"/>
                    <a:pt x="132" y="13"/>
                    <a:pt x="1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9"/>
            <p:cNvSpPr/>
            <p:nvPr/>
          </p:nvSpPr>
          <p:spPr>
            <a:xfrm>
              <a:off x="3906425" y="3808325"/>
              <a:ext cx="10750" cy="16400"/>
            </a:xfrm>
            <a:custGeom>
              <a:avLst/>
              <a:gdLst/>
              <a:ahLst/>
              <a:cxnLst/>
              <a:rect l="l" t="t" r="r" b="b"/>
              <a:pathLst>
                <a:path w="430" h="656" extrusionOk="0">
                  <a:moveTo>
                    <a:pt x="191" y="1"/>
                  </a:moveTo>
                  <a:lnTo>
                    <a:pt x="1" y="644"/>
                  </a:lnTo>
                  <a:cubicBezTo>
                    <a:pt x="13" y="632"/>
                    <a:pt x="48" y="632"/>
                    <a:pt x="60" y="608"/>
                  </a:cubicBezTo>
                  <a:cubicBezTo>
                    <a:pt x="74" y="605"/>
                    <a:pt x="89" y="604"/>
                    <a:pt x="104" y="604"/>
                  </a:cubicBezTo>
                  <a:cubicBezTo>
                    <a:pt x="152" y="604"/>
                    <a:pt x="202" y="619"/>
                    <a:pt x="239" y="65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9"/>
            <p:cNvSpPr/>
            <p:nvPr/>
          </p:nvSpPr>
          <p:spPr>
            <a:xfrm>
              <a:off x="3838275" y="3832450"/>
              <a:ext cx="71150" cy="218800"/>
            </a:xfrm>
            <a:custGeom>
              <a:avLst/>
              <a:gdLst/>
              <a:ahLst/>
              <a:cxnLst/>
              <a:rect l="l" t="t" r="r" b="b"/>
              <a:pathLst>
                <a:path w="2846" h="8752" extrusionOk="0">
                  <a:moveTo>
                    <a:pt x="2655" y="0"/>
                  </a:moveTo>
                  <a:cubicBezTo>
                    <a:pt x="2631" y="24"/>
                    <a:pt x="2619" y="24"/>
                    <a:pt x="2619" y="24"/>
                  </a:cubicBezTo>
                  <a:lnTo>
                    <a:pt x="0" y="8692"/>
                  </a:lnTo>
                  <a:cubicBezTo>
                    <a:pt x="95" y="8692"/>
                    <a:pt x="167" y="8716"/>
                    <a:pt x="226" y="8751"/>
                  </a:cubicBezTo>
                  <a:lnTo>
                    <a:pt x="2846" y="84"/>
                  </a:lnTo>
                  <a:lnTo>
                    <a:pt x="2846" y="84"/>
                  </a:lnTo>
                  <a:cubicBezTo>
                    <a:pt x="2836" y="85"/>
                    <a:pt x="2827" y="86"/>
                    <a:pt x="2818" y="86"/>
                  </a:cubicBezTo>
                  <a:cubicBezTo>
                    <a:pt x="2754" y="86"/>
                    <a:pt x="2686" y="52"/>
                    <a:pt x="265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9"/>
            <p:cNvSpPr/>
            <p:nvPr/>
          </p:nvSpPr>
          <p:spPr>
            <a:xfrm>
              <a:off x="3813250" y="3808325"/>
              <a:ext cx="91425" cy="24750"/>
            </a:xfrm>
            <a:custGeom>
              <a:avLst/>
              <a:gdLst/>
              <a:ahLst/>
              <a:cxnLst/>
              <a:rect l="l" t="t" r="r" b="b"/>
              <a:pathLst>
                <a:path w="3657" h="990" extrusionOk="0">
                  <a:moveTo>
                    <a:pt x="1" y="1"/>
                  </a:moveTo>
                  <a:lnTo>
                    <a:pt x="3549" y="989"/>
                  </a:lnTo>
                  <a:lnTo>
                    <a:pt x="3620" y="989"/>
                  </a:lnTo>
                  <a:cubicBezTo>
                    <a:pt x="3632" y="989"/>
                    <a:pt x="3656" y="965"/>
                    <a:pt x="3656" y="965"/>
                  </a:cubicBezTo>
                  <a:lnTo>
                    <a:pt x="3609" y="882"/>
                  </a:lnTo>
                  <a:cubicBezTo>
                    <a:pt x="3597" y="834"/>
                    <a:pt x="3609" y="811"/>
                    <a:pt x="3620" y="763"/>
                  </a:cubicBezTo>
                  <a:lnTo>
                    <a:pt x="3609" y="763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9"/>
            <p:cNvSpPr/>
            <p:nvPr/>
          </p:nvSpPr>
          <p:spPr>
            <a:xfrm>
              <a:off x="3729625" y="3808325"/>
              <a:ext cx="107475" cy="244125"/>
            </a:xfrm>
            <a:custGeom>
              <a:avLst/>
              <a:gdLst/>
              <a:ahLst/>
              <a:cxnLst/>
              <a:rect l="l" t="t" r="r" b="b"/>
              <a:pathLst>
                <a:path w="4299" h="9765" extrusionOk="0">
                  <a:moveTo>
                    <a:pt x="0" y="1"/>
                  </a:moveTo>
                  <a:lnTo>
                    <a:pt x="4108" y="9764"/>
                  </a:lnTo>
                  <a:cubicBezTo>
                    <a:pt x="4156" y="9716"/>
                    <a:pt x="4215" y="9681"/>
                    <a:pt x="4298" y="965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9"/>
            <p:cNvSpPr/>
            <p:nvPr/>
          </p:nvSpPr>
          <p:spPr>
            <a:xfrm>
              <a:off x="4180275" y="3827875"/>
              <a:ext cx="10150" cy="9700"/>
            </a:xfrm>
            <a:custGeom>
              <a:avLst/>
              <a:gdLst/>
              <a:ahLst/>
              <a:cxnLst/>
              <a:rect l="l" t="t" r="r" b="b"/>
              <a:pathLst>
                <a:path w="406" h="388" extrusionOk="0">
                  <a:moveTo>
                    <a:pt x="197" y="0"/>
                  </a:moveTo>
                  <a:cubicBezTo>
                    <a:pt x="183" y="0"/>
                    <a:pt x="169" y="2"/>
                    <a:pt x="155" y="5"/>
                  </a:cubicBezTo>
                  <a:cubicBezTo>
                    <a:pt x="84" y="29"/>
                    <a:pt x="24" y="88"/>
                    <a:pt x="12" y="148"/>
                  </a:cubicBezTo>
                  <a:cubicBezTo>
                    <a:pt x="12" y="171"/>
                    <a:pt x="0" y="195"/>
                    <a:pt x="12" y="231"/>
                  </a:cubicBezTo>
                  <a:cubicBezTo>
                    <a:pt x="23" y="329"/>
                    <a:pt x="114" y="387"/>
                    <a:pt x="211" y="387"/>
                  </a:cubicBezTo>
                  <a:cubicBezTo>
                    <a:pt x="220" y="387"/>
                    <a:pt x="229" y="387"/>
                    <a:pt x="239" y="386"/>
                  </a:cubicBezTo>
                  <a:cubicBezTo>
                    <a:pt x="298" y="362"/>
                    <a:pt x="358" y="326"/>
                    <a:pt x="369" y="279"/>
                  </a:cubicBezTo>
                  <a:cubicBezTo>
                    <a:pt x="405" y="243"/>
                    <a:pt x="405" y="207"/>
                    <a:pt x="381" y="160"/>
                  </a:cubicBezTo>
                  <a:cubicBezTo>
                    <a:pt x="371" y="66"/>
                    <a:pt x="289" y="0"/>
                    <a:pt x="1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9"/>
            <p:cNvSpPr/>
            <p:nvPr/>
          </p:nvSpPr>
          <p:spPr>
            <a:xfrm>
              <a:off x="4124025" y="3808325"/>
              <a:ext cx="19075" cy="15750"/>
            </a:xfrm>
            <a:custGeom>
              <a:avLst/>
              <a:gdLst/>
              <a:ahLst/>
              <a:cxnLst/>
              <a:rect l="l" t="t" r="r" b="b"/>
              <a:pathLst>
                <a:path w="763" h="630" extrusionOk="0">
                  <a:moveTo>
                    <a:pt x="95" y="1"/>
                  </a:moveTo>
                  <a:cubicBezTo>
                    <a:pt x="72" y="13"/>
                    <a:pt x="60" y="37"/>
                    <a:pt x="60" y="49"/>
                  </a:cubicBezTo>
                  <a:cubicBezTo>
                    <a:pt x="12" y="120"/>
                    <a:pt x="0" y="215"/>
                    <a:pt x="12" y="311"/>
                  </a:cubicBezTo>
                  <a:cubicBezTo>
                    <a:pt x="12" y="334"/>
                    <a:pt x="24" y="358"/>
                    <a:pt x="24" y="370"/>
                  </a:cubicBezTo>
                  <a:cubicBezTo>
                    <a:pt x="60" y="441"/>
                    <a:pt x="107" y="525"/>
                    <a:pt x="179" y="561"/>
                  </a:cubicBezTo>
                  <a:cubicBezTo>
                    <a:pt x="232" y="605"/>
                    <a:pt x="304" y="629"/>
                    <a:pt x="382" y="629"/>
                  </a:cubicBezTo>
                  <a:cubicBezTo>
                    <a:pt x="409" y="629"/>
                    <a:pt x="437" y="626"/>
                    <a:pt x="464" y="620"/>
                  </a:cubicBezTo>
                  <a:cubicBezTo>
                    <a:pt x="607" y="596"/>
                    <a:pt x="726" y="477"/>
                    <a:pt x="762" y="346"/>
                  </a:cubicBezTo>
                  <a:lnTo>
                    <a:pt x="762" y="168"/>
                  </a:lnTo>
                  <a:cubicBezTo>
                    <a:pt x="762" y="120"/>
                    <a:pt x="750" y="96"/>
                    <a:pt x="714" y="60"/>
                  </a:cubicBezTo>
                  <a:cubicBezTo>
                    <a:pt x="703" y="49"/>
                    <a:pt x="691" y="37"/>
                    <a:pt x="6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9"/>
            <p:cNvSpPr/>
            <p:nvPr/>
          </p:nvSpPr>
          <p:spPr>
            <a:xfrm>
              <a:off x="3828750" y="4049725"/>
              <a:ext cx="20250" cy="18625"/>
            </a:xfrm>
            <a:custGeom>
              <a:avLst/>
              <a:gdLst/>
              <a:ahLst/>
              <a:cxnLst/>
              <a:rect l="l" t="t" r="r" b="b"/>
              <a:pathLst>
                <a:path w="810" h="745" extrusionOk="0">
                  <a:moveTo>
                    <a:pt x="322" y="1"/>
                  </a:moveTo>
                  <a:cubicBezTo>
                    <a:pt x="250" y="25"/>
                    <a:pt x="179" y="60"/>
                    <a:pt x="119" y="108"/>
                  </a:cubicBezTo>
                  <a:cubicBezTo>
                    <a:pt x="24" y="203"/>
                    <a:pt x="0" y="322"/>
                    <a:pt x="24" y="441"/>
                  </a:cubicBezTo>
                  <a:cubicBezTo>
                    <a:pt x="66" y="621"/>
                    <a:pt x="222" y="745"/>
                    <a:pt x="406" y="745"/>
                  </a:cubicBezTo>
                  <a:cubicBezTo>
                    <a:pt x="429" y="745"/>
                    <a:pt x="453" y="743"/>
                    <a:pt x="476" y="739"/>
                  </a:cubicBezTo>
                  <a:cubicBezTo>
                    <a:pt x="679" y="691"/>
                    <a:pt x="810" y="501"/>
                    <a:pt x="774" y="287"/>
                  </a:cubicBezTo>
                  <a:cubicBezTo>
                    <a:pt x="750" y="179"/>
                    <a:pt x="679" y="108"/>
                    <a:pt x="607" y="49"/>
                  </a:cubicBezTo>
                  <a:cubicBezTo>
                    <a:pt x="548" y="25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9"/>
            <p:cNvSpPr/>
            <p:nvPr/>
          </p:nvSpPr>
          <p:spPr>
            <a:xfrm>
              <a:off x="3903450" y="3823400"/>
              <a:ext cx="11625" cy="11450"/>
            </a:xfrm>
            <a:custGeom>
              <a:avLst/>
              <a:gdLst/>
              <a:ahLst/>
              <a:cxnLst/>
              <a:rect l="l" t="t" r="r" b="b"/>
              <a:pathLst>
                <a:path w="465" h="458" extrusionOk="0">
                  <a:moveTo>
                    <a:pt x="223" y="1"/>
                  </a:moveTo>
                  <a:cubicBezTo>
                    <a:pt x="208" y="1"/>
                    <a:pt x="193" y="2"/>
                    <a:pt x="179" y="5"/>
                  </a:cubicBezTo>
                  <a:cubicBezTo>
                    <a:pt x="143" y="5"/>
                    <a:pt x="132" y="29"/>
                    <a:pt x="120" y="41"/>
                  </a:cubicBezTo>
                  <a:cubicBezTo>
                    <a:pt x="72" y="65"/>
                    <a:pt x="24" y="112"/>
                    <a:pt x="12" y="160"/>
                  </a:cubicBezTo>
                  <a:cubicBezTo>
                    <a:pt x="1" y="184"/>
                    <a:pt x="1" y="231"/>
                    <a:pt x="1" y="279"/>
                  </a:cubicBezTo>
                  <a:cubicBezTo>
                    <a:pt x="1" y="303"/>
                    <a:pt x="12" y="339"/>
                    <a:pt x="36" y="362"/>
                  </a:cubicBezTo>
                  <a:cubicBezTo>
                    <a:pt x="84" y="422"/>
                    <a:pt x="155" y="458"/>
                    <a:pt x="239" y="458"/>
                  </a:cubicBezTo>
                  <a:lnTo>
                    <a:pt x="263" y="458"/>
                  </a:lnTo>
                  <a:cubicBezTo>
                    <a:pt x="310" y="446"/>
                    <a:pt x="358" y="422"/>
                    <a:pt x="382" y="386"/>
                  </a:cubicBezTo>
                  <a:cubicBezTo>
                    <a:pt x="429" y="327"/>
                    <a:pt x="465" y="267"/>
                    <a:pt x="441" y="184"/>
                  </a:cubicBezTo>
                  <a:cubicBezTo>
                    <a:pt x="441" y="172"/>
                    <a:pt x="429" y="148"/>
                    <a:pt x="417" y="124"/>
                  </a:cubicBezTo>
                  <a:cubicBezTo>
                    <a:pt x="405" y="100"/>
                    <a:pt x="382" y="89"/>
                    <a:pt x="358" y="53"/>
                  </a:cubicBezTo>
                  <a:cubicBezTo>
                    <a:pt x="321" y="16"/>
                    <a:pt x="271" y="1"/>
                    <a:pt x="22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0" name="Google Shape;4250;p29"/>
          <p:cNvGrpSpPr/>
          <p:nvPr/>
        </p:nvGrpSpPr>
        <p:grpSpPr>
          <a:xfrm rot="10800000" flipH="1">
            <a:off x="-5825" y="2616294"/>
            <a:ext cx="1451646" cy="2527204"/>
            <a:chOff x="1083450" y="1318750"/>
            <a:chExt cx="624525" cy="1087250"/>
          </a:xfrm>
        </p:grpSpPr>
        <p:sp>
          <p:nvSpPr>
            <p:cNvPr id="4251" name="Google Shape;4251;p29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9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9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9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9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9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9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9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9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9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9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9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9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9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9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9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9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9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9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9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9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9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9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9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9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9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9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9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9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9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9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9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9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9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9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9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9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8" name="Google Shape;4288;p29"/>
          <p:cNvGrpSpPr/>
          <p:nvPr/>
        </p:nvGrpSpPr>
        <p:grpSpPr>
          <a:xfrm rot="10800000">
            <a:off x="7698175" y="2616294"/>
            <a:ext cx="1451646" cy="2527204"/>
            <a:chOff x="1083450" y="1318750"/>
            <a:chExt cx="624525" cy="1087250"/>
          </a:xfrm>
        </p:grpSpPr>
        <p:sp>
          <p:nvSpPr>
            <p:cNvPr id="4289" name="Google Shape;4289;p29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9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9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9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9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9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9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9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9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9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9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9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9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9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9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9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9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9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9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9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9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9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9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9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9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9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9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9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9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4"/>
          <p:cNvGrpSpPr/>
          <p:nvPr/>
        </p:nvGrpSpPr>
        <p:grpSpPr>
          <a:xfrm rot="10800000">
            <a:off x="-1" y="10"/>
            <a:ext cx="1171716" cy="1393322"/>
            <a:chOff x="3048875" y="2669025"/>
            <a:chExt cx="504550" cy="599975"/>
          </a:xfrm>
        </p:grpSpPr>
        <p:sp>
          <p:nvSpPr>
            <p:cNvPr id="287" name="Google Shape;287;p4"/>
            <p:cNvSpPr/>
            <p:nvPr/>
          </p:nvSpPr>
          <p:spPr>
            <a:xfrm>
              <a:off x="3048875" y="3200825"/>
              <a:ext cx="57175" cy="68175"/>
            </a:xfrm>
            <a:custGeom>
              <a:avLst/>
              <a:gdLst/>
              <a:ahLst/>
              <a:cxnLst/>
              <a:rect l="l" t="t" r="r" b="b"/>
              <a:pathLst>
                <a:path w="2287" h="2727" extrusionOk="0">
                  <a:moveTo>
                    <a:pt x="2215" y="0"/>
                  </a:moveTo>
                  <a:cubicBezTo>
                    <a:pt x="2180" y="0"/>
                    <a:pt x="2156" y="12"/>
                    <a:pt x="2120" y="36"/>
                  </a:cubicBezTo>
                  <a:lnTo>
                    <a:pt x="1" y="2727"/>
                  </a:lnTo>
                  <a:lnTo>
                    <a:pt x="358" y="2727"/>
                  </a:lnTo>
                  <a:lnTo>
                    <a:pt x="2287" y="286"/>
                  </a:lnTo>
                  <a:cubicBezTo>
                    <a:pt x="2275" y="250"/>
                    <a:pt x="2251" y="203"/>
                    <a:pt x="2239" y="179"/>
                  </a:cubicBezTo>
                  <a:cubicBezTo>
                    <a:pt x="2227" y="119"/>
                    <a:pt x="2215" y="60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117925" y="2833225"/>
              <a:ext cx="56300" cy="351550"/>
            </a:xfrm>
            <a:custGeom>
              <a:avLst/>
              <a:gdLst/>
              <a:ahLst/>
              <a:cxnLst/>
              <a:rect l="l" t="t" r="r" b="b"/>
              <a:pathLst>
                <a:path w="2252" h="14062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2216" y="12"/>
                    <a:pt x="2204" y="36"/>
                    <a:pt x="2168" y="36"/>
                  </a:cubicBezTo>
                  <a:cubicBezTo>
                    <a:pt x="2140" y="50"/>
                    <a:pt x="2113" y="57"/>
                    <a:pt x="2088" y="57"/>
                  </a:cubicBezTo>
                  <a:cubicBezTo>
                    <a:pt x="2050" y="57"/>
                    <a:pt x="2013" y="41"/>
                    <a:pt x="1977" y="12"/>
                  </a:cubicBezTo>
                  <a:lnTo>
                    <a:pt x="1" y="14026"/>
                  </a:lnTo>
                  <a:cubicBezTo>
                    <a:pt x="72" y="14038"/>
                    <a:pt x="180" y="14049"/>
                    <a:pt x="275" y="14061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174200" y="2826975"/>
              <a:ext cx="144675" cy="8050"/>
            </a:xfrm>
            <a:custGeom>
              <a:avLst/>
              <a:gdLst/>
              <a:ahLst/>
              <a:cxnLst/>
              <a:rect l="l" t="t" r="r" b="b"/>
              <a:pathLst>
                <a:path w="5787" h="322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12"/>
                    <a:pt x="48" y="24"/>
                    <a:pt x="60" y="36"/>
                  </a:cubicBezTo>
                  <a:cubicBezTo>
                    <a:pt x="72" y="119"/>
                    <a:pt x="60" y="203"/>
                    <a:pt x="0" y="262"/>
                  </a:cubicBezTo>
                  <a:lnTo>
                    <a:pt x="5763" y="322"/>
                  </a:lnTo>
                  <a:cubicBezTo>
                    <a:pt x="5739" y="226"/>
                    <a:pt x="5763" y="131"/>
                    <a:pt x="5787" y="6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128650" y="3208250"/>
              <a:ext cx="68500" cy="60175"/>
            </a:xfrm>
            <a:custGeom>
              <a:avLst/>
              <a:gdLst/>
              <a:ahLst/>
              <a:cxnLst/>
              <a:rect l="l" t="t" r="r" b="b"/>
              <a:pathLst>
                <a:path w="2740" h="2407" extrusionOk="0">
                  <a:moveTo>
                    <a:pt x="203" y="1"/>
                  </a:moveTo>
                  <a:cubicBezTo>
                    <a:pt x="155" y="72"/>
                    <a:pt x="96" y="144"/>
                    <a:pt x="1" y="191"/>
                  </a:cubicBezTo>
                  <a:lnTo>
                    <a:pt x="2346" y="2406"/>
                  </a:lnTo>
                  <a:lnTo>
                    <a:pt x="2739" y="240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202775" y="3124925"/>
              <a:ext cx="147350" cy="144075"/>
            </a:xfrm>
            <a:custGeom>
              <a:avLst/>
              <a:gdLst/>
              <a:ahLst/>
              <a:cxnLst/>
              <a:rect l="l" t="t" r="r" b="b"/>
              <a:pathLst>
                <a:path w="5894" h="5763" extrusionOk="0">
                  <a:moveTo>
                    <a:pt x="5703" y="0"/>
                  </a:moveTo>
                  <a:lnTo>
                    <a:pt x="0" y="5763"/>
                  </a:lnTo>
                  <a:lnTo>
                    <a:pt x="393" y="5763"/>
                  </a:lnTo>
                  <a:lnTo>
                    <a:pt x="5894" y="191"/>
                  </a:lnTo>
                  <a:cubicBezTo>
                    <a:pt x="5822" y="143"/>
                    <a:pt x="5751" y="84"/>
                    <a:pt x="57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367375" y="2941850"/>
              <a:ext cx="161950" cy="165825"/>
            </a:xfrm>
            <a:custGeom>
              <a:avLst/>
              <a:gdLst/>
              <a:ahLst/>
              <a:cxnLst/>
              <a:rect l="l" t="t" r="r" b="b"/>
              <a:pathLst>
                <a:path w="6478" h="6633" extrusionOk="0">
                  <a:moveTo>
                    <a:pt x="6311" y="1"/>
                  </a:moveTo>
                  <a:lnTo>
                    <a:pt x="0" y="6442"/>
                  </a:lnTo>
                  <a:cubicBezTo>
                    <a:pt x="72" y="6490"/>
                    <a:pt x="131" y="6561"/>
                    <a:pt x="191" y="6633"/>
                  </a:cubicBezTo>
                  <a:lnTo>
                    <a:pt x="6477" y="203"/>
                  </a:lnTo>
                  <a:cubicBezTo>
                    <a:pt x="6466" y="191"/>
                    <a:pt x="6466" y="156"/>
                    <a:pt x="6466" y="144"/>
                  </a:cubicBezTo>
                  <a:cubicBezTo>
                    <a:pt x="6382" y="132"/>
                    <a:pt x="6323" y="72"/>
                    <a:pt x="631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356050" y="3130875"/>
              <a:ext cx="23850" cy="137550"/>
            </a:xfrm>
            <a:custGeom>
              <a:avLst/>
              <a:gdLst/>
              <a:ahLst/>
              <a:cxnLst/>
              <a:rect l="l" t="t" r="r" b="b"/>
              <a:pathLst>
                <a:path w="954" h="5502" extrusionOk="0">
                  <a:moveTo>
                    <a:pt x="287" y="0"/>
                  </a:moveTo>
                  <a:cubicBezTo>
                    <a:pt x="231" y="28"/>
                    <a:pt x="175" y="40"/>
                    <a:pt x="119" y="40"/>
                  </a:cubicBezTo>
                  <a:cubicBezTo>
                    <a:pt x="80" y="40"/>
                    <a:pt x="40" y="34"/>
                    <a:pt x="1" y="24"/>
                  </a:cubicBezTo>
                  <a:lnTo>
                    <a:pt x="1" y="24"/>
                  </a:lnTo>
                  <a:lnTo>
                    <a:pt x="668" y="5501"/>
                  </a:lnTo>
                  <a:lnTo>
                    <a:pt x="953" y="550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310225" y="2699575"/>
              <a:ext cx="19975" cy="123550"/>
            </a:xfrm>
            <a:custGeom>
              <a:avLst/>
              <a:gdLst/>
              <a:ahLst/>
              <a:cxnLst/>
              <a:rect l="l" t="t" r="r" b="b"/>
              <a:pathLst>
                <a:path w="799" h="4942" extrusionOk="0">
                  <a:moveTo>
                    <a:pt x="274" y="0"/>
                  </a:moveTo>
                  <a:cubicBezTo>
                    <a:pt x="262" y="0"/>
                    <a:pt x="239" y="12"/>
                    <a:pt x="227" y="12"/>
                  </a:cubicBezTo>
                  <a:cubicBezTo>
                    <a:pt x="155" y="48"/>
                    <a:pt x="84" y="48"/>
                    <a:pt x="0" y="48"/>
                  </a:cubicBezTo>
                  <a:lnTo>
                    <a:pt x="524" y="4941"/>
                  </a:lnTo>
                  <a:cubicBezTo>
                    <a:pt x="536" y="4929"/>
                    <a:pt x="572" y="4918"/>
                    <a:pt x="584" y="4918"/>
                  </a:cubicBezTo>
                  <a:cubicBezTo>
                    <a:pt x="629" y="4895"/>
                    <a:pt x="679" y="4887"/>
                    <a:pt x="725" y="4887"/>
                  </a:cubicBezTo>
                  <a:cubicBezTo>
                    <a:pt x="751" y="4887"/>
                    <a:pt x="776" y="4889"/>
                    <a:pt x="798" y="489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338500" y="2828750"/>
              <a:ext cx="94675" cy="9550"/>
            </a:xfrm>
            <a:custGeom>
              <a:avLst/>
              <a:gdLst/>
              <a:ahLst/>
              <a:cxnLst/>
              <a:rect l="l" t="t" r="r" b="b"/>
              <a:pathLst>
                <a:path w="3787" h="382" extrusionOk="0">
                  <a:moveTo>
                    <a:pt x="1" y="1"/>
                  </a:moveTo>
                  <a:cubicBezTo>
                    <a:pt x="1" y="12"/>
                    <a:pt x="24" y="12"/>
                    <a:pt x="24" y="24"/>
                  </a:cubicBezTo>
                  <a:cubicBezTo>
                    <a:pt x="48" y="120"/>
                    <a:pt x="48" y="191"/>
                    <a:pt x="36" y="286"/>
                  </a:cubicBezTo>
                  <a:lnTo>
                    <a:pt x="3787" y="382"/>
                  </a:lnTo>
                  <a:cubicBezTo>
                    <a:pt x="3775" y="370"/>
                    <a:pt x="3775" y="358"/>
                    <a:pt x="3775" y="346"/>
                  </a:cubicBezTo>
                  <a:cubicBezTo>
                    <a:pt x="3739" y="251"/>
                    <a:pt x="3739" y="179"/>
                    <a:pt x="375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531375" y="2913875"/>
              <a:ext cx="22050" cy="23850"/>
            </a:xfrm>
            <a:custGeom>
              <a:avLst/>
              <a:gdLst/>
              <a:ahLst/>
              <a:cxnLst/>
              <a:rect l="l" t="t" r="r" b="b"/>
              <a:pathLst>
                <a:path w="882" h="954" extrusionOk="0">
                  <a:moveTo>
                    <a:pt x="882" y="1"/>
                  </a:moveTo>
                  <a:lnTo>
                    <a:pt x="1" y="787"/>
                  </a:lnTo>
                  <a:cubicBezTo>
                    <a:pt x="84" y="787"/>
                    <a:pt x="179" y="846"/>
                    <a:pt x="227" y="953"/>
                  </a:cubicBezTo>
                  <a:lnTo>
                    <a:pt x="882" y="37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319750" y="2693325"/>
              <a:ext cx="118200" cy="135750"/>
            </a:xfrm>
            <a:custGeom>
              <a:avLst/>
              <a:gdLst/>
              <a:ahLst/>
              <a:cxnLst/>
              <a:rect l="l" t="t" r="r" b="b"/>
              <a:pathLst>
                <a:path w="4728" h="5430" extrusionOk="0">
                  <a:moveTo>
                    <a:pt x="191" y="0"/>
                  </a:moveTo>
                  <a:cubicBezTo>
                    <a:pt x="143" y="72"/>
                    <a:pt x="72" y="143"/>
                    <a:pt x="0" y="191"/>
                  </a:cubicBezTo>
                  <a:lnTo>
                    <a:pt x="4537" y="5429"/>
                  </a:lnTo>
                  <a:cubicBezTo>
                    <a:pt x="4584" y="5346"/>
                    <a:pt x="4644" y="5287"/>
                    <a:pt x="4727" y="523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446250" y="2840650"/>
              <a:ext cx="82775" cy="98250"/>
            </a:xfrm>
            <a:custGeom>
              <a:avLst/>
              <a:gdLst/>
              <a:ahLst/>
              <a:cxnLst/>
              <a:rect l="l" t="t" r="r" b="b"/>
              <a:pathLst>
                <a:path w="3311" h="3930" extrusionOk="0">
                  <a:moveTo>
                    <a:pt x="215" y="1"/>
                  </a:moveTo>
                  <a:cubicBezTo>
                    <a:pt x="179" y="60"/>
                    <a:pt x="96" y="120"/>
                    <a:pt x="12" y="144"/>
                  </a:cubicBezTo>
                  <a:lnTo>
                    <a:pt x="1" y="144"/>
                  </a:lnTo>
                  <a:lnTo>
                    <a:pt x="3132" y="3930"/>
                  </a:lnTo>
                  <a:cubicBezTo>
                    <a:pt x="3156" y="3835"/>
                    <a:pt x="3215" y="3751"/>
                    <a:pt x="3311" y="371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528700" y="2944550"/>
              <a:ext cx="24725" cy="46750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274" y="0"/>
                  </a:moveTo>
                  <a:cubicBezTo>
                    <a:pt x="239" y="24"/>
                    <a:pt x="215" y="36"/>
                    <a:pt x="167" y="60"/>
                  </a:cubicBezTo>
                  <a:cubicBezTo>
                    <a:pt x="138" y="66"/>
                    <a:pt x="108" y="69"/>
                    <a:pt x="79" y="69"/>
                  </a:cubicBezTo>
                  <a:cubicBezTo>
                    <a:pt x="51" y="69"/>
                    <a:pt x="24" y="66"/>
                    <a:pt x="1" y="60"/>
                  </a:cubicBezTo>
                  <a:lnTo>
                    <a:pt x="1" y="60"/>
                  </a:lnTo>
                  <a:cubicBezTo>
                    <a:pt x="1" y="72"/>
                    <a:pt x="1" y="95"/>
                    <a:pt x="13" y="119"/>
                  </a:cubicBezTo>
                  <a:lnTo>
                    <a:pt x="989" y="1869"/>
                  </a:lnTo>
                  <a:lnTo>
                    <a:pt x="989" y="131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292950" y="2669025"/>
              <a:ext cx="34550" cy="31750"/>
            </a:xfrm>
            <a:custGeom>
              <a:avLst/>
              <a:gdLst/>
              <a:ahLst/>
              <a:cxnLst/>
              <a:rect l="l" t="t" r="r" b="b"/>
              <a:pathLst>
                <a:path w="1382" h="1270" extrusionOk="0">
                  <a:moveTo>
                    <a:pt x="694" y="1"/>
                  </a:moveTo>
                  <a:cubicBezTo>
                    <a:pt x="629" y="1"/>
                    <a:pt x="564" y="11"/>
                    <a:pt x="501" y="32"/>
                  </a:cubicBezTo>
                  <a:cubicBezTo>
                    <a:pt x="179" y="151"/>
                    <a:pt x="1" y="508"/>
                    <a:pt x="96" y="841"/>
                  </a:cubicBezTo>
                  <a:cubicBezTo>
                    <a:pt x="191" y="1091"/>
                    <a:pt x="429" y="1258"/>
                    <a:pt x="680" y="1270"/>
                  </a:cubicBezTo>
                  <a:cubicBezTo>
                    <a:pt x="751" y="1270"/>
                    <a:pt x="822" y="1270"/>
                    <a:pt x="906" y="1234"/>
                  </a:cubicBezTo>
                  <a:cubicBezTo>
                    <a:pt x="953" y="1234"/>
                    <a:pt x="965" y="1222"/>
                    <a:pt x="965" y="1222"/>
                  </a:cubicBezTo>
                  <a:lnTo>
                    <a:pt x="1049" y="1175"/>
                  </a:lnTo>
                  <a:cubicBezTo>
                    <a:pt x="1132" y="1139"/>
                    <a:pt x="1203" y="1056"/>
                    <a:pt x="1251" y="984"/>
                  </a:cubicBezTo>
                  <a:cubicBezTo>
                    <a:pt x="1346" y="841"/>
                    <a:pt x="1382" y="627"/>
                    <a:pt x="1311" y="436"/>
                  </a:cubicBezTo>
                  <a:cubicBezTo>
                    <a:pt x="1215" y="169"/>
                    <a:pt x="958" y="1"/>
                    <a:pt x="6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3103950" y="3184550"/>
              <a:ext cx="32475" cy="31650"/>
            </a:xfrm>
            <a:custGeom>
              <a:avLst/>
              <a:gdLst/>
              <a:ahLst/>
              <a:cxnLst/>
              <a:rect l="l" t="t" r="r" b="b"/>
              <a:pathLst>
                <a:path w="1299" h="1266" extrusionOk="0">
                  <a:moveTo>
                    <a:pt x="669" y="1"/>
                  </a:moveTo>
                  <a:cubicBezTo>
                    <a:pt x="631" y="1"/>
                    <a:pt x="594" y="3"/>
                    <a:pt x="560" y="8"/>
                  </a:cubicBezTo>
                  <a:cubicBezTo>
                    <a:pt x="512" y="8"/>
                    <a:pt x="489" y="20"/>
                    <a:pt x="441" y="44"/>
                  </a:cubicBezTo>
                  <a:cubicBezTo>
                    <a:pt x="179" y="127"/>
                    <a:pt x="0" y="401"/>
                    <a:pt x="12" y="663"/>
                  </a:cubicBezTo>
                  <a:cubicBezTo>
                    <a:pt x="12" y="723"/>
                    <a:pt x="24" y="782"/>
                    <a:pt x="36" y="842"/>
                  </a:cubicBezTo>
                  <a:cubicBezTo>
                    <a:pt x="60" y="854"/>
                    <a:pt x="72" y="901"/>
                    <a:pt x="84" y="937"/>
                  </a:cubicBezTo>
                  <a:cubicBezTo>
                    <a:pt x="204" y="1141"/>
                    <a:pt x="419" y="1266"/>
                    <a:pt x="649" y="1266"/>
                  </a:cubicBezTo>
                  <a:cubicBezTo>
                    <a:pt x="714" y="1266"/>
                    <a:pt x="780" y="1256"/>
                    <a:pt x="846" y="1235"/>
                  </a:cubicBezTo>
                  <a:cubicBezTo>
                    <a:pt x="905" y="1211"/>
                    <a:pt x="953" y="1187"/>
                    <a:pt x="989" y="1151"/>
                  </a:cubicBezTo>
                  <a:cubicBezTo>
                    <a:pt x="1072" y="1092"/>
                    <a:pt x="1143" y="1032"/>
                    <a:pt x="1191" y="961"/>
                  </a:cubicBezTo>
                  <a:cubicBezTo>
                    <a:pt x="1274" y="818"/>
                    <a:pt x="1298" y="616"/>
                    <a:pt x="1239" y="425"/>
                  </a:cubicBezTo>
                  <a:cubicBezTo>
                    <a:pt x="1167" y="235"/>
                    <a:pt x="1024" y="80"/>
                    <a:pt x="834" y="20"/>
                  </a:cubicBezTo>
                  <a:cubicBezTo>
                    <a:pt x="778" y="6"/>
                    <a:pt x="722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3340000" y="3100100"/>
              <a:ext cx="35125" cy="32400"/>
            </a:xfrm>
            <a:custGeom>
              <a:avLst/>
              <a:gdLst/>
              <a:ahLst/>
              <a:cxnLst/>
              <a:rect l="l" t="t" r="r" b="b"/>
              <a:pathLst>
                <a:path w="1405" h="1296" extrusionOk="0">
                  <a:moveTo>
                    <a:pt x="710" y="1"/>
                  </a:moveTo>
                  <a:cubicBezTo>
                    <a:pt x="644" y="1"/>
                    <a:pt x="575" y="14"/>
                    <a:pt x="512" y="41"/>
                  </a:cubicBezTo>
                  <a:lnTo>
                    <a:pt x="500" y="41"/>
                  </a:lnTo>
                  <a:cubicBezTo>
                    <a:pt x="167" y="172"/>
                    <a:pt x="0" y="517"/>
                    <a:pt x="107" y="838"/>
                  </a:cubicBezTo>
                  <a:cubicBezTo>
                    <a:pt x="119" y="898"/>
                    <a:pt x="155" y="946"/>
                    <a:pt x="179" y="1005"/>
                  </a:cubicBezTo>
                  <a:cubicBezTo>
                    <a:pt x="238" y="1077"/>
                    <a:pt x="298" y="1136"/>
                    <a:pt x="393" y="1196"/>
                  </a:cubicBezTo>
                  <a:cubicBezTo>
                    <a:pt x="464" y="1243"/>
                    <a:pt x="560" y="1267"/>
                    <a:pt x="631" y="1291"/>
                  </a:cubicBezTo>
                  <a:cubicBezTo>
                    <a:pt x="652" y="1294"/>
                    <a:pt x="673" y="1295"/>
                    <a:pt x="695" y="1295"/>
                  </a:cubicBezTo>
                  <a:cubicBezTo>
                    <a:pt x="761" y="1295"/>
                    <a:pt x="831" y="1282"/>
                    <a:pt x="893" y="1255"/>
                  </a:cubicBezTo>
                  <a:cubicBezTo>
                    <a:pt x="1226" y="1136"/>
                    <a:pt x="1405" y="779"/>
                    <a:pt x="1298" y="457"/>
                  </a:cubicBezTo>
                  <a:cubicBezTo>
                    <a:pt x="1286" y="410"/>
                    <a:pt x="1274" y="362"/>
                    <a:pt x="1238" y="338"/>
                  </a:cubicBezTo>
                  <a:cubicBezTo>
                    <a:pt x="1226" y="231"/>
                    <a:pt x="1155" y="160"/>
                    <a:pt x="1072" y="112"/>
                  </a:cubicBezTo>
                  <a:cubicBezTo>
                    <a:pt x="988" y="53"/>
                    <a:pt x="881" y="5"/>
                    <a:pt x="774" y="5"/>
                  </a:cubicBezTo>
                  <a:cubicBezTo>
                    <a:pt x="753" y="2"/>
                    <a:pt x="732" y="1"/>
                    <a:pt x="7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3163775" y="28243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1" y="0"/>
                  </a:moveTo>
                  <a:cubicBezTo>
                    <a:pt x="228" y="0"/>
                    <a:pt x="204" y="3"/>
                    <a:pt x="179" y="9"/>
                  </a:cubicBezTo>
                  <a:cubicBezTo>
                    <a:pt x="60" y="56"/>
                    <a:pt x="1" y="176"/>
                    <a:pt x="36" y="295"/>
                  </a:cubicBezTo>
                  <a:cubicBezTo>
                    <a:pt x="60" y="330"/>
                    <a:pt x="84" y="378"/>
                    <a:pt x="132" y="402"/>
                  </a:cubicBezTo>
                  <a:cubicBezTo>
                    <a:pt x="168" y="416"/>
                    <a:pt x="205" y="427"/>
                    <a:pt x="245" y="427"/>
                  </a:cubicBezTo>
                  <a:cubicBezTo>
                    <a:pt x="269" y="427"/>
                    <a:pt x="295" y="423"/>
                    <a:pt x="322" y="414"/>
                  </a:cubicBezTo>
                  <a:cubicBezTo>
                    <a:pt x="358" y="390"/>
                    <a:pt x="382" y="378"/>
                    <a:pt x="405" y="366"/>
                  </a:cubicBezTo>
                  <a:cubicBezTo>
                    <a:pt x="465" y="307"/>
                    <a:pt x="489" y="223"/>
                    <a:pt x="465" y="140"/>
                  </a:cubicBezTo>
                  <a:cubicBezTo>
                    <a:pt x="465" y="128"/>
                    <a:pt x="441" y="116"/>
                    <a:pt x="429" y="104"/>
                  </a:cubicBezTo>
                  <a:cubicBezTo>
                    <a:pt x="384" y="31"/>
                    <a:pt x="324" y="0"/>
                    <a:pt x="25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3431975" y="2823200"/>
              <a:ext cx="22625" cy="21500"/>
            </a:xfrm>
            <a:custGeom>
              <a:avLst/>
              <a:gdLst/>
              <a:ahLst/>
              <a:cxnLst/>
              <a:rect l="l" t="t" r="r" b="b"/>
              <a:pathLst>
                <a:path w="905" h="860" extrusionOk="0">
                  <a:moveTo>
                    <a:pt x="452" y="1"/>
                  </a:moveTo>
                  <a:cubicBezTo>
                    <a:pt x="401" y="1"/>
                    <a:pt x="349" y="11"/>
                    <a:pt x="298" y="32"/>
                  </a:cubicBezTo>
                  <a:cubicBezTo>
                    <a:pt x="274" y="44"/>
                    <a:pt x="250" y="44"/>
                    <a:pt x="238" y="56"/>
                  </a:cubicBezTo>
                  <a:cubicBezTo>
                    <a:pt x="155" y="80"/>
                    <a:pt x="95" y="163"/>
                    <a:pt x="48" y="234"/>
                  </a:cubicBezTo>
                  <a:cubicBezTo>
                    <a:pt x="36" y="270"/>
                    <a:pt x="36" y="294"/>
                    <a:pt x="12" y="330"/>
                  </a:cubicBezTo>
                  <a:cubicBezTo>
                    <a:pt x="0" y="401"/>
                    <a:pt x="0" y="484"/>
                    <a:pt x="36" y="568"/>
                  </a:cubicBezTo>
                  <a:cubicBezTo>
                    <a:pt x="36" y="580"/>
                    <a:pt x="48" y="580"/>
                    <a:pt x="48" y="592"/>
                  </a:cubicBezTo>
                  <a:cubicBezTo>
                    <a:pt x="105" y="764"/>
                    <a:pt x="270" y="859"/>
                    <a:pt x="444" y="859"/>
                  </a:cubicBezTo>
                  <a:cubicBezTo>
                    <a:pt x="486" y="859"/>
                    <a:pt x="529" y="853"/>
                    <a:pt x="572" y="842"/>
                  </a:cubicBezTo>
                  <a:lnTo>
                    <a:pt x="583" y="842"/>
                  </a:lnTo>
                  <a:cubicBezTo>
                    <a:pt x="667" y="818"/>
                    <a:pt x="750" y="770"/>
                    <a:pt x="786" y="699"/>
                  </a:cubicBezTo>
                  <a:cubicBezTo>
                    <a:pt x="881" y="592"/>
                    <a:pt x="905" y="425"/>
                    <a:pt x="845" y="294"/>
                  </a:cubicBezTo>
                  <a:cubicBezTo>
                    <a:pt x="790" y="119"/>
                    <a:pt x="628" y="1"/>
                    <a:pt x="4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3317375" y="2821475"/>
              <a:ext cx="22350" cy="22125"/>
            </a:xfrm>
            <a:custGeom>
              <a:avLst/>
              <a:gdLst/>
              <a:ahLst/>
              <a:cxnLst/>
              <a:rect l="l" t="t" r="r" b="b"/>
              <a:pathLst>
                <a:path w="894" h="885" extrusionOk="0">
                  <a:moveTo>
                    <a:pt x="455" y="1"/>
                  </a:moveTo>
                  <a:cubicBezTo>
                    <a:pt x="405" y="1"/>
                    <a:pt x="348" y="9"/>
                    <a:pt x="298" y="18"/>
                  </a:cubicBezTo>
                  <a:cubicBezTo>
                    <a:pt x="274" y="30"/>
                    <a:pt x="250" y="30"/>
                    <a:pt x="238" y="53"/>
                  </a:cubicBezTo>
                  <a:cubicBezTo>
                    <a:pt x="155" y="89"/>
                    <a:pt x="95" y="172"/>
                    <a:pt x="48" y="256"/>
                  </a:cubicBezTo>
                  <a:cubicBezTo>
                    <a:pt x="12" y="351"/>
                    <a:pt x="0" y="446"/>
                    <a:pt x="12" y="542"/>
                  </a:cubicBezTo>
                  <a:cubicBezTo>
                    <a:pt x="12" y="553"/>
                    <a:pt x="12" y="577"/>
                    <a:pt x="36" y="589"/>
                  </a:cubicBezTo>
                  <a:cubicBezTo>
                    <a:pt x="72" y="732"/>
                    <a:pt x="191" y="827"/>
                    <a:pt x="334" y="863"/>
                  </a:cubicBezTo>
                  <a:cubicBezTo>
                    <a:pt x="368" y="878"/>
                    <a:pt x="405" y="885"/>
                    <a:pt x="443" y="885"/>
                  </a:cubicBezTo>
                  <a:cubicBezTo>
                    <a:pt x="495" y="885"/>
                    <a:pt x="547" y="872"/>
                    <a:pt x="595" y="851"/>
                  </a:cubicBezTo>
                  <a:lnTo>
                    <a:pt x="607" y="851"/>
                  </a:lnTo>
                  <a:cubicBezTo>
                    <a:pt x="750" y="804"/>
                    <a:pt x="846" y="684"/>
                    <a:pt x="881" y="553"/>
                  </a:cubicBezTo>
                  <a:cubicBezTo>
                    <a:pt x="893" y="482"/>
                    <a:pt x="893" y="387"/>
                    <a:pt x="869" y="303"/>
                  </a:cubicBezTo>
                  <a:cubicBezTo>
                    <a:pt x="869" y="292"/>
                    <a:pt x="846" y="292"/>
                    <a:pt x="846" y="268"/>
                  </a:cubicBezTo>
                  <a:cubicBezTo>
                    <a:pt x="786" y="125"/>
                    <a:pt x="655" y="18"/>
                    <a:pt x="512" y="6"/>
                  </a:cubicBezTo>
                  <a:cubicBezTo>
                    <a:pt x="495" y="2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3196225" y="3268725"/>
              <a:ext cx="925" cy="275"/>
            </a:xfrm>
            <a:custGeom>
              <a:avLst/>
              <a:gdLst/>
              <a:ahLst/>
              <a:cxnLst/>
              <a:rect l="l" t="t" r="r" b="b"/>
              <a:pathLst>
                <a:path w="37" h="11" extrusionOk="0">
                  <a:moveTo>
                    <a:pt x="24" y="0"/>
                  </a:moveTo>
                  <a:cubicBezTo>
                    <a:pt x="16" y="0"/>
                    <a:pt x="8" y="11"/>
                    <a:pt x="0" y="11"/>
                  </a:cubicBezTo>
                  <a:lnTo>
                    <a:pt x="36" y="11"/>
                  </a:ln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3524525" y="2933525"/>
              <a:ext cx="14025" cy="12750"/>
            </a:xfrm>
            <a:custGeom>
              <a:avLst/>
              <a:gdLst/>
              <a:ahLst/>
              <a:cxnLst/>
              <a:rect l="l" t="t" r="r" b="b"/>
              <a:pathLst>
                <a:path w="561" h="510" extrusionOk="0">
                  <a:moveTo>
                    <a:pt x="287" y="1"/>
                  </a:moveTo>
                  <a:cubicBezTo>
                    <a:pt x="263" y="1"/>
                    <a:pt x="227" y="1"/>
                    <a:pt x="203" y="24"/>
                  </a:cubicBezTo>
                  <a:cubicBezTo>
                    <a:pt x="84" y="48"/>
                    <a:pt x="1" y="120"/>
                    <a:pt x="1" y="227"/>
                  </a:cubicBezTo>
                  <a:cubicBezTo>
                    <a:pt x="1" y="262"/>
                    <a:pt x="1" y="298"/>
                    <a:pt x="25" y="334"/>
                  </a:cubicBezTo>
                  <a:cubicBezTo>
                    <a:pt x="49" y="405"/>
                    <a:pt x="108" y="465"/>
                    <a:pt x="180" y="501"/>
                  </a:cubicBezTo>
                  <a:cubicBezTo>
                    <a:pt x="203" y="507"/>
                    <a:pt x="230" y="510"/>
                    <a:pt x="258" y="510"/>
                  </a:cubicBezTo>
                  <a:cubicBezTo>
                    <a:pt x="287" y="510"/>
                    <a:pt x="316" y="507"/>
                    <a:pt x="346" y="501"/>
                  </a:cubicBezTo>
                  <a:cubicBezTo>
                    <a:pt x="394" y="477"/>
                    <a:pt x="418" y="465"/>
                    <a:pt x="453" y="441"/>
                  </a:cubicBezTo>
                  <a:cubicBezTo>
                    <a:pt x="525" y="382"/>
                    <a:pt x="561" y="274"/>
                    <a:pt x="513" y="179"/>
                  </a:cubicBezTo>
                  <a:lnTo>
                    <a:pt x="513" y="167"/>
                  </a:lnTo>
                  <a:cubicBezTo>
                    <a:pt x="465" y="60"/>
                    <a:pt x="382" y="1"/>
                    <a:pt x="2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3325700" y="2843050"/>
              <a:ext cx="34250" cy="258075"/>
            </a:xfrm>
            <a:custGeom>
              <a:avLst/>
              <a:gdLst/>
              <a:ahLst/>
              <a:cxnLst/>
              <a:rect l="l" t="t" r="r" b="b"/>
              <a:pathLst>
                <a:path w="1370" h="10323" extrusionOk="0">
                  <a:moveTo>
                    <a:pt x="262" y="0"/>
                  </a:moveTo>
                  <a:cubicBezTo>
                    <a:pt x="210" y="23"/>
                    <a:pt x="152" y="31"/>
                    <a:pt x="96" y="31"/>
                  </a:cubicBezTo>
                  <a:cubicBezTo>
                    <a:pt x="63" y="31"/>
                    <a:pt x="31" y="28"/>
                    <a:pt x="1" y="24"/>
                  </a:cubicBezTo>
                  <a:lnTo>
                    <a:pt x="1" y="24"/>
                  </a:lnTo>
                  <a:lnTo>
                    <a:pt x="1096" y="10323"/>
                  </a:lnTo>
                  <a:cubicBezTo>
                    <a:pt x="1167" y="10296"/>
                    <a:pt x="1232" y="10283"/>
                    <a:pt x="1300" y="10283"/>
                  </a:cubicBezTo>
                  <a:cubicBezTo>
                    <a:pt x="1323" y="10283"/>
                    <a:pt x="1346" y="10284"/>
                    <a:pt x="1370" y="1028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4"/>
          <p:cNvGrpSpPr/>
          <p:nvPr/>
        </p:nvGrpSpPr>
        <p:grpSpPr>
          <a:xfrm rot="10800000" flipH="1">
            <a:off x="7972274" y="10"/>
            <a:ext cx="1171716" cy="1393322"/>
            <a:chOff x="3048875" y="2669025"/>
            <a:chExt cx="504550" cy="599975"/>
          </a:xfrm>
        </p:grpSpPr>
        <p:sp>
          <p:nvSpPr>
            <p:cNvPr id="310" name="Google Shape;310;p4"/>
            <p:cNvSpPr/>
            <p:nvPr/>
          </p:nvSpPr>
          <p:spPr>
            <a:xfrm>
              <a:off x="3048875" y="3200825"/>
              <a:ext cx="57175" cy="68175"/>
            </a:xfrm>
            <a:custGeom>
              <a:avLst/>
              <a:gdLst/>
              <a:ahLst/>
              <a:cxnLst/>
              <a:rect l="l" t="t" r="r" b="b"/>
              <a:pathLst>
                <a:path w="2287" h="2727" extrusionOk="0">
                  <a:moveTo>
                    <a:pt x="2215" y="0"/>
                  </a:moveTo>
                  <a:cubicBezTo>
                    <a:pt x="2180" y="0"/>
                    <a:pt x="2156" y="12"/>
                    <a:pt x="2120" y="36"/>
                  </a:cubicBezTo>
                  <a:lnTo>
                    <a:pt x="1" y="2727"/>
                  </a:lnTo>
                  <a:lnTo>
                    <a:pt x="358" y="2727"/>
                  </a:lnTo>
                  <a:lnTo>
                    <a:pt x="2287" y="286"/>
                  </a:lnTo>
                  <a:cubicBezTo>
                    <a:pt x="2275" y="250"/>
                    <a:pt x="2251" y="203"/>
                    <a:pt x="2239" y="179"/>
                  </a:cubicBezTo>
                  <a:cubicBezTo>
                    <a:pt x="2227" y="119"/>
                    <a:pt x="2215" y="60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3117925" y="2833225"/>
              <a:ext cx="56300" cy="351550"/>
            </a:xfrm>
            <a:custGeom>
              <a:avLst/>
              <a:gdLst/>
              <a:ahLst/>
              <a:cxnLst/>
              <a:rect l="l" t="t" r="r" b="b"/>
              <a:pathLst>
                <a:path w="2252" h="14062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2216" y="12"/>
                    <a:pt x="2204" y="36"/>
                    <a:pt x="2168" y="36"/>
                  </a:cubicBezTo>
                  <a:cubicBezTo>
                    <a:pt x="2140" y="50"/>
                    <a:pt x="2113" y="57"/>
                    <a:pt x="2088" y="57"/>
                  </a:cubicBezTo>
                  <a:cubicBezTo>
                    <a:pt x="2050" y="57"/>
                    <a:pt x="2013" y="41"/>
                    <a:pt x="1977" y="12"/>
                  </a:cubicBezTo>
                  <a:lnTo>
                    <a:pt x="1" y="14026"/>
                  </a:lnTo>
                  <a:cubicBezTo>
                    <a:pt x="72" y="14038"/>
                    <a:pt x="180" y="14049"/>
                    <a:pt x="275" y="14061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174200" y="2826975"/>
              <a:ext cx="144675" cy="8050"/>
            </a:xfrm>
            <a:custGeom>
              <a:avLst/>
              <a:gdLst/>
              <a:ahLst/>
              <a:cxnLst/>
              <a:rect l="l" t="t" r="r" b="b"/>
              <a:pathLst>
                <a:path w="5787" h="322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12"/>
                    <a:pt x="48" y="24"/>
                    <a:pt x="60" y="36"/>
                  </a:cubicBezTo>
                  <a:cubicBezTo>
                    <a:pt x="72" y="119"/>
                    <a:pt x="60" y="203"/>
                    <a:pt x="0" y="262"/>
                  </a:cubicBezTo>
                  <a:lnTo>
                    <a:pt x="5763" y="322"/>
                  </a:lnTo>
                  <a:cubicBezTo>
                    <a:pt x="5739" y="226"/>
                    <a:pt x="5763" y="131"/>
                    <a:pt x="5787" y="6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3128650" y="3208250"/>
              <a:ext cx="68500" cy="60175"/>
            </a:xfrm>
            <a:custGeom>
              <a:avLst/>
              <a:gdLst/>
              <a:ahLst/>
              <a:cxnLst/>
              <a:rect l="l" t="t" r="r" b="b"/>
              <a:pathLst>
                <a:path w="2740" h="2407" extrusionOk="0">
                  <a:moveTo>
                    <a:pt x="203" y="1"/>
                  </a:moveTo>
                  <a:cubicBezTo>
                    <a:pt x="155" y="72"/>
                    <a:pt x="96" y="144"/>
                    <a:pt x="1" y="191"/>
                  </a:cubicBezTo>
                  <a:lnTo>
                    <a:pt x="2346" y="2406"/>
                  </a:lnTo>
                  <a:lnTo>
                    <a:pt x="2739" y="240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202775" y="3124925"/>
              <a:ext cx="147350" cy="144075"/>
            </a:xfrm>
            <a:custGeom>
              <a:avLst/>
              <a:gdLst/>
              <a:ahLst/>
              <a:cxnLst/>
              <a:rect l="l" t="t" r="r" b="b"/>
              <a:pathLst>
                <a:path w="5894" h="5763" extrusionOk="0">
                  <a:moveTo>
                    <a:pt x="5703" y="0"/>
                  </a:moveTo>
                  <a:lnTo>
                    <a:pt x="0" y="5763"/>
                  </a:lnTo>
                  <a:lnTo>
                    <a:pt x="393" y="5763"/>
                  </a:lnTo>
                  <a:lnTo>
                    <a:pt x="5894" y="191"/>
                  </a:lnTo>
                  <a:cubicBezTo>
                    <a:pt x="5822" y="143"/>
                    <a:pt x="5751" y="84"/>
                    <a:pt x="57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67375" y="2941850"/>
              <a:ext cx="161950" cy="165825"/>
            </a:xfrm>
            <a:custGeom>
              <a:avLst/>
              <a:gdLst/>
              <a:ahLst/>
              <a:cxnLst/>
              <a:rect l="l" t="t" r="r" b="b"/>
              <a:pathLst>
                <a:path w="6478" h="6633" extrusionOk="0">
                  <a:moveTo>
                    <a:pt x="6311" y="1"/>
                  </a:moveTo>
                  <a:lnTo>
                    <a:pt x="0" y="6442"/>
                  </a:lnTo>
                  <a:cubicBezTo>
                    <a:pt x="72" y="6490"/>
                    <a:pt x="131" y="6561"/>
                    <a:pt x="191" y="6633"/>
                  </a:cubicBezTo>
                  <a:lnTo>
                    <a:pt x="6477" y="203"/>
                  </a:lnTo>
                  <a:cubicBezTo>
                    <a:pt x="6466" y="191"/>
                    <a:pt x="6466" y="156"/>
                    <a:pt x="6466" y="144"/>
                  </a:cubicBezTo>
                  <a:cubicBezTo>
                    <a:pt x="6382" y="132"/>
                    <a:pt x="6323" y="72"/>
                    <a:pt x="631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56050" y="3130875"/>
              <a:ext cx="23850" cy="137550"/>
            </a:xfrm>
            <a:custGeom>
              <a:avLst/>
              <a:gdLst/>
              <a:ahLst/>
              <a:cxnLst/>
              <a:rect l="l" t="t" r="r" b="b"/>
              <a:pathLst>
                <a:path w="954" h="5502" extrusionOk="0">
                  <a:moveTo>
                    <a:pt x="287" y="0"/>
                  </a:moveTo>
                  <a:cubicBezTo>
                    <a:pt x="231" y="28"/>
                    <a:pt x="175" y="40"/>
                    <a:pt x="119" y="40"/>
                  </a:cubicBezTo>
                  <a:cubicBezTo>
                    <a:pt x="80" y="40"/>
                    <a:pt x="40" y="34"/>
                    <a:pt x="1" y="24"/>
                  </a:cubicBezTo>
                  <a:lnTo>
                    <a:pt x="1" y="24"/>
                  </a:lnTo>
                  <a:lnTo>
                    <a:pt x="668" y="5501"/>
                  </a:lnTo>
                  <a:lnTo>
                    <a:pt x="953" y="550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310225" y="2699575"/>
              <a:ext cx="19975" cy="123550"/>
            </a:xfrm>
            <a:custGeom>
              <a:avLst/>
              <a:gdLst/>
              <a:ahLst/>
              <a:cxnLst/>
              <a:rect l="l" t="t" r="r" b="b"/>
              <a:pathLst>
                <a:path w="799" h="4942" extrusionOk="0">
                  <a:moveTo>
                    <a:pt x="274" y="0"/>
                  </a:moveTo>
                  <a:cubicBezTo>
                    <a:pt x="262" y="0"/>
                    <a:pt x="239" y="12"/>
                    <a:pt x="227" y="12"/>
                  </a:cubicBezTo>
                  <a:cubicBezTo>
                    <a:pt x="155" y="48"/>
                    <a:pt x="84" y="48"/>
                    <a:pt x="0" y="48"/>
                  </a:cubicBezTo>
                  <a:lnTo>
                    <a:pt x="524" y="4941"/>
                  </a:lnTo>
                  <a:cubicBezTo>
                    <a:pt x="536" y="4929"/>
                    <a:pt x="572" y="4918"/>
                    <a:pt x="584" y="4918"/>
                  </a:cubicBezTo>
                  <a:cubicBezTo>
                    <a:pt x="629" y="4895"/>
                    <a:pt x="679" y="4887"/>
                    <a:pt x="725" y="4887"/>
                  </a:cubicBezTo>
                  <a:cubicBezTo>
                    <a:pt x="751" y="4887"/>
                    <a:pt x="776" y="4889"/>
                    <a:pt x="798" y="489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38500" y="2828750"/>
              <a:ext cx="94675" cy="9550"/>
            </a:xfrm>
            <a:custGeom>
              <a:avLst/>
              <a:gdLst/>
              <a:ahLst/>
              <a:cxnLst/>
              <a:rect l="l" t="t" r="r" b="b"/>
              <a:pathLst>
                <a:path w="3787" h="382" extrusionOk="0">
                  <a:moveTo>
                    <a:pt x="1" y="1"/>
                  </a:moveTo>
                  <a:cubicBezTo>
                    <a:pt x="1" y="12"/>
                    <a:pt x="24" y="12"/>
                    <a:pt x="24" y="24"/>
                  </a:cubicBezTo>
                  <a:cubicBezTo>
                    <a:pt x="48" y="120"/>
                    <a:pt x="48" y="191"/>
                    <a:pt x="36" y="286"/>
                  </a:cubicBezTo>
                  <a:lnTo>
                    <a:pt x="3787" y="382"/>
                  </a:lnTo>
                  <a:cubicBezTo>
                    <a:pt x="3775" y="370"/>
                    <a:pt x="3775" y="358"/>
                    <a:pt x="3775" y="346"/>
                  </a:cubicBezTo>
                  <a:cubicBezTo>
                    <a:pt x="3739" y="251"/>
                    <a:pt x="3739" y="179"/>
                    <a:pt x="375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531375" y="2913875"/>
              <a:ext cx="22050" cy="23850"/>
            </a:xfrm>
            <a:custGeom>
              <a:avLst/>
              <a:gdLst/>
              <a:ahLst/>
              <a:cxnLst/>
              <a:rect l="l" t="t" r="r" b="b"/>
              <a:pathLst>
                <a:path w="882" h="954" extrusionOk="0">
                  <a:moveTo>
                    <a:pt x="882" y="1"/>
                  </a:moveTo>
                  <a:lnTo>
                    <a:pt x="1" y="787"/>
                  </a:lnTo>
                  <a:cubicBezTo>
                    <a:pt x="84" y="787"/>
                    <a:pt x="179" y="846"/>
                    <a:pt x="227" y="953"/>
                  </a:cubicBezTo>
                  <a:lnTo>
                    <a:pt x="882" y="37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319750" y="2693325"/>
              <a:ext cx="118200" cy="135750"/>
            </a:xfrm>
            <a:custGeom>
              <a:avLst/>
              <a:gdLst/>
              <a:ahLst/>
              <a:cxnLst/>
              <a:rect l="l" t="t" r="r" b="b"/>
              <a:pathLst>
                <a:path w="4728" h="5430" extrusionOk="0">
                  <a:moveTo>
                    <a:pt x="191" y="0"/>
                  </a:moveTo>
                  <a:cubicBezTo>
                    <a:pt x="143" y="72"/>
                    <a:pt x="72" y="143"/>
                    <a:pt x="0" y="191"/>
                  </a:cubicBezTo>
                  <a:lnTo>
                    <a:pt x="4537" y="5429"/>
                  </a:lnTo>
                  <a:cubicBezTo>
                    <a:pt x="4584" y="5346"/>
                    <a:pt x="4644" y="5287"/>
                    <a:pt x="4727" y="523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446250" y="2840650"/>
              <a:ext cx="82775" cy="98250"/>
            </a:xfrm>
            <a:custGeom>
              <a:avLst/>
              <a:gdLst/>
              <a:ahLst/>
              <a:cxnLst/>
              <a:rect l="l" t="t" r="r" b="b"/>
              <a:pathLst>
                <a:path w="3311" h="3930" extrusionOk="0">
                  <a:moveTo>
                    <a:pt x="215" y="1"/>
                  </a:moveTo>
                  <a:cubicBezTo>
                    <a:pt x="179" y="60"/>
                    <a:pt x="96" y="120"/>
                    <a:pt x="12" y="144"/>
                  </a:cubicBezTo>
                  <a:lnTo>
                    <a:pt x="1" y="144"/>
                  </a:lnTo>
                  <a:lnTo>
                    <a:pt x="3132" y="3930"/>
                  </a:lnTo>
                  <a:cubicBezTo>
                    <a:pt x="3156" y="3835"/>
                    <a:pt x="3215" y="3751"/>
                    <a:pt x="3311" y="371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528700" y="2944550"/>
              <a:ext cx="24725" cy="46750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274" y="0"/>
                  </a:moveTo>
                  <a:cubicBezTo>
                    <a:pt x="239" y="24"/>
                    <a:pt x="215" y="36"/>
                    <a:pt x="167" y="60"/>
                  </a:cubicBezTo>
                  <a:cubicBezTo>
                    <a:pt x="138" y="66"/>
                    <a:pt x="108" y="69"/>
                    <a:pt x="79" y="69"/>
                  </a:cubicBezTo>
                  <a:cubicBezTo>
                    <a:pt x="51" y="69"/>
                    <a:pt x="24" y="66"/>
                    <a:pt x="1" y="60"/>
                  </a:cubicBezTo>
                  <a:lnTo>
                    <a:pt x="1" y="60"/>
                  </a:lnTo>
                  <a:cubicBezTo>
                    <a:pt x="1" y="72"/>
                    <a:pt x="1" y="95"/>
                    <a:pt x="13" y="119"/>
                  </a:cubicBezTo>
                  <a:lnTo>
                    <a:pt x="989" y="1869"/>
                  </a:lnTo>
                  <a:lnTo>
                    <a:pt x="989" y="131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292950" y="2669025"/>
              <a:ext cx="34550" cy="31750"/>
            </a:xfrm>
            <a:custGeom>
              <a:avLst/>
              <a:gdLst/>
              <a:ahLst/>
              <a:cxnLst/>
              <a:rect l="l" t="t" r="r" b="b"/>
              <a:pathLst>
                <a:path w="1382" h="1270" extrusionOk="0">
                  <a:moveTo>
                    <a:pt x="694" y="1"/>
                  </a:moveTo>
                  <a:cubicBezTo>
                    <a:pt x="629" y="1"/>
                    <a:pt x="564" y="11"/>
                    <a:pt x="501" y="32"/>
                  </a:cubicBezTo>
                  <a:cubicBezTo>
                    <a:pt x="179" y="151"/>
                    <a:pt x="1" y="508"/>
                    <a:pt x="96" y="841"/>
                  </a:cubicBezTo>
                  <a:cubicBezTo>
                    <a:pt x="191" y="1091"/>
                    <a:pt x="429" y="1258"/>
                    <a:pt x="680" y="1270"/>
                  </a:cubicBezTo>
                  <a:cubicBezTo>
                    <a:pt x="751" y="1270"/>
                    <a:pt x="822" y="1270"/>
                    <a:pt x="906" y="1234"/>
                  </a:cubicBezTo>
                  <a:cubicBezTo>
                    <a:pt x="953" y="1234"/>
                    <a:pt x="965" y="1222"/>
                    <a:pt x="965" y="1222"/>
                  </a:cubicBezTo>
                  <a:lnTo>
                    <a:pt x="1049" y="1175"/>
                  </a:lnTo>
                  <a:cubicBezTo>
                    <a:pt x="1132" y="1139"/>
                    <a:pt x="1203" y="1056"/>
                    <a:pt x="1251" y="984"/>
                  </a:cubicBezTo>
                  <a:cubicBezTo>
                    <a:pt x="1346" y="841"/>
                    <a:pt x="1382" y="627"/>
                    <a:pt x="1311" y="436"/>
                  </a:cubicBezTo>
                  <a:cubicBezTo>
                    <a:pt x="1215" y="169"/>
                    <a:pt x="958" y="1"/>
                    <a:pt x="6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3103950" y="3184550"/>
              <a:ext cx="32475" cy="31650"/>
            </a:xfrm>
            <a:custGeom>
              <a:avLst/>
              <a:gdLst/>
              <a:ahLst/>
              <a:cxnLst/>
              <a:rect l="l" t="t" r="r" b="b"/>
              <a:pathLst>
                <a:path w="1299" h="1266" extrusionOk="0">
                  <a:moveTo>
                    <a:pt x="669" y="1"/>
                  </a:moveTo>
                  <a:cubicBezTo>
                    <a:pt x="631" y="1"/>
                    <a:pt x="594" y="3"/>
                    <a:pt x="560" y="8"/>
                  </a:cubicBezTo>
                  <a:cubicBezTo>
                    <a:pt x="512" y="8"/>
                    <a:pt x="489" y="20"/>
                    <a:pt x="441" y="44"/>
                  </a:cubicBezTo>
                  <a:cubicBezTo>
                    <a:pt x="179" y="127"/>
                    <a:pt x="0" y="401"/>
                    <a:pt x="12" y="663"/>
                  </a:cubicBezTo>
                  <a:cubicBezTo>
                    <a:pt x="12" y="723"/>
                    <a:pt x="24" y="782"/>
                    <a:pt x="36" y="842"/>
                  </a:cubicBezTo>
                  <a:cubicBezTo>
                    <a:pt x="60" y="854"/>
                    <a:pt x="72" y="901"/>
                    <a:pt x="84" y="937"/>
                  </a:cubicBezTo>
                  <a:cubicBezTo>
                    <a:pt x="204" y="1141"/>
                    <a:pt x="419" y="1266"/>
                    <a:pt x="649" y="1266"/>
                  </a:cubicBezTo>
                  <a:cubicBezTo>
                    <a:pt x="714" y="1266"/>
                    <a:pt x="780" y="1256"/>
                    <a:pt x="846" y="1235"/>
                  </a:cubicBezTo>
                  <a:cubicBezTo>
                    <a:pt x="905" y="1211"/>
                    <a:pt x="953" y="1187"/>
                    <a:pt x="989" y="1151"/>
                  </a:cubicBezTo>
                  <a:cubicBezTo>
                    <a:pt x="1072" y="1092"/>
                    <a:pt x="1143" y="1032"/>
                    <a:pt x="1191" y="961"/>
                  </a:cubicBezTo>
                  <a:cubicBezTo>
                    <a:pt x="1274" y="818"/>
                    <a:pt x="1298" y="616"/>
                    <a:pt x="1239" y="425"/>
                  </a:cubicBezTo>
                  <a:cubicBezTo>
                    <a:pt x="1167" y="235"/>
                    <a:pt x="1024" y="80"/>
                    <a:pt x="834" y="20"/>
                  </a:cubicBezTo>
                  <a:cubicBezTo>
                    <a:pt x="778" y="6"/>
                    <a:pt x="722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3340000" y="3100100"/>
              <a:ext cx="35125" cy="32400"/>
            </a:xfrm>
            <a:custGeom>
              <a:avLst/>
              <a:gdLst/>
              <a:ahLst/>
              <a:cxnLst/>
              <a:rect l="l" t="t" r="r" b="b"/>
              <a:pathLst>
                <a:path w="1405" h="1296" extrusionOk="0">
                  <a:moveTo>
                    <a:pt x="710" y="1"/>
                  </a:moveTo>
                  <a:cubicBezTo>
                    <a:pt x="644" y="1"/>
                    <a:pt x="575" y="14"/>
                    <a:pt x="512" y="41"/>
                  </a:cubicBezTo>
                  <a:lnTo>
                    <a:pt x="500" y="41"/>
                  </a:lnTo>
                  <a:cubicBezTo>
                    <a:pt x="167" y="172"/>
                    <a:pt x="0" y="517"/>
                    <a:pt x="107" y="838"/>
                  </a:cubicBezTo>
                  <a:cubicBezTo>
                    <a:pt x="119" y="898"/>
                    <a:pt x="155" y="946"/>
                    <a:pt x="179" y="1005"/>
                  </a:cubicBezTo>
                  <a:cubicBezTo>
                    <a:pt x="238" y="1077"/>
                    <a:pt x="298" y="1136"/>
                    <a:pt x="393" y="1196"/>
                  </a:cubicBezTo>
                  <a:cubicBezTo>
                    <a:pt x="464" y="1243"/>
                    <a:pt x="560" y="1267"/>
                    <a:pt x="631" y="1291"/>
                  </a:cubicBezTo>
                  <a:cubicBezTo>
                    <a:pt x="652" y="1294"/>
                    <a:pt x="673" y="1295"/>
                    <a:pt x="695" y="1295"/>
                  </a:cubicBezTo>
                  <a:cubicBezTo>
                    <a:pt x="761" y="1295"/>
                    <a:pt x="831" y="1282"/>
                    <a:pt x="893" y="1255"/>
                  </a:cubicBezTo>
                  <a:cubicBezTo>
                    <a:pt x="1226" y="1136"/>
                    <a:pt x="1405" y="779"/>
                    <a:pt x="1298" y="457"/>
                  </a:cubicBezTo>
                  <a:cubicBezTo>
                    <a:pt x="1286" y="410"/>
                    <a:pt x="1274" y="362"/>
                    <a:pt x="1238" y="338"/>
                  </a:cubicBezTo>
                  <a:cubicBezTo>
                    <a:pt x="1226" y="231"/>
                    <a:pt x="1155" y="160"/>
                    <a:pt x="1072" y="112"/>
                  </a:cubicBezTo>
                  <a:cubicBezTo>
                    <a:pt x="988" y="53"/>
                    <a:pt x="881" y="5"/>
                    <a:pt x="774" y="5"/>
                  </a:cubicBezTo>
                  <a:cubicBezTo>
                    <a:pt x="753" y="2"/>
                    <a:pt x="732" y="1"/>
                    <a:pt x="7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163775" y="28243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1" y="0"/>
                  </a:moveTo>
                  <a:cubicBezTo>
                    <a:pt x="228" y="0"/>
                    <a:pt x="204" y="3"/>
                    <a:pt x="179" y="9"/>
                  </a:cubicBezTo>
                  <a:cubicBezTo>
                    <a:pt x="60" y="56"/>
                    <a:pt x="1" y="176"/>
                    <a:pt x="36" y="295"/>
                  </a:cubicBezTo>
                  <a:cubicBezTo>
                    <a:pt x="60" y="330"/>
                    <a:pt x="84" y="378"/>
                    <a:pt x="132" y="402"/>
                  </a:cubicBezTo>
                  <a:cubicBezTo>
                    <a:pt x="168" y="416"/>
                    <a:pt x="205" y="427"/>
                    <a:pt x="245" y="427"/>
                  </a:cubicBezTo>
                  <a:cubicBezTo>
                    <a:pt x="269" y="427"/>
                    <a:pt x="295" y="423"/>
                    <a:pt x="322" y="414"/>
                  </a:cubicBezTo>
                  <a:cubicBezTo>
                    <a:pt x="358" y="390"/>
                    <a:pt x="382" y="378"/>
                    <a:pt x="405" y="366"/>
                  </a:cubicBezTo>
                  <a:cubicBezTo>
                    <a:pt x="465" y="307"/>
                    <a:pt x="489" y="223"/>
                    <a:pt x="465" y="140"/>
                  </a:cubicBezTo>
                  <a:cubicBezTo>
                    <a:pt x="465" y="128"/>
                    <a:pt x="441" y="116"/>
                    <a:pt x="429" y="104"/>
                  </a:cubicBezTo>
                  <a:cubicBezTo>
                    <a:pt x="384" y="31"/>
                    <a:pt x="324" y="0"/>
                    <a:pt x="25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3431975" y="2823200"/>
              <a:ext cx="22625" cy="21500"/>
            </a:xfrm>
            <a:custGeom>
              <a:avLst/>
              <a:gdLst/>
              <a:ahLst/>
              <a:cxnLst/>
              <a:rect l="l" t="t" r="r" b="b"/>
              <a:pathLst>
                <a:path w="905" h="860" extrusionOk="0">
                  <a:moveTo>
                    <a:pt x="452" y="1"/>
                  </a:moveTo>
                  <a:cubicBezTo>
                    <a:pt x="401" y="1"/>
                    <a:pt x="349" y="11"/>
                    <a:pt x="298" y="32"/>
                  </a:cubicBezTo>
                  <a:cubicBezTo>
                    <a:pt x="274" y="44"/>
                    <a:pt x="250" y="44"/>
                    <a:pt x="238" y="56"/>
                  </a:cubicBezTo>
                  <a:cubicBezTo>
                    <a:pt x="155" y="80"/>
                    <a:pt x="95" y="163"/>
                    <a:pt x="48" y="234"/>
                  </a:cubicBezTo>
                  <a:cubicBezTo>
                    <a:pt x="36" y="270"/>
                    <a:pt x="36" y="294"/>
                    <a:pt x="12" y="330"/>
                  </a:cubicBezTo>
                  <a:cubicBezTo>
                    <a:pt x="0" y="401"/>
                    <a:pt x="0" y="484"/>
                    <a:pt x="36" y="568"/>
                  </a:cubicBezTo>
                  <a:cubicBezTo>
                    <a:pt x="36" y="580"/>
                    <a:pt x="48" y="580"/>
                    <a:pt x="48" y="592"/>
                  </a:cubicBezTo>
                  <a:cubicBezTo>
                    <a:pt x="105" y="764"/>
                    <a:pt x="270" y="859"/>
                    <a:pt x="444" y="859"/>
                  </a:cubicBezTo>
                  <a:cubicBezTo>
                    <a:pt x="486" y="859"/>
                    <a:pt x="529" y="853"/>
                    <a:pt x="572" y="842"/>
                  </a:cubicBezTo>
                  <a:lnTo>
                    <a:pt x="583" y="842"/>
                  </a:lnTo>
                  <a:cubicBezTo>
                    <a:pt x="667" y="818"/>
                    <a:pt x="750" y="770"/>
                    <a:pt x="786" y="699"/>
                  </a:cubicBezTo>
                  <a:cubicBezTo>
                    <a:pt x="881" y="592"/>
                    <a:pt x="905" y="425"/>
                    <a:pt x="845" y="294"/>
                  </a:cubicBezTo>
                  <a:cubicBezTo>
                    <a:pt x="790" y="119"/>
                    <a:pt x="628" y="1"/>
                    <a:pt x="4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3317375" y="2821475"/>
              <a:ext cx="22350" cy="22125"/>
            </a:xfrm>
            <a:custGeom>
              <a:avLst/>
              <a:gdLst/>
              <a:ahLst/>
              <a:cxnLst/>
              <a:rect l="l" t="t" r="r" b="b"/>
              <a:pathLst>
                <a:path w="894" h="885" extrusionOk="0">
                  <a:moveTo>
                    <a:pt x="455" y="1"/>
                  </a:moveTo>
                  <a:cubicBezTo>
                    <a:pt x="405" y="1"/>
                    <a:pt x="348" y="9"/>
                    <a:pt x="298" y="18"/>
                  </a:cubicBezTo>
                  <a:cubicBezTo>
                    <a:pt x="274" y="30"/>
                    <a:pt x="250" y="30"/>
                    <a:pt x="238" y="53"/>
                  </a:cubicBezTo>
                  <a:cubicBezTo>
                    <a:pt x="155" y="89"/>
                    <a:pt x="95" y="172"/>
                    <a:pt x="48" y="256"/>
                  </a:cubicBezTo>
                  <a:cubicBezTo>
                    <a:pt x="12" y="351"/>
                    <a:pt x="0" y="446"/>
                    <a:pt x="12" y="542"/>
                  </a:cubicBezTo>
                  <a:cubicBezTo>
                    <a:pt x="12" y="553"/>
                    <a:pt x="12" y="577"/>
                    <a:pt x="36" y="589"/>
                  </a:cubicBezTo>
                  <a:cubicBezTo>
                    <a:pt x="72" y="732"/>
                    <a:pt x="191" y="827"/>
                    <a:pt x="334" y="863"/>
                  </a:cubicBezTo>
                  <a:cubicBezTo>
                    <a:pt x="368" y="878"/>
                    <a:pt x="405" y="885"/>
                    <a:pt x="443" y="885"/>
                  </a:cubicBezTo>
                  <a:cubicBezTo>
                    <a:pt x="495" y="885"/>
                    <a:pt x="547" y="872"/>
                    <a:pt x="595" y="851"/>
                  </a:cubicBezTo>
                  <a:lnTo>
                    <a:pt x="607" y="851"/>
                  </a:lnTo>
                  <a:cubicBezTo>
                    <a:pt x="750" y="804"/>
                    <a:pt x="846" y="684"/>
                    <a:pt x="881" y="553"/>
                  </a:cubicBezTo>
                  <a:cubicBezTo>
                    <a:pt x="893" y="482"/>
                    <a:pt x="893" y="387"/>
                    <a:pt x="869" y="303"/>
                  </a:cubicBezTo>
                  <a:cubicBezTo>
                    <a:pt x="869" y="292"/>
                    <a:pt x="846" y="292"/>
                    <a:pt x="846" y="268"/>
                  </a:cubicBezTo>
                  <a:cubicBezTo>
                    <a:pt x="786" y="125"/>
                    <a:pt x="655" y="18"/>
                    <a:pt x="512" y="6"/>
                  </a:cubicBezTo>
                  <a:cubicBezTo>
                    <a:pt x="495" y="2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3196225" y="3268725"/>
              <a:ext cx="925" cy="275"/>
            </a:xfrm>
            <a:custGeom>
              <a:avLst/>
              <a:gdLst/>
              <a:ahLst/>
              <a:cxnLst/>
              <a:rect l="l" t="t" r="r" b="b"/>
              <a:pathLst>
                <a:path w="37" h="11" extrusionOk="0">
                  <a:moveTo>
                    <a:pt x="24" y="0"/>
                  </a:moveTo>
                  <a:cubicBezTo>
                    <a:pt x="16" y="0"/>
                    <a:pt x="8" y="11"/>
                    <a:pt x="0" y="11"/>
                  </a:cubicBezTo>
                  <a:lnTo>
                    <a:pt x="36" y="11"/>
                  </a:ln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3524525" y="2933525"/>
              <a:ext cx="14025" cy="12750"/>
            </a:xfrm>
            <a:custGeom>
              <a:avLst/>
              <a:gdLst/>
              <a:ahLst/>
              <a:cxnLst/>
              <a:rect l="l" t="t" r="r" b="b"/>
              <a:pathLst>
                <a:path w="561" h="510" extrusionOk="0">
                  <a:moveTo>
                    <a:pt x="287" y="1"/>
                  </a:moveTo>
                  <a:cubicBezTo>
                    <a:pt x="263" y="1"/>
                    <a:pt x="227" y="1"/>
                    <a:pt x="203" y="24"/>
                  </a:cubicBezTo>
                  <a:cubicBezTo>
                    <a:pt x="84" y="48"/>
                    <a:pt x="1" y="120"/>
                    <a:pt x="1" y="227"/>
                  </a:cubicBezTo>
                  <a:cubicBezTo>
                    <a:pt x="1" y="262"/>
                    <a:pt x="1" y="298"/>
                    <a:pt x="25" y="334"/>
                  </a:cubicBezTo>
                  <a:cubicBezTo>
                    <a:pt x="49" y="405"/>
                    <a:pt x="108" y="465"/>
                    <a:pt x="180" y="501"/>
                  </a:cubicBezTo>
                  <a:cubicBezTo>
                    <a:pt x="203" y="507"/>
                    <a:pt x="230" y="510"/>
                    <a:pt x="258" y="510"/>
                  </a:cubicBezTo>
                  <a:cubicBezTo>
                    <a:pt x="287" y="510"/>
                    <a:pt x="316" y="507"/>
                    <a:pt x="346" y="501"/>
                  </a:cubicBezTo>
                  <a:cubicBezTo>
                    <a:pt x="394" y="477"/>
                    <a:pt x="418" y="465"/>
                    <a:pt x="453" y="441"/>
                  </a:cubicBezTo>
                  <a:cubicBezTo>
                    <a:pt x="525" y="382"/>
                    <a:pt x="561" y="274"/>
                    <a:pt x="513" y="179"/>
                  </a:cubicBezTo>
                  <a:lnTo>
                    <a:pt x="513" y="167"/>
                  </a:lnTo>
                  <a:cubicBezTo>
                    <a:pt x="465" y="60"/>
                    <a:pt x="382" y="1"/>
                    <a:pt x="2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3325700" y="2843050"/>
              <a:ext cx="34250" cy="258075"/>
            </a:xfrm>
            <a:custGeom>
              <a:avLst/>
              <a:gdLst/>
              <a:ahLst/>
              <a:cxnLst/>
              <a:rect l="l" t="t" r="r" b="b"/>
              <a:pathLst>
                <a:path w="1370" h="10323" extrusionOk="0">
                  <a:moveTo>
                    <a:pt x="262" y="0"/>
                  </a:moveTo>
                  <a:cubicBezTo>
                    <a:pt x="210" y="23"/>
                    <a:pt x="152" y="31"/>
                    <a:pt x="96" y="31"/>
                  </a:cubicBezTo>
                  <a:cubicBezTo>
                    <a:pt x="63" y="31"/>
                    <a:pt x="31" y="28"/>
                    <a:pt x="1" y="24"/>
                  </a:cubicBezTo>
                  <a:lnTo>
                    <a:pt x="1" y="24"/>
                  </a:lnTo>
                  <a:lnTo>
                    <a:pt x="1096" y="10323"/>
                  </a:lnTo>
                  <a:cubicBezTo>
                    <a:pt x="1167" y="10296"/>
                    <a:pt x="1232" y="10283"/>
                    <a:pt x="1300" y="10283"/>
                  </a:cubicBezTo>
                  <a:cubicBezTo>
                    <a:pt x="1323" y="10283"/>
                    <a:pt x="1346" y="10284"/>
                    <a:pt x="1370" y="1028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4"/>
          <p:cNvGrpSpPr/>
          <p:nvPr/>
        </p:nvGrpSpPr>
        <p:grpSpPr>
          <a:xfrm>
            <a:off x="6003287" y="4124970"/>
            <a:ext cx="3140701" cy="1018438"/>
            <a:chOff x="800100" y="2815500"/>
            <a:chExt cx="1339775" cy="434450"/>
          </a:xfrm>
        </p:grpSpPr>
        <p:sp>
          <p:nvSpPr>
            <p:cNvPr id="333" name="Google Shape;333;p4"/>
            <p:cNvSpPr/>
            <p:nvPr/>
          </p:nvSpPr>
          <p:spPr>
            <a:xfrm>
              <a:off x="1376350" y="3185050"/>
              <a:ext cx="122650" cy="64600"/>
            </a:xfrm>
            <a:custGeom>
              <a:avLst/>
              <a:gdLst/>
              <a:ahLst/>
              <a:cxnLst/>
              <a:rect l="l" t="t" r="r" b="b"/>
              <a:pathLst>
                <a:path w="4906" h="2584" extrusionOk="0">
                  <a:moveTo>
                    <a:pt x="4775" y="0"/>
                  </a:moveTo>
                  <a:lnTo>
                    <a:pt x="1" y="2489"/>
                  </a:lnTo>
                  <a:lnTo>
                    <a:pt x="1" y="2584"/>
                  </a:lnTo>
                  <a:lnTo>
                    <a:pt x="393" y="2584"/>
                  </a:lnTo>
                  <a:lnTo>
                    <a:pt x="4906" y="238"/>
                  </a:lnTo>
                  <a:cubicBezTo>
                    <a:pt x="4834" y="179"/>
                    <a:pt x="4787" y="96"/>
                    <a:pt x="477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800100" y="2952275"/>
              <a:ext cx="104775" cy="297100"/>
            </a:xfrm>
            <a:custGeom>
              <a:avLst/>
              <a:gdLst/>
              <a:ahLst/>
              <a:cxnLst/>
              <a:rect l="l" t="t" r="r" b="b"/>
              <a:pathLst>
                <a:path w="4191" h="11884" extrusionOk="0">
                  <a:moveTo>
                    <a:pt x="3929" y="1"/>
                  </a:moveTo>
                  <a:lnTo>
                    <a:pt x="0" y="11883"/>
                  </a:lnTo>
                  <a:lnTo>
                    <a:pt x="274" y="11883"/>
                  </a:lnTo>
                  <a:lnTo>
                    <a:pt x="4191" y="24"/>
                  </a:lnTo>
                  <a:lnTo>
                    <a:pt x="4191" y="24"/>
                  </a:lnTo>
                  <a:cubicBezTo>
                    <a:pt x="4167" y="48"/>
                    <a:pt x="4131" y="60"/>
                    <a:pt x="4108" y="60"/>
                  </a:cubicBezTo>
                  <a:cubicBezTo>
                    <a:pt x="4096" y="62"/>
                    <a:pt x="4086" y="63"/>
                    <a:pt x="4075" y="63"/>
                  </a:cubicBezTo>
                  <a:cubicBezTo>
                    <a:pt x="4009" y="63"/>
                    <a:pt x="3960" y="32"/>
                    <a:pt x="3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904875" y="2946325"/>
              <a:ext cx="142600" cy="33075"/>
            </a:xfrm>
            <a:custGeom>
              <a:avLst/>
              <a:gdLst/>
              <a:ahLst/>
              <a:cxnLst/>
              <a:rect l="l" t="t" r="r" b="b"/>
              <a:pathLst>
                <a:path w="5704" h="1323" extrusionOk="0">
                  <a:moveTo>
                    <a:pt x="71" y="1"/>
                  </a:moveTo>
                  <a:cubicBezTo>
                    <a:pt x="71" y="12"/>
                    <a:pt x="95" y="24"/>
                    <a:pt x="95" y="36"/>
                  </a:cubicBezTo>
                  <a:cubicBezTo>
                    <a:pt x="107" y="131"/>
                    <a:pt x="60" y="203"/>
                    <a:pt x="0" y="251"/>
                  </a:cubicBezTo>
                  <a:lnTo>
                    <a:pt x="5632" y="1322"/>
                  </a:lnTo>
                  <a:cubicBezTo>
                    <a:pt x="5632" y="1215"/>
                    <a:pt x="5655" y="1132"/>
                    <a:pt x="5703" y="106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048625" y="3121050"/>
              <a:ext cx="184275" cy="128900"/>
            </a:xfrm>
            <a:custGeom>
              <a:avLst/>
              <a:gdLst/>
              <a:ahLst/>
              <a:cxnLst/>
              <a:rect l="l" t="t" r="r" b="b"/>
              <a:pathLst>
                <a:path w="7371" h="5156" extrusionOk="0">
                  <a:moveTo>
                    <a:pt x="7240" y="0"/>
                  </a:moveTo>
                  <a:lnTo>
                    <a:pt x="1" y="5156"/>
                  </a:lnTo>
                  <a:lnTo>
                    <a:pt x="477" y="5156"/>
                  </a:lnTo>
                  <a:lnTo>
                    <a:pt x="7371" y="262"/>
                  </a:lnTo>
                  <a:cubicBezTo>
                    <a:pt x="7359" y="215"/>
                    <a:pt x="7359" y="203"/>
                    <a:pt x="7359" y="179"/>
                  </a:cubicBezTo>
                  <a:cubicBezTo>
                    <a:pt x="7299" y="155"/>
                    <a:pt x="7240" y="72"/>
                    <a:pt x="72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1033150" y="2989475"/>
              <a:ext cx="25925" cy="257800"/>
            </a:xfrm>
            <a:custGeom>
              <a:avLst/>
              <a:gdLst/>
              <a:ahLst/>
              <a:cxnLst/>
              <a:rect l="l" t="t" r="r" b="b"/>
              <a:pathLst>
                <a:path w="1037" h="10312" extrusionOk="0">
                  <a:moveTo>
                    <a:pt x="751" y="1"/>
                  </a:moveTo>
                  <a:lnTo>
                    <a:pt x="1" y="10300"/>
                  </a:lnTo>
                  <a:lnTo>
                    <a:pt x="24" y="10300"/>
                  </a:lnTo>
                  <a:cubicBezTo>
                    <a:pt x="49" y="10296"/>
                    <a:pt x="73" y="10295"/>
                    <a:pt x="98" y="10295"/>
                  </a:cubicBezTo>
                  <a:cubicBezTo>
                    <a:pt x="158" y="10295"/>
                    <a:pt x="219" y="10303"/>
                    <a:pt x="286" y="10312"/>
                  </a:cubicBezTo>
                  <a:lnTo>
                    <a:pt x="1036" y="49"/>
                  </a:lnTo>
                  <a:lnTo>
                    <a:pt x="1013" y="49"/>
                  </a:lnTo>
                  <a:cubicBezTo>
                    <a:pt x="917" y="49"/>
                    <a:pt x="822" y="25"/>
                    <a:pt x="75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053400" y="2846600"/>
              <a:ext cx="15500" cy="122375"/>
            </a:xfrm>
            <a:custGeom>
              <a:avLst/>
              <a:gdLst/>
              <a:ahLst/>
              <a:cxnLst/>
              <a:rect l="l" t="t" r="r" b="b"/>
              <a:pathLst>
                <a:path w="620" h="4895" extrusionOk="0">
                  <a:moveTo>
                    <a:pt x="357" y="1"/>
                  </a:moveTo>
                  <a:lnTo>
                    <a:pt x="0" y="4894"/>
                  </a:lnTo>
                  <a:cubicBezTo>
                    <a:pt x="24" y="4882"/>
                    <a:pt x="48" y="4882"/>
                    <a:pt x="72" y="4882"/>
                  </a:cubicBezTo>
                  <a:cubicBezTo>
                    <a:pt x="89" y="4879"/>
                    <a:pt x="108" y="4878"/>
                    <a:pt x="126" y="4878"/>
                  </a:cubicBezTo>
                  <a:cubicBezTo>
                    <a:pt x="172" y="4878"/>
                    <a:pt x="220" y="4886"/>
                    <a:pt x="262" y="4894"/>
                  </a:cubicBezTo>
                  <a:lnTo>
                    <a:pt x="619" y="1"/>
                  </a:lnTo>
                  <a:cubicBezTo>
                    <a:pt x="607" y="1"/>
                    <a:pt x="596" y="1"/>
                    <a:pt x="584" y="13"/>
                  </a:cubicBezTo>
                  <a:cubicBezTo>
                    <a:pt x="549" y="18"/>
                    <a:pt x="515" y="21"/>
                    <a:pt x="482" y="21"/>
                  </a:cubicBezTo>
                  <a:cubicBezTo>
                    <a:pt x="435" y="21"/>
                    <a:pt x="392" y="15"/>
                    <a:pt x="35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066500" y="2977275"/>
              <a:ext cx="92300" cy="25925"/>
            </a:xfrm>
            <a:custGeom>
              <a:avLst/>
              <a:gdLst/>
              <a:ahLst/>
              <a:cxnLst/>
              <a:rect l="l" t="t" r="r" b="b"/>
              <a:pathLst>
                <a:path w="3692" h="1037" extrusionOk="0">
                  <a:moveTo>
                    <a:pt x="24" y="1"/>
                  </a:moveTo>
                  <a:lnTo>
                    <a:pt x="24" y="25"/>
                  </a:lnTo>
                  <a:cubicBezTo>
                    <a:pt x="36" y="120"/>
                    <a:pt x="24" y="203"/>
                    <a:pt x="0" y="275"/>
                  </a:cubicBezTo>
                  <a:lnTo>
                    <a:pt x="3655" y="1037"/>
                  </a:lnTo>
                  <a:lnTo>
                    <a:pt x="3655" y="1013"/>
                  </a:lnTo>
                  <a:cubicBezTo>
                    <a:pt x="3643" y="918"/>
                    <a:pt x="3643" y="834"/>
                    <a:pt x="3691" y="75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237650" y="3057050"/>
              <a:ext cx="96150" cy="61950"/>
            </a:xfrm>
            <a:custGeom>
              <a:avLst/>
              <a:gdLst/>
              <a:ahLst/>
              <a:cxnLst/>
              <a:rect l="l" t="t" r="r" b="b"/>
              <a:pathLst>
                <a:path w="3846" h="2478" extrusionOk="0">
                  <a:moveTo>
                    <a:pt x="3715" y="1"/>
                  </a:moveTo>
                  <a:lnTo>
                    <a:pt x="0" y="2263"/>
                  </a:lnTo>
                  <a:cubicBezTo>
                    <a:pt x="84" y="2287"/>
                    <a:pt x="179" y="2370"/>
                    <a:pt x="191" y="2477"/>
                  </a:cubicBezTo>
                  <a:lnTo>
                    <a:pt x="3846" y="239"/>
                  </a:lnTo>
                  <a:cubicBezTo>
                    <a:pt x="3786" y="167"/>
                    <a:pt x="3751" y="96"/>
                    <a:pt x="371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1071550" y="2841850"/>
              <a:ext cx="93775" cy="152425"/>
            </a:xfrm>
            <a:custGeom>
              <a:avLst/>
              <a:gdLst/>
              <a:ahLst/>
              <a:cxnLst/>
              <a:rect l="l" t="t" r="r" b="b"/>
              <a:pathLst>
                <a:path w="3751" h="6097" extrusionOk="0">
                  <a:moveTo>
                    <a:pt x="227" y="0"/>
                  </a:moveTo>
                  <a:cubicBezTo>
                    <a:pt x="167" y="60"/>
                    <a:pt x="96" y="119"/>
                    <a:pt x="1" y="143"/>
                  </a:cubicBezTo>
                  <a:lnTo>
                    <a:pt x="3525" y="6096"/>
                  </a:lnTo>
                  <a:cubicBezTo>
                    <a:pt x="3584" y="6025"/>
                    <a:pt x="3668" y="5965"/>
                    <a:pt x="3751" y="5930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1169475" y="3008825"/>
              <a:ext cx="65525" cy="109275"/>
            </a:xfrm>
            <a:custGeom>
              <a:avLst/>
              <a:gdLst/>
              <a:ahLst/>
              <a:cxnLst/>
              <a:rect l="l" t="t" r="r" b="b"/>
              <a:pathLst>
                <a:path w="2621" h="4371" extrusionOk="0">
                  <a:moveTo>
                    <a:pt x="251" y="1"/>
                  </a:moveTo>
                  <a:cubicBezTo>
                    <a:pt x="191" y="60"/>
                    <a:pt x="108" y="84"/>
                    <a:pt x="13" y="108"/>
                  </a:cubicBezTo>
                  <a:lnTo>
                    <a:pt x="1" y="108"/>
                  </a:lnTo>
                  <a:lnTo>
                    <a:pt x="2406" y="4370"/>
                  </a:lnTo>
                  <a:cubicBezTo>
                    <a:pt x="2441" y="4287"/>
                    <a:pt x="2513" y="4216"/>
                    <a:pt x="2620" y="4192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232575" y="3125225"/>
              <a:ext cx="48550" cy="124150"/>
            </a:xfrm>
            <a:custGeom>
              <a:avLst/>
              <a:gdLst/>
              <a:ahLst/>
              <a:cxnLst/>
              <a:rect l="l" t="t" r="r" b="b"/>
              <a:pathLst>
                <a:path w="1942" h="4966" extrusionOk="0">
                  <a:moveTo>
                    <a:pt x="275" y="0"/>
                  </a:moveTo>
                  <a:cubicBezTo>
                    <a:pt x="239" y="12"/>
                    <a:pt x="215" y="36"/>
                    <a:pt x="167" y="48"/>
                  </a:cubicBezTo>
                  <a:cubicBezTo>
                    <a:pt x="108" y="48"/>
                    <a:pt x="48" y="36"/>
                    <a:pt x="1" y="12"/>
                  </a:cubicBezTo>
                  <a:lnTo>
                    <a:pt x="1" y="72"/>
                  </a:lnTo>
                  <a:lnTo>
                    <a:pt x="1656" y="4965"/>
                  </a:lnTo>
                  <a:lnTo>
                    <a:pt x="1942" y="496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1356400" y="3074925"/>
              <a:ext cx="20275" cy="174450"/>
            </a:xfrm>
            <a:custGeom>
              <a:avLst/>
              <a:gdLst/>
              <a:ahLst/>
              <a:cxnLst/>
              <a:rect l="l" t="t" r="r" b="b"/>
              <a:pathLst>
                <a:path w="811" h="6978" extrusionOk="0">
                  <a:moveTo>
                    <a:pt x="275" y="0"/>
                  </a:moveTo>
                  <a:cubicBezTo>
                    <a:pt x="273" y="0"/>
                    <a:pt x="272" y="0"/>
                    <a:pt x="271" y="1"/>
                  </a:cubicBezTo>
                  <a:lnTo>
                    <a:pt x="271" y="1"/>
                  </a:lnTo>
                  <a:cubicBezTo>
                    <a:pt x="166" y="24"/>
                    <a:pt x="83" y="24"/>
                    <a:pt x="1" y="24"/>
                  </a:cubicBezTo>
                  <a:lnTo>
                    <a:pt x="548" y="6977"/>
                  </a:lnTo>
                  <a:lnTo>
                    <a:pt x="810" y="6977"/>
                  </a:lnTo>
                  <a:lnTo>
                    <a:pt x="810" y="689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1378125" y="3063600"/>
              <a:ext cx="123575" cy="114025"/>
            </a:xfrm>
            <a:custGeom>
              <a:avLst/>
              <a:gdLst/>
              <a:ahLst/>
              <a:cxnLst/>
              <a:rect l="l" t="t" r="r" b="b"/>
              <a:pathLst>
                <a:path w="4943" h="4561" extrusionOk="0">
                  <a:moveTo>
                    <a:pt x="191" y="1"/>
                  </a:moveTo>
                  <a:cubicBezTo>
                    <a:pt x="132" y="72"/>
                    <a:pt x="60" y="143"/>
                    <a:pt x="1" y="191"/>
                  </a:cubicBezTo>
                  <a:lnTo>
                    <a:pt x="4752" y="4561"/>
                  </a:lnTo>
                  <a:cubicBezTo>
                    <a:pt x="4799" y="4477"/>
                    <a:pt x="4847" y="4418"/>
                    <a:pt x="4942" y="4370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1512075" y="3187125"/>
              <a:ext cx="68200" cy="62250"/>
            </a:xfrm>
            <a:custGeom>
              <a:avLst/>
              <a:gdLst/>
              <a:ahLst/>
              <a:cxnLst/>
              <a:rect l="l" t="t" r="r" b="b"/>
              <a:pathLst>
                <a:path w="2728" h="2490" extrusionOk="0">
                  <a:moveTo>
                    <a:pt x="179" y="1"/>
                  </a:moveTo>
                  <a:cubicBezTo>
                    <a:pt x="156" y="84"/>
                    <a:pt x="72" y="155"/>
                    <a:pt x="1" y="203"/>
                  </a:cubicBezTo>
                  <a:lnTo>
                    <a:pt x="2453" y="2489"/>
                  </a:lnTo>
                  <a:lnTo>
                    <a:pt x="2620" y="2489"/>
                  </a:lnTo>
                  <a:lnTo>
                    <a:pt x="2727" y="2382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516850" y="3091575"/>
              <a:ext cx="207475" cy="93200"/>
            </a:xfrm>
            <a:custGeom>
              <a:avLst/>
              <a:gdLst/>
              <a:ahLst/>
              <a:cxnLst/>
              <a:rect l="l" t="t" r="r" b="b"/>
              <a:pathLst>
                <a:path w="8299" h="3728" extrusionOk="0">
                  <a:moveTo>
                    <a:pt x="8299" y="1"/>
                  </a:moveTo>
                  <a:lnTo>
                    <a:pt x="0" y="3454"/>
                  </a:lnTo>
                  <a:cubicBezTo>
                    <a:pt x="24" y="3501"/>
                    <a:pt x="36" y="3537"/>
                    <a:pt x="48" y="3573"/>
                  </a:cubicBezTo>
                  <a:cubicBezTo>
                    <a:pt x="36" y="3632"/>
                    <a:pt x="24" y="3680"/>
                    <a:pt x="24" y="3727"/>
                  </a:cubicBezTo>
                  <a:cubicBezTo>
                    <a:pt x="36" y="3727"/>
                    <a:pt x="48" y="3727"/>
                    <a:pt x="84" y="3715"/>
                  </a:cubicBezTo>
                  <a:lnTo>
                    <a:pt x="7846" y="477"/>
                  </a:lnTo>
                  <a:lnTo>
                    <a:pt x="829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1920175" y="3218375"/>
              <a:ext cx="54200" cy="31275"/>
            </a:xfrm>
            <a:custGeom>
              <a:avLst/>
              <a:gdLst/>
              <a:ahLst/>
              <a:cxnLst/>
              <a:rect l="l" t="t" r="r" b="b"/>
              <a:pathLst>
                <a:path w="2168" h="1251" extrusionOk="0">
                  <a:moveTo>
                    <a:pt x="215" y="1"/>
                  </a:moveTo>
                  <a:lnTo>
                    <a:pt x="167" y="25"/>
                  </a:lnTo>
                  <a:cubicBezTo>
                    <a:pt x="155" y="48"/>
                    <a:pt x="119" y="84"/>
                    <a:pt x="95" y="96"/>
                  </a:cubicBezTo>
                  <a:lnTo>
                    <a:pt x="0" y="191"/>
                  </a:lnTo>
                  <a:lnTo>
                    <a:pt x="1655" y="1251"/>
                  </a:lnTo>
                  <a:lnTo>
                    <a:pt x="2167" y="12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726700" y="3093675"/>
              <a:ext cx="96450" cy="65500"/>
            </a:xfrm>
            <a:custGeom>
              <a:avLst/>
              <a:gdLst/>
              <a:ahLst/>
              <a:cxnLst/>
              <a:rect l="l" t="t" r="r" b="b"/>
              <a:pathLst>
                <a:path w="3858" h="2620" extrusionOk="0">
                  <a:moveTo>
                    <a:pt x="179" y="0"/>
                  </a:moveTo>
                  <a:lnTo>
                    <a:pt x="0" y="202"/>
                  </a:lnTo>
                  <a:lnTo>
                    <a:pt x="3751" y="2619"/>
                  </a:lnTo>
                  <a:lnTo>
                    <a:pt x="3858" y="234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826400" y="3156175"/>
              <a:ext cx="88425" cy="62825"/>
            </a:xfrm>
            <a:custGeom>
              <a:avLst/>
              <a:gdLst/>
              <a:ahLst/>
              <a:cxnLst/>
              <a:rect l="l" t="t" r="r" b="b"/>
              <a:pathLst>
                <a:path w="3537" h="2513" extrusionOk="0">
                  <a:moveTo>
                    <a:pt x="108" y="0"/>
                  </a:moveTo>
                  <a:lnTo>
                    <a:pt x="1" y="262"/>
                  </a:lnTo>
                  <a:lnTo>
                    <a:pt x="3513" y="2513"/>
                  </a:lnTo>
                  <a:cubicBezTo>
                    <a:pt x="3501" y="2489"/>
                    <a:pt x="3489" y="2441"/>
                    <a:pt x="3477" y="2405"/>
                  </a:cubicBezTo>
                  <a:cubicBezTo>
                    <a:pt x="3454" y="2334"/>
                    <a:pt x="3489" y="2263"/>
                    <a:pt x="3537" y="2203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1577875" y="2880550"/>
              <a:ext cx="344700" cy="368825"/>
            </a:xfrm>
            <a:custGeom>
              <a:avLst/>
              <a:gdLst/>
              <a:ahLst/>
              <a:cxnLst/>
              <a:rect l="l" t="t" r="r" b="b"/>
              <a:pathLst>
                <a:path w="13788" h="14753" extrusionOk="0">
                  <a:moveTo>
                    <a:pt x="13668" y="0"/>
                  </a:moveTo>
                  <a:lnTo>
                    <a:pt x="5834" y="8466"/>
                  </a:lnTo>
                  <a:lnTo>
                    <a:pt x="5394" y="8942"/>
                  </a:lnTo>
                  <a:lnTo>
                    <a:pt x="107" y="14645"/>
                  </a:lnTo>
                  <a:lnTo>
                    <a:pt x="0" y="14752"/>
                  </a:lnTo>
                  <a:lnTo>
                    <a:pt x="381" y="14752"/>
                  </a:lnTo>
                  <a:lnTo>
                    <a:pt x="5953" y="8727"/>
                  </a:lnTo>
                  <a:lnTo>
                    <a:pt x="6156" y="8525"/>
                  </a:lnTo>
                  <a:lnTo>
                    <a:pt x="13692" y="357"/>
                  </a:lnTo>
                  <a:lnTo>
                    <a:pt x="13787" y="119"/>
                  </a:lnTo>
                  <a:cubicBezTo>
                    <a:pt x="13740" y="84"/>
                    <a:pt x="13692" y="36"/>
                    <a:pt x="1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1787125" y="2882925"/>
              <a:ext cx="142000" cy="366450"/>
            </a:xfrm>
            <a:custGeom>
              <a:avLst/>
              <a:gdLst/>
              <a:ahLst/>
              <a:cxnLst/>
              <a:rect l="l" t="t" r="r" b="b"/>
              <a:pathLst>
                <a:path w="5680" h="14658" extrusionOk="0">
                  <a:moveTo>
                    <a:pt x="5417" y="0"/>
                  </a:moveTo>
                  <a:lnTo>
                    <a:pt x="5322" y="239"/>
                  </a:lnTo>
                  <a:lnTo>
                    <a:pt x="1441" y="10776"/>
                  </a:lnTo>
                  <a:lnTo>
                    <a:pt x="1334" y="11049"/>
                  </a:lnTo>
                  <a:lnTo>
                    <a:pt x="0" y="14657"/>
                  </a:lnTo>
                  <a:lnTo>
                    <a:pt x="298" y="14657"/>
                  </a:lnTo>
                  <a:lnTo>
                    <a:pt x="1572" y="11192"/>
                  </a:lnTo>
                  <a:lnTo>
                    <a:pt x="1679" y="10930"/>
                  </a:lnTo>
                  <a:lnTo>
                    <a:pt x="5679" y="72"/>
                  </a:lnTo>
                  <a:cubicBezTo>
                    <a:pt x="5584" y="72"/>
                    <a:pt x="5489" y="60"/>
                    <a:pt x="54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1937125" y="2875175"/>
              <a:ext cx="202450" cy="98250"/>
            </a:xfrm>
            <a:custGeom>
              <a:avLst/>
              <a:gdLst/>
              <a:ahLst/>
              <a:cxnLst/>
              <a:rect l="l" t="t" r="r" b="b"/>
              <a:pathLst>
                <a:path w="8098" h="3930" extrusionOk="0">
                  <a:moveTo>
                    <a:pt x="96" y="1"/>
                  </a:moveTo>
                  <a:cubicBezTo>
                    <a:pt x="84" y="96"/>
                    <a:pt x="60" y="180"/>
                    <a:pt x="1" y="251"/>
                  </a:cubicBezTo>
                  <a:lnTo>
                    <a:pt x="8097" y="3930"/>
                  </a:lnTo>
                  <a:lnTo>
                    <a:pt x="8097" y="3632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088050" y="3163325"/>
              <a:ext cx="43175" cy="86050"/>
            </a:xfrm>
            <a:custGeom>
              <a:avLst/>
              <a:gdLst/>
              <a:ahLst/>
              <a:cxnLst/>
              <a:rect l="l" t="t" r="r" b="b"/>
              <a:pathLst>
                <a:path w="1727" h="3442" extrusionOk="0">
                  <a:moveTo>
                    <a:pt x="1560" y="0"/>
                  </a:moveTo>
                  <a:lnTo>
                    <a:pt x="0" y="3441"/>
                  </a:lnTo>
                  <a:lnTo>
                    <a:pt x="298" y="3441"/>
                  </a:lnTo>
                  <a:lnTo>
                    <a:pt x="1727" y="322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130900" y="3136825"/>
              <a:ext cx="8675" cy="26525"/>
            </a:xfrm>
            <a:custGeom>
              <a:avLst/>
              <a:gdLst/>
              <a:ahLst/>
              <a:cxnLst/>
              <a:rect l="l" t="t" r="r" b="b"/>
              <a:pathLst>
                <a:path w="347" h="1061" extrusionOk="0">
                  <a:moveTo>
                    <a:pt x="346" y="0"/>
                  </a:moveTo>
                  <a:lnTo>
                    <a:pt x="1" y="739"/>
                  </a:lnTo>
                  <a:lnTo>
                    <a:pt x="168" y="1060"/>
                  </a:lnTo>
                  <a:lnTo>
                    <a:pt x="346" y="655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1923750" y="3070450"/>
              <a:ext cx="155700" cy="148550"/>
            </a:xfrm>
            <a:custGeom>
              <a:avLst/>
              <a:gdLst/>
              <a:ahLst/>
              <a:cxnLst/>
              <a:rect l="l" t="t" r="r" b="b"/>
              <a:pathLst>
                <a:path w="6228" h="5942" extrusionOk="0">
                  <a:moveTo>
                    <a:pt x="6037" y="0"/>
                  </a:moveTo>
                  <a:lnTo>
                    <a:pt x="3596" y="2263"/>
                  </a:lnTo>
                  <a:cubicBezTo>
                    <a:pt x="3608" y="2298"/>
                    <a:pt x="3632" y="2346"/>
                    <a:pt x="3643" y="2370"/>
                  </a:cubicBezTo>
                  <a:cubicBezTo>
                    <a:pt x="3667" y="2501"/>
                    <a:pt x="3572" y="2644"/>
                    <a:pt x="3429" y="2655"/>
                  </a:cubicBezTo>
                  <a:cubicBezTo>
                    <a:pt x="3417" y="2658"/>
                    <a:pt x="3405" y="2659"/>
                    <a:pt x="3392" y="2659"/>
                  </a:cubicBezTo>
                  <a:cubicBezTo>
                    <a:pt x="3334" y="2659"/>
                    <a:pt x="3278" y="2635"/>
                    <a:pt x="3239" y="2596"/>
                  </a:cubicBezTo>
                  <a:lnTo>
                    <a:pt x="0" y="5620"/>
                  </a:lnTo>
                  <a:cubicBezTo>
                    <a:pt x="36" y="5656"/>
                    <a:pt x="72" y="5703"/>
                    <a:pt x="83" y="5763"/>
                  </a:cubicBezTo>
                  <a:cubicBezTo>
                    <a:pt x="95" y="5834"/>
                    <a:pt x="83" y="5894"/>
                    <a:pt x="36" y="5942"/>
                  </a:cubicBezTo>
                  <a:lnTo>
                    <a:pt x="83" y="5918"/>
                  </a:lnTo>
                  <a:lnTo>
                    <a:pt x="6227" y="215"/>
                  </a:lnTo>
                  <a:cubicBezTo>
                    <a:pt x="6144" y="155"/>
                    <a:pt x="6072" y="96"/>
                    <a:pt x="60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1881475" y="3218975"/>
              <a:ext cx="41100" cy="30100"/>
            </a:xfrm>
            <a:custGeom>
              <a:avLst/>
              <a:gdLst/>
              <a:ahLst/>
              <a:cxnLst/>
              <a:rect l="l" t="t" r="r" b="b"/>
              <a:pathLst>
                <a:path w="1644" h="1204" extrusionOk="0">
                  <a:moveTo>
                    <a:pt x="1643" y="60"/>
                  </a:moveTo>
                  <a:lnTo>
                    <a:pt x="1613" y="87"/>
                  </a:lnTo>
                  <a:lnTo>
                    <a:pt x="1613" y="87"/>
                  </a:lnTo>
                  <a:cubicBezTo>
                    <a:pt x="1622" y="80"/>
                    <a:pt x="1632" y="71"/>
                    <a:pt x="1643" y="60"/>
                  </a:cubicBezTo>
                  <a:close/>
                  <a:moveTo>
                    <a:pt x="1310" y="1"/>
                  </a:moveTo>
                  <a:lnTo>
                    <a:pt x="0" y="1203"/>
                  </a:lnTo>
                  <a:lnTo>
                    <a:pt x="405" y="1203"/>
                  </a:lnTo>
                  <a:lnTo>
                    <a:pt x="1548" y="143"/>
                  </a:lnTo>
                  <a:lnTo>
                    <a:pt x="1613" y="87"/>
                  </a:lnTo>
                  <a:lnTo>
                    <a:pt x="1613" y="87"/>
                  </a:lnTo>
                  <a:cubicBezTo>
                    <a:pt x="1592" y="102"/>
                    <a:pt x="1573" y="108"/>
                    <a:pt x="1548" y="108"/>
                  </a:cubicBezTo>
                  <a:cubicBezTo>
                    <a:pt x="1540" y="109"/>
                    <a:pt x="1531" y="110"/>
                    <a:pt x="1522" y="110"/>
                  </a:cubicBezTo>
                  <a:cubicBezTo>
                    <a:pt x="1446" y="110"/>
                    <a:pt x="1363" y="65"/>
                    <a:pt x="131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085975" y="3074925"/>
              <a:ext cx="53900" cy="112825"/>
            </a:xfrm>
            <a:custGeom>
              <a:avLst/>
              <a:gdLst/>
              <a:ahLst/>
              <a:cxnLst/>
              <a:rect l="l" t="t" r="r" b="b"/>
              <a:pathLst>
                <a:path w="2156" h="4513" extrusionOk="0">
                  <a:moveTo>
                    <a:pt x="250" y="0"/>
                  </a:moveTo>
                  <a:cubicBezTo>
                    <a:pt x="191" y="48"/>
                    <a:pt x="119" y="83"/>
                    <a:pt x="36" y="95"/>
                  </a:cubicBezTo>
                  <a:lnTo>
                    <a:pt x="0" y="95"/>
                  </a:lnTo>
                  <a:lnTo>
                    <a:pt x="1679" y="3536"/>
                  </a:lnTo>
                  <a:lnTo>
                    <a:pt x="1822" y="3846"/>
                  </a:lnTo>
                  <a:lnTo>
                    <a:pt x="2155" y="4512"/>
                  </a:lnTo>
                  <a:lnTo>
                    <a:pt x="2155" y="3893"/>
                  </a:lnTo>
                  <a:lnTo>
                    <a:pt x="1965" y="3536"/>
                  </a:lnTo>
                  <a:lnTo>
                    <a:pt x="1810" y="3215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128225" y="3239825"/>
              <a:ext cx="11350" cy="9550"/>
            </a:xfrm>
            <a:custGeom>
              <a:avLst/>
              <a:gdLst/>
              <a:ahLst/>
              <a:cxnLst/>
              <a:rect l="l" t="t" r="r" b="b"/>
              <a:pathLst>
                <a:path w="454" h="382" extrusionOk="0">
                  <a:moveTo>
                    <a:pt x="453" y="0"/>
                  </a:moveTo>
                  <a:lnTo>
                    <a:pt x="1" y="381"/>
                  </a:lnTo>
                  <a:lnTo>
                    <a:pt x="417" y="381"/>
                  </a:lnTo>
                  <a:lnTo>
                    <a:pt x="453" y="35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1326050" y="3014475"/>
              <a:ext cx="64325" cy="61350"/>
            </a:xfrm>
            <a:custGeom>
              <a:avLst/>
              <a:gdLst/>
              <a:ahLst/>
              <a:cxnLst/>
              <a:rect l="l" t="t" r="r" b="b"/>
              <a:pathLst>
                <a:path w="2573" h="2454" extrusionOk="0">
                  <a:moveTo>
                    <a:pt x="1305" y="1"/>
                  </a:moveTo>
                  <a:cubicBezTo>
                    <a:pt x="1248" y="1"/>
                    <a:pt x="1190" y="5"/>
                    <a:pt x="1131" y="13"/>
                  </a:cubicBezTo>
                  <a:cubicBezTo>
                    <a:pt x="465" y="96"/>
                    <a:pt x="0" y="727"/>
                    <a:pt x="96" y="1394"/>
                  </a:cubicBezTo>
                  <a:cubicBezTo>
                    <a:pt x="108" y="1513"/>
                    <a:pt x="131" y="1620"/>
                    <a:pt x="179" y="1727"/>
                  </a:cubicBezTo>
                  <a:cubicBezTo>
                    <a:pt x="227" y="1811"/>
                    <a:pt x="274" y="1882"/>
                    <a:pt x="310" y="1966"/>
                  </a:cubicBezTo>
                  <a:cubicBezTo>
                    <a:pt x="524" y="2239"/>
                    <a:pt x="846" y="2418"/>
                    <a:pt x="1203" y="2454"/>
                  </a:cubicBezTo>
                  <a:cubicBezTo>
                    <a:pt x="1298" y="2454"/>
                    <a:pt x="1381" y="2442"/>
                    <a:pt x="1477" y="2442"/>
                  </a:cubicBezTo>
                  <a:cubicBezTo>
                    <a:pt x="1715" y="2406"/>
                    <a:pt x="1917" y="2299"/>
                    <a:pt x="2084" y="2168"/>
                  </a:cubicBezTo>
                  <a:cubicBezTo>
                    <a:pt x="2155" y="2108"/>
                    <a:pt x="2215" y="2049"/>
                    <a:pt x="2274" y="1977"/>
                  </a:cubicBezTo>
                  <a:cubicBezTo>
                    <a:pt x="2477" y="1727"/>
                    <a:pt x="2572" y="1394"/>
                    <a:pt x="2513" y="1049"/>
                  </a:cubicBezTo>
                  <a:cubicBezTo>
                    <a:pt x="2437" y="440"/>
                    <a:pt x="1904" y="1"/>
                    <a:pt x="130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1048925" y="2815500"/>
              <a:ext cx="33075" cy="31625"/>
            </a:xfrm>
            <a:custGeom>
              <a:avLst/>
              <a:gdLst/>
              <a:ahLst/>
              <a:cxnLst/>
              <a:rect l="l" t="t" r="r" b="b"/>
              <a:pathLst>
                <a:path w="1323" h="1265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66"/>
                    <a:pt x="1" y="376"/>
                    <a:pt x="48" y="721"/>
                  </a:cubicBezTo>
                  <a:cubicBezTo>
                    <a:pt x="84" y="983"/>
                    <a:pt x="286" y="1197"/>
                    <a:pt x="536" y="1245"/>
                  </a:cubicBezTo>
                  <a:cubicBezTo>
                    <a:pt x="571" y="1259"/>
                    <a:pt x="610" y="1265"/>
                    <a:pt x="656" y="1265"/>
                  </a:cubicBezTo>
                  <a:cubicBezTo>
                    <a:pt x="688" y="1265"/>
                    <a:pt x="723" y="1262"/>
                    <a:pt x="763" y="1257"/>
                  </a:cubicBezTo>
                  <a:cubicBezTo>
                    <a:pt x="775" y="1257"/>
                    <a:pt x="786" y="1257"/>
                    <a:pt x="798" y="1245"/>
                  </a:cubicBezTo>
                  <a:cubicBezTo>
                    <a:pt x="834" y="1233"/>
                    <a:pt x="882" y="1233"/>
                    <a:pt x="906" y="1209"/>
                  </a:cubicBezTo>
                  <a:cubicBezTo>
                    <a:pt x="1001" y="1185"/>
                    <a:pt x="1072" y="1126"/>
                    <a:pt x="1132" y="1066"/>
                  </a:cubicBezTo>
                  <a:cubicBezTo>
                    <a:pt x="1251" y="935"/>
                    <a:pt x="1322" y="733"/>
                    <a:pt x="1298" y="542"/>
                  </a:cubicBezTo>
                  <a:cubicBezTo>
                    <a:pt x="1244" y="227"/>
                    <a:pt x="971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1026600" y="3246400"/>
              <a:ext cx="18475" cy="2975"/>
            </a:xfrm>
            <a:custGeom>
              <a:avLst/>
              <a:gdLst/>
              <a:ahLst/>
              <a:cxnLst/>
              <a:rect l="l" t="t" r="r" b="b"/>
              <a:pathLst>
                <a:path w="739" h="119" extrusionOk="0">
                  <a:moveTo>
                    <a:pt x="348" y="1"/>
                  </a:moveTo>
                  <a:cubicBezTo>
                    <a:pt x="321" y="1"/>
                    <a:pt x="292" y="4"/>
                    <a:pt x="263" y="11"/>
                  </a:cubicBezTo>
                  <a:cubicBezTo>
                    <a:pt x="167" y="35"/>
                    <a:pt x="72" y="70"/>
                    <a:pt x="1" y="118"/>
                  </a:cubicBezTo>
                  <a:lnTo>
                    <a:pt x="739" y="118"/>
                  </a:lnTo>
                  <a:cubicBezTo>
                    <a:pt x="679" y="82"/>
                    <a:pt x="608" y="47"/>
                    <a:pt x="536" y="23"/>
                  </a:cubicBezTo>
                  <a:cubicBezTo>
                    <a:pt x="471" y="15"/>
                    <a:pt x="411" y="1"/>
                    <a:pt x="34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95625" y="2943300"/>
              <a:ext cx="11950" cy="10575"/>
            </a:xfrm>
            <a:custGeom>
              <a:avLst/>
              <a:gdLst/>
              <a:ahLst/>
              <a:cxnLst/>
              <a:rect l="l" t="t" r="r" b="b"/>
              <a:pathLst>
                <a:path w="478" h="423" extrusionOk="0">
                  <a:moveTo>
                    <a:pt x="236" y="1"/>
                  </a:moveTo>
                  <a:cubicBezTo>
                    <a:pt x="225" y="1"/>
                    <a:pt x="214" y="1"/>
                    <a:pt x="203" y="2"/>
                  </a:cubicBezTo>
                  <a:cubicBezTo>
                    <a:pt x="84" y="14"/>
                    <a:pt x="1" y="133"/>
                    <a:pt x="25" y="252"/>
                  </a:cubicBezTo>
                  <a:cubicBezTo>
                    <a:pt x="49" y="300"/>
                    <a:pt x="60" y="348"/>
                    <a:pt x="84" y="372"/>
                  </a:cubicBezTo>
                  <a:cubicBezTo>
                    <a:pt x="133" y="401"/>
                    <a:pt x="182" y="422"/>
                    <a:pt x="244" y="422"/>
                  </a:cubicBezTo>
                  <a:cubicBezTo>
                    <a:pt x="258" y="422"/>
                    <a:pt x="272" y="421"/>
                    <a:pt x="287" y="419"/>
                  </a:cubicBezTo>
                  <a:cubicBezTo>
                    <a:pt x="310" y="419"/>
                    <a:pt x="346" y="395"/>
                    <a:pt x="370" y="383"/>
                  </a:cubicBezTo>
                  <a:cubicBezTo>
                    <a:pt x="441" y="336"/>
                    <a:pt x="477" y="264"/>
                    <a:pt x="465" y="181"/>
                  </a:cubicBezTo>
                  <a:cubicBezTo>
                    <a:pt x="465" y="157"/>
                    <a:pt x="441" y="145"/>
                    <a:pt x="441" y="133"/>
                  </a:cubicBezTo>
                  <a:cubicBezTo>
                    <a:pt x="420" y="48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1156975" y="2989650"/>
              <a:ext cx="22950" cy="21900"/>
            </a:xfrm>
            <a:custGeom>
              <a:avLst/>
              <a:gdLst/>
              <a:ahLst/>
              <a:cxnLst/>
              <a:rect l="l" t="t" r="r" b="b"/>
              <a:pathLst>
                <a:path w="918" h="876" extrusionOk="0">
                  <a:moveTo>
                    <a:pt x="458" y="1"/>
                  </a:moveTo>
                  <a:cubicBezTo>
                    <a:pt x="437" y="1"/>
                    <a:pt x="415" y="3"/>
                    <a:pt x="394" y="6"/>
                  </a:cubicBezTo>
                  <a:cubicBezTo>
                    <a:pt x="370" y="6"/>
                    <a:pt x="346" y="18"/>
                    <a:pt x="322" y="18"/>
                  </a:cubicBezTo>
                  <a:cubicBezTo>
                    <a:pt x="227" y="53"/>
                    <a:pt x="155" y="113"/>
                    <a:pt x="96" y="184"/>
                  </a:cubicBezTo>
                  <a:cubicBezTo>
                    <a:pt x="84" y="220"/>
                    <a:pt x="72" y="232"/>
                    <a:pt x="48" y="256"/>
                  </a:cubicBezTo>
                  <a:cubicBezTo>
                    <a:pt x="24" y="339"/>
                    <a:pt x="1" y="411"/>
                    <a:pt x="24" y="494"/>
                  </a:cubicBezTo>
                  <a:lnTo>
                    <a:pt x="24" y="530"/>
                  </a:lnTo>
                  <a:cubicBezTo>
                    <a:pt x="70" y="725"/>
                    <a:pt x="249" y="876"/>
                    <a:pt x="464" y="876"/>
                  </a:cubicBezTo>
                  <a:cubicBezTo>
                    <a:pt x="472" y="876"/>
                    <a:pt x="481" y="875"/>
                    <a:pt x="489" y="875"/>
                  </a:cubicBezTo>
                  <a:lnTo>
                    <a:pt x="501" y="875"/>
                  </a:lnTo>
                  <a:cubicBezTo>
                    <a:pt x="620" y="851"/>
                    <a:pt x="691" y="827"/>
                    <a:pt x="751" y="768"/>
                  </a:cubicBezTo>
                  <a:cubicBezTo>
                    <a:pt x="858" y="673"/>
                    <a:pt x="917" y="530"/>
                    <a:pt x="882" y="375"/>
                  </a:cubicBezTo>
                  <a:cubicBezTo>
                    <a:pt x="860" y="158"/>
                    <a:pt x="671" y="1"/>
                    <a:pt x="45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073450" y="3055500"/>
              <a:ext cx="22950" cy="21425"/>
            </a:xfrm>
            <a:custGeom>
              <a:avLst/>
              <a:gdLst/>
              <a:ahLst/>
              <a:cxnLst/>
              <a:rect l="l" t="t" r="r" b="b"/>
              <a:pathLst>
                <a:path w="918" h="857" extrusionOk="0">
                  <a:moveTo>
                    <a:pt x="454" y="1"/>
                  </a:moveTo>
                  <a:cubicBezTo>
                    <a:pt x="438" y="1"/>
                    <a:pt x="422" y="1"/>
                    <a:pt x="406" y="3"/>
                  </a:cubicBezTo>
                  <a:cubicBezTo>
                    <a:pt x="168" y="51"/>
                    <a:pt x="1" y="277"/>
                    <a:pt x="37" y="491"/>
                  </a:cubicBezTo>
                  <a:cubicBezTo>
                    <a:pt x="37" y="527"/>
                    <a:pt x="49" y="551"/>
                    <a:pt x="60" y="587"/>
                  </a:cubicBezTo>
                  <a:cubicBezTo>
                    <a:pt x="96" y="670"/>
                    <a:pt x="156" y="753"/>
                    <a:pt x="239" y="789"/>
                  </a:cubicBezTo>
                  <a:cubicBezTo>
                    <a:pt x="304" y="826"/>
                    <a:pt x="369" y="856"/>
                    <a:pt x="440" y="856"/>
                  </a:cubicBezTo>
                  <a:cubicBezTo>
                    <a:pt x="460" y="856"/>
                    <a:pt x="480" y="854"/>
                    <a:pt x="501" y="848"/>
                  </a:cubicBezTo>
                  <a:lnTo>
                    <a:pt x="537" y="848"/>
                  </a:lnTo>
                  <a:cubicBezTo>
                    <a:pt x="545" y="850"/>
                    <a:pt x="553" y="851"/>
                    <a:pt x="561" y="851"/>
                  </a:cubicBezTo>
                  <a:cubicBezTo>
                    <a:pt x="618" y="851"/>
                    <a:pt x="687" y="818"/>
                    <a:pt x="739" y="777"/>
                  </a:cubicBezTo>
                  <a:cubicBezTo>
                    <a:pt x="858" y="694"/>
                    <a:pt x="918" y="539"/>
                    <a:pt x="894" y="372"/>
                  </a:cubicBezTo>
                  <a:cubicBezTo>
                    <a:pt x="872" y="150"/>
                    <a:pt x="674" y="1"/>
                    <a:pt x="45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1916900" y="2863525"/>
              <a:ext cx="22350" cy="21800"/>
            </a:xfrm>
            <a:custGeom>
              <a:avLst/>
              <a:gdLst/>
              <a:ahLst/>
              <a:cxnLst/>
              <a:rect l="l" t="t" r="r" b="b"/>
              <a:pathLst>
                <a:path w="894" h="872" extrusionOk="0">
                  <a:moveTo>
                    <a:pt x="453" y="0"/>
                  </a:moveTo>
                  <a:cubicBezTo>
                    <a:pt x="437" y="0"/>
                    <a:pt x="421" y="1"/>
                    <a:pt x="405" y="3"/>
                  </a:cubicBezTo>
                  <a:cubicBezTo>
                    <a:pt x="167" y="50"/>
                    <a:pt x="0" y="276"/>
                    <a:pt x="36" y="491"/>
                  </a:cubicBezTo>
                  <a:cubicBezTo>
                    <a:pt x="48" y="550"/>
                    <a:pt x="60" y="610"/>
                    <a:pt x="84" y="669"/>
                  </a:cubicBezTo>
                  <a:cubicBezTo>
                    <a:pt x="131" y="717"/>
                    <a:pt x="179" y="765"/>
                    <a:pt x="226" y="800"/>
                  </a:cubicBezTo>
                  <a:cubicBezTo>
                    <a:pt x="298" y="836"/>
                    <a:pt x="393" y="872"/>
                    <a:pt x="488" y="872"/>
                  </a:cubicBezTo>
                  <a:lnTo>
                    <a:pt x="536" y="872"/>
                  </a:lnTo>
                  <a:cubicBezTo>
                    <a:pt x="643" y="848"/>
                    <a:pt x="727" y="812"/>
                    <a:pt x="786" y="741"/>
                  </a:cubicBezTo>
                  <a:cubicBezTo>
                    <a:pt x="846" y="657"/>
                    <a:pt x="893" y="586"/>
                    <a:pt x="893" y="479"/>
                  </a:cubicBezTo>
                  <a:lnTo>
                    <a:pt x="893" y="372"/>
                  </a:lnTo>
                  <a:cubicBezTo>
                    <a:pt x="871" y="150"/>
                    <a:pt x="673" y="0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1495125" y="3172075"/>
              <a:ext cx="22625" cy="21700"/>
            </a:xfrm>
            <a:custGeom>
              <a:avLst/>
              <a:gdLst/>
              <a:ahLst/>
              <a:cxnLst/>
              <a:rect l="l" t="t" r="r" b="b"/>
              <a:pathLst>
                <a:path w="905" h="868" extrusionOk="0">
                  <a:moveTo>
                    <a:pt x="456" y="0"/>
                  </a:moveTo>
                  <a:cubicBezTo>
                    <a:pt x="431" y="0"/>
                    <a:pt x="406" y="3"/>
                    <a:pt x="381" y="7"/>
                  </a:cubicBezTo>
                  <a:cubicBezTo>
                    <a:pt x="333" y="7"/>
                    <a:pt x="286" y="31"/>
                    <a:pt x="250" y="43"/>
                  </a:cubicBezTo>
                  <a:cubicBezTo>
                    <a:pt x="155" y="91"/>
                    <a:pt x="95" y="162"/>
                    <a:pt x="60" y="234"/>
                  </a:cubicBezTo>
                  <a:cubicBezTo>
                    <a:pt x="24" y="317"/>
                    <a:pt x="0" y="400"/>
                    <a:pt x="12" y="495"/>
                  </a:cubicBezTo>
                  <a:lnTo>
                    <a:pt x="12" y="519"/>
                  </a:lnTo>
                  <a:cubicBezTo>
                    <a:pt x="24" y="615"/>
                    <a:pt x="72" y="698"/>
                    <a:pt x="143" y="757"/>
                  </a:cubicBezTo>
                  <a:cubicBezTo>
                    <a:pt x="223" y="838"/>
                    <a:pt x="330" y="867"/>
                    <a:pt x="440" y="867"/>
                  </a:cubicBezTo>
                  <a:cubicBezTo>
                    <a:pt x="460" y="867"/>
                    <a:pt x="480" y="866"/>
                    <a:pt x="500" y="865"/>
                  </a:cubicBezTo>
                  <a:cubicBezTo>
                    <a:pt x="560" y="865"/>
                    <a:pt x="607" y="841"/>
                    <a:pt x="667" y="805"/>
                  </a:cubicBezTo>
                  <a:cubicBezTo>
                    <a:pt x="774" y="757"/>
                    <a:pt x="834" y="686"/>
                    <a:pt x="857" y="603"/>
                  </a:cubicBezTo>
                  <a:cubicBezTo>
                    <a:pt x="869" y="567"/>
                    <a:pt x="869" y="543"/>
                    <a:pt x="893" y="507"/>
                  </a:cubicBezTo>
                  <a:cubicBezTo>
                    <a:pt x="905" y="460"/>
                    <a:pt x="905" y="412"/>
                    <a:pt x="893" y="365"/>
                  </a:cubicBezTo>
                  <a:cubicBezTo>
                    <a:pt x="893" y="317"/>
                    <a:pt x="869" y="269"/>
                    <a:pt x="845" y="245"/>
                  </a:cubicBezTo>
                  <a:cubicBezTo>
                    <a:pt x="783" y="100"/>
                    <a:pt x="622" y="0"/>
                    <a:pt x="45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045650" y="2968400"/>
              <a:ext cx="21750" cy="21700"/>
            </a:xfrm>
            <a:custGeom>
              <a:avLst/>
              <a:gdLst/>
              <a:ahLst/>
              <a:cxnLst/>
              <a:rect l="l" t="t" r="r" b="b"/>
              <a:pathLst>
                <a:path w="870" h="868" extrusionOk="0">
                  <a:moveTo>
                    <a:pt x="436" y="0"/>
                  </a:moveTo>
                  <a:cubicBezTo>
                    <a:pt x="414" y="0"/>
                    <a:pt x="392" y="3"/>
                    <a:pt x="370" y="10"/>
                  </a:cubicBezTo>
                  <a:cubicBezTo>
                    <a:pt x="334" y="10"/>
                    <a:pt x="322" y="22"/>
                    <a:pt x="298" y="22"/>
                  </a:cubicBezTo>
                  <a:cubicBezTo>
                    <a:pt x="203" y="46"/>
                    <a:pt x="132" y="106"/>
                    <a:pt x="72" y="189"/>
                  </a:cubicBezTo>
                  <a:cubicBezTo>
                    <a:pt x="13" y="261"/>
                    <a:pt x="1" y="344"/>
                    <a:pt x="1" y="451"/>
                  </a:cubicBezTo>
                  <a:lnTo>
                    <a:pt x="1" y="499"/>
                  </a:lnTo>
                  <a:cubicBezTo>
                    <a:pt x="13" y="642"/>
                    <a:pt x="120" y="761"/>
                    <a:pt x="239" y="820"/>
                  </a:cubicBezTo>
                  <a:cubicBezTo>
                    <a:pt x="310" y="856"/>
                    <a:pt x="394" y="868"/>
                    <a:pt x="489" y="868"/>
                  </a:cubicBezTo>
                  <a:lnTo>
                    <a:pt x="501" y="868"/>
                  </a:lnTo>
                  <a:cubicBezTo>
                    <a:pt x="644" y="844"/>
                    <a:pt x="775" y="749"/>
                    <a:pt x="810" y="618"/>
                  </a:cubicBezTo>
                  <a:cubicBezTo>
                    <a:pt x="858" y="546"/>
                    <a:pt x="870" y="475"/>
                    <a:pt x="858" y="380"/>
                  </a:cubicBezTo>
                  <a:lnTo>
                    <a:pt x="858" y="344"/>
                  </a:lnTo>
                  <a:cubicBezTo>
                    <a:pt x="834" y="201"/>
                    <a:pt x="715" y="82"/>
                    <a:pt x="572" y="22"/>
                  </a:cubicBezTo>
                  <a:cubicBezTo>
                    <a:pt x="531" y="14"/>
                    <a:pt x="484" y="0"/>
                    <a:pt x="4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912725" y="3209100"/>
              <a:ext cx="13425" cy="12625"/>
            </a:xfrm>
            <a:custGeom>
              <a:avLst/>
              <a:gdLst/>
              <a:ahLst/>
              <a:cxnLst/>
              <a:rect l="l" t="t" r="r" b="b"/>
              <a:pathLst>
                <a:path w="537" h="505" extrusionOk="0">
                  <a:moveTo>
                    <a:pt x="263" y="0"/>
                  </a:moveTo>
                  <a:cubicBezTo>
                    <a:pt x="252" y="0"/>
                    <a:pt x="240" y="1"/>
                    <a:pt x="227" y="3"/>
                  </a:cubicBezTo>
                  <a:cubicBezTo>
                    <a:pt x="167" y="3"/>
                    <a:pt x="108" y="38"/>
                    <a:pt x="84" y="86"/>
                  </a:cubicBezTo>
                  <a:cubicBezTo>
                    <a:pt x="36" y="146"/>
                    <a:pt x="1" y="217"/>
                    <a:pt x="24" y="288"/>
                  </a:cubicBezTo>
                  <a:cubicBezTo>
                    <a:pt x="24" y="336"/>
                    <a:pt x="36" y="360"/>
                    <a:pt x="60" y="396"/>
                  </a:cubicBezTo>
                  <a:lnTo>
                    <a:pt x="60" y="408"/>
                  </a:lnTo>
                  <a:cubicBezTo>
                    <a:pt x="113" y="461"/>
                    <a:pt x="186" y="505"/>
                    <a:pt x="269" y="505"/>
                  </a:cubicBezTo>
                  <a:cubicBezTo>
                    <a:pt x="278" y="505"/>
                    <a:pt x="288" y="504"/>
                    <a:pt x="298" y="503"/>
                  </a:cubicBezTo>
                  <a:cubicBezTo>
                    <a:pt x="334" y="503"/>
                    <a:pt x="382" y="479"/>
                    <a:pt x="405" y="467"/>
                  </a:cubicBezTo>
                  <a:cubicBezTo>
                    <a:pt x="441" y="455"/>
                    <a:pt x="465" y="419"/>
                    <a:pt x="477" y="396"/>
                  </a:cubicBezTo>
                  <a:cubicBezTo>
                    <a:pt x="513" y="348"/>
                    <a:pt x="536" y="277"/>
                    <a:pt x="524" y="217"/>
                  </a:cubicBezTo>
                  <a:cubicBezTo>
                    <a:pt x="513" y="157"/>
                    <a:pt x="477" y="98"/>
                    <a:pt x="441" y="62"/>
                  </a:cubicBezTo>
                  <a:cubicBezTo>
                    <a:pt x="390" y="31"/>
                    <a:pt x="338" y="0"/>
                    <a:pt x="26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2001725" y="3124475"/>
              <a:ext cx="13725" cy="12675"/>
            </a:xfrm>
            <a:custGeom>
              <a:avLst/>
              <a:gdLst/>
              <a:ahLst/>
              <a:cxnLst/>
              <a:rect l="l" t="t" r="r" b="b"/>
              <a:pathLst>
                <a:path w="549" h="507" extrusionOk="0">
                  <a:moveTo>
                    <a:pt x="287" y="0"/>
                  </a:moveTo>
                  <a:cubicBezTo>
                    <a:pt x="271" y="0"/>
                    <a:pt x="255" y="2"/>
                    <a:pt x="239" y="6"/>
                  </a:cubicBezTo>
                  <a:cubicBezTo>
                    <a:pt x="108" y="30"/>
                    <a:pt x="1" y="161"/>
                    <a:pt x="36" y="280"/>
                  </a:cubicBezTo>
                  <a:cubicBezTo>
                    <a:pt x="48" y="340"/>
                    <a:pt x="72" y="399"/>
                    <a:pt x="120" y="447"/>
                  </a:cubicBezTo>
                  <a:cubicBezTo>
                    <a:pt x="167" y="494"/>
                    <a:pt x="239" y="506"/>
                    <a:pt x="310" y="506"/>
                  </a:cubicBezTo>
                  <a:cubicBezTo>
                    <a:pt x="453" y="483"/>
                    <a:pt x="548" y="364"/>
                    <a:pt x="524" y="221"/>
                  </a:cubicBezTo>
                  <a:cubicBezTo>
                    <a:pt x="524" y="185"/>
                    <a:pt x="513" y="149"/>
                    <a:pt x="477" y="125"/>
                  </a:cubicBezTo>
                  <a:cubicBezTo>
                    <a:pt x="437" y="46"/>
                    <a:pt x="365" y="0"/>
                    <a:pt x="28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487375" y="3210250"/>
              <a:ext cx="14025" cy="12500"/>
            </a:xfrm>
            <a:custGeom>
              <a:avLst/>
              <a:gdLst/>
              <a:ahLst/>
              <a:cxnLst/>
              <a:rect l="l" t="t" r="r" b="b"/>
              <a:pathLst>
                <a:path w="561" h="500" extrusionOk="0">
                  <a:moveTo>
                    <a:pt x="291" y="1"/>
                  </a:moveTo>
                  <a:cubicBezTo>
                    <a:pt x="277" y="1"/>
                    <a:pt x="264" y="2"/>
                    <a:pt x="251" y="4"/>
                  </a:cubicBezTo>
                  <a:cubicBezTo>
                    <a:pt x="108" y="40"/>
                    <a:pt x="1" y="159"/>
                    <a:pt x="36" y="290"/>
                  </a:cubicBezTo>
                  <a:cubicBezTo>
                    <a:pt x="67" y="404"/>
                    <a:pt x="161" y="499"/>
                    <a:pt x="271" y="499"/>
                  </a:cubicBezTo>
                  <a:cubicBezTo>
                    <a:pt x="288" y="499"/>
                    <a:pt x="305" y="497"/>
                    <a:pt x="322" y="492"/>
                  </a:cubicBezTo>
                  <a:cubicBezTo>
                    <a:pt x="453" y="469"/>
                    <a:pt x="560" y="350"/>
                    <a:pt x="524" y="219"/>
                  </a:cubicBezTo>
                  <a:cubicBezTo>
                    <a:pt x="503" y="91"/>
                    <a:pt x="405" y="1"/>
                    <a:pt x="2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315625" y="3080850"/>
              <a:ext cx="13725" cy="12425"/>
            </a:xfrm>
            <a:custGeom>
              <a:avLst/>
              <a:gdLst/>
              <a:ahLst/>
              <a:cxnLst/>
              <a:rect l="l" t="t" r="r" b="b"/>
              <a:pathLst>
                <a:path w="549" h="497" extrusionOk="0">
                  <a:moveTo>
                    <a:pt x="261" y="0"/>
                  </a:moveTo>
                  <a:cubicBezTo>
                    <a:pt x="254" y="0"/>
                    <a:pt x="246" y="0"/>
                    <a:pt x="239" y="1"/>
                  </a:cubicBezTo>
                  <a:cubicBezTo>
                    <a:pt x="108" y="37"/>
                    <a:pt x="1" y="168"/>
                    <a:pt x="36" y="287"/>
                  </a:cubicBezTo>
                  <a:cubicBezTo>
                    <a:pt x="57" y="401"/>
                    <a:pt x="149" y="496"/>
                    <a:pt x="259" y="496"/>
                  </a:cubicBezTo>
                  <a:cubicBezTo>
                    <a:pt x="276" y="496"/>
                    <a:pt x="293" y="494"/>
                    <a:pt x="310" y="489"/>
                  </a:cubicBezTo>
                  <a:cubicBezTo>
                    <a:pt x="441" y="465"/>
                    <a:pt x="548" y="346"/>
                    <a:pt x="525" y="215"/>
                  </a:cubicBezTo>
                  <a:cubicBezTo>
                    <a:pt x="513" y="92"/>
                    <a:pt x="385" y="0"/>
                    <a:pt x="26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1229600" y="3113600"/>
              <a:ext cx="13125" cy="12650"/>
            </a:xfrm>
            <a:custGeom>
              <a:avLst/>
              <a:gdLst/>
              <a:ahLst/>
              <a:cxnLst/>
              <a:rect l="l" t="t" r="r" b="b"/>
              <a:pathLst>
                <a:path w="525" h="506" extrusionOk="0">
                  <a:moveTo>
                    <a:pt x="227" y="1"/>
                  </a:moveTo>
                  <a:cubicBezTo>
                    <a:pt x="120" y="25"/>
                    <a:pt x="48" y="96"/>
                    <a:pt x="25" y="179"/>
                  </a:cubicBezTo>
                  <a:cubicBezTo>
                    <a:pt x="1" y="215"/>
                    <a:pt x="1" y="263"/>
                    <a:pt x="25" y="287"/>
                  </a:cubicBezTo>
                  <a:cubicBezTo>
                    <a:pt x="36" y="382"/>
                    <a:pt x="84" y="441"/>
                    <a:pt x="144" y="465"/>
                  </a:cubicBezTo>
                  <a:cubicBezTo>
                    <a:pt x="170" y="492"/>
                    <a:pt x="211" y="505"/>
                    <a:pt x="254" y="505"/>
                  </a:cubicBezTo>
                  <a:cubicBezTo>
                    <a:pt x="269" y="505"/>
                    <a:pt x="283" y="504"/>
                    <a:pt x="298" y="501"/>
                  </a:cubicBezTo>
                  <a:cubicBezTo>
                    <a:pt x="346" y="501"/>
                    <a:pt x="382" y="477"/>
                    <a:pt x="406" y="453"/>
                  </a:cubicBezTo>
                  <a:cubicBezTo>
                    <a:pt x="477" y="406"/>
                    <a:pt x="525" y="298"/>
                    <a:pt x="513" y="215"/>
                  </a:cubicBezTo>
                  <a:lnTo>
                    <a:pt x="513" y="203"/>
                  </a:lnTo>
                  <a:cubicBezTo>
                    <a:pt x="477" y="108"/>
                    <a:pt x="406" y="37"/>
                    <a:pt x="32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729075" y="3062625"/>
              <a:ext cx="13725" cy="12475"/>
            </a:xfrm>
            <a:custGeom>
              <a:avLst/>
              <a:gdLst/>
              <a:ahLst/>
              <a:cxnLst/>
              <a:rect l="l" t="t" r="r" b="b"/>
              <a:pathLst>
                <a:path w="549" h="499" extrusionOk="0">
                  <a:moveTo>
                    <a:pt x="279" y="0"/>
                  </a:moveTo>
                  <a:cubicBezTo>
                    <a:pt x="265" y="0"/>
                    <a:pt x="252" y="1"/>
                    <a:pt x="239" y="4"/>
                  </a:cubicBezTo>
                  <a:cubicBezTo>
                    <a:pt x="108" y="16"/>
                    <a:pt x="0" y="159"/>
                    <a:pt x="24" y="290"/>
                  </a:cubicBezTo>
                  <a:cubicBezTo>
                    <a:pt x="55" y="403"/>
                    <a:pt x="149" y="499"/>
                    <a:pt x="259" y="499"/>
                  </a:cubicBezTo>
                  <a:cubicBezTo>
                    <a:pt x="276" y="499"/>
                    <a:pt x="293" y="497"/>
                    <a:pt x="310" y="492"/>
                  </a:cubicBezTo>
                  <a:cubicBezTo>
                    <a:pt x="441" y="468"/>
                    <a:pt x="548" y="349"/>
                    <a:pt x="524" y="218"/>
                  </a:cubicBezTo>
                  <a:cubicBezTo>
                    <a:pt x="492" y="90"/>
                    <a:pt x="393" y="0"/>
                    <a:pt x="27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"/>
          <p:cNvSpPr txBox="1">
            <a:spLocks noGrp="1"/>
          </p:cNvSpPr>
          <p:nvPr>
            <p:ph type="body" idx="1"/>
          </p:nvPr>
        </p:nvSpPr>
        <p:spPr>
          <a:xfrm>
            <a:off x="720000" y="109710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5"/>
          <p:cNvGrpSpPr/>
          <p:nvPr/>
        </p:nvGrpSpPr>
        <p:grpSpPr>
          <a:xfrm>
            <a:off x="-4" y="-2"/>
            <a:ext cx="1262493" cy="697985"/>
            <a:chOff x="3729625" y="3808325"/>
            <a:chExt cx="470325" cy="260025"/>
          </a:xfrm>
        </p:grpSpPr>
        <p:sp>
          <p:nvSpPr>
            <p:cNvPr id="379" name="Google Shape;379;p5"/>
            <p:cNvSpPr/>
            <p:nvPr/>
          </p:nvSpPr>
          <p:spPr>
            <a:xfrm>
              <a:off x="4184725" y="3808325"/>
              <a:ext cx="15225" cy="20575"/>
            </a:xfrm>
            <a:custGeom>
              <a:avLst/>
              <a:gdLst/>
              <a:ahLst/>
              <a:cxnLst/>
              <a:rect l="l" t="t" r="r" b="b"/>
              <a:pathLst>
                <a:path w="609" h="823" extrusionOk="0">
                  <a:moveTo>
                    <a:pt x="346" y="1"/>
                  </a:moveTo>
                  <a:lnTo>
                    <a:pt x="1" y="727"/>
                  </a:lnTo>
                  <a:lnTo>
                    <a:pt x="227" y="822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0534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40540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052575" y="387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4052575" y="3877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052875" y="3817575"/>
              <a:ext cx="75325" cy="60150"/>
            </a:xfrm>
            <a:custGeom>
              <a:avLst/>
              <a:gdLst/>
              <a:ahLst/>
              <a:cxnLst/>
              <a:rect l="l" t="t" r="r" b="b"/>
              <a:pathLst>
                <a:path w="3013" h="2406" extrusionOk="0">
                  <a:moveTo>
                    <a:pt x="2870" y="0"/>
                  </a:moveTo>
                  <a:lnTo>
                    <a:pt x="1" y="2179"/>
                  </a:lnTo>
                  <a:lnTo>
                    <a:pt x="60" y="2191"/>
                  </a:lnTo>
                  <a:cubicBezTo>
                    <a:pt x="120" y="2203"/>
                    <a:pt x="155" y="2286"/>
                    <a:pt x="143" y="2346"/>
                  </a:cubicBezTo>
                  <a:cubicBezTo>
                    <a:pt x="120" y="2369"/>
                    <a:pt x="108" y="2381"/>
                    <a:pt x="96" y="2405"/>
                  </a:cubicBezTo>
                  <a:lnTo>
                    <a:pt x="3013" y="202"/>
                  </a:lnTo>
                  <a:cubicBezTo>
                    <a:pt x="2953" y="143"/>
                    <a:pt x="2906" y="83"/>
                    <a:pt x="28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054375" y="387770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36" y="0"/>
                    <a:pt x="24" y="0"/>
                    <a:pt x="0" y="12"/>
                  </a:cubicBez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3913575" y="3827100"/>
              <a:ext cx="143200" cy="50900"/>
            </a:xfrm>
            <a:custGeom>
              <a:avLst/>
              <a:gdLst/>
              <a:ahLst/>
              <a:cxnLst/>
              <a:rect l="l" t="t" r="r" b="b"/>
              <a:pathLst>
                <a:path w="5728" h="20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24" y="24"/>
                    <a:pt x="36" y="60"/>
                  </a:cubicBezTo>
                  <a:cubicBezTo>
                    <a:pt x="60" y="131"/>
                    <a:pt x="36" y="191"/>
                    <a:pt x="0" y="238"/>
                  </a:cubicBezTo>
                  <a:lnTo>
                    <a:pt x="5561" y="2036"/>
                  </a:lnTo>
                  <a:lnTo>
                    <a:pt x="5644" y="2036"/>
                  </a:lnTo>
                  <a:cubicBezTo>
                    <a:pt x="5668" y="2036"/>
                    <a:pt x="5668" y="2024"/>
                    <a:pt x="5680" y="2024"/>
                  </a:cubicBezTo>
                  <a:cubicBezTo>
                    <a:pt x="5692" y="2000"/>
                    <a:pt x="5703" y="1988"/>
                    <a:pt x="5727" y="1965"/>
                  </a:cubicBezTo>
                  <a:cubicBezTo>
                    <a:pt x="5727" y="1905"/>
                    <a:pt x="5692" y="1822"/>
                    <a:pt x="5632" y="1810"/>
                  </a:cubicBezTo>
                  <a:lnTo>
                    <a:pt x="5573" y="179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141275" y="3808325"/>
              <a:ext cx="5975" cy="2725"/>
            </a:xfrm>
            <a:custGeom>
              <a:avLst/>
              <a:gdLst/>
              <a:ahLst/>
              <a:cxnLst/>
              <a:rect l="l" t="t" r="r" b="b"/>
              <a:pathLst>
                <a:path w="239" h="109" extrusionOk="0">
                  <a:moveTo>
                    <a:pt x="1" y="1"/>
                  </a:moveTo>
                  <a:lnTo>
                    <a:pt x="1" y="13"/>
                  </a:lnTo>
                  <a:lnTo>
                    <a:pt x="10" y="13"/>
                  </a:lnTo>
                  <a:cubicBezTo>
                    <a:pt x="7" y="8"/>
                    <a:pt x="4" y="4"/>
                    <a:pt x="1" y="1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18" y="26"/>
                    <a:pt x="24" y="43"/>
                    <a:pt x="24" y="60"/>
                  </a:cubicBezTo>
                  <a:lnTo>
                    <a:pt x="132" y="108"/>
                  </a:lnTo>
                  <a:lnTo>
                    <a:pt x="239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4141875" y="3809525"/>
              <a:ext cx="51525" cy="25325"/>
            </a:xfrm>
            <a:custGeom>
              <a:avLst/>
              <a:gdLst/>
              <a:ahLst/>
              <a:cxnLst/>
              <a:rect l="l" t="t" r="r" b="b"/>
              <a:pathLst>
                <a:path w="2061" h="1013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"/>
                    <a:pt x="36" y="72"/>
                    <a:pt x="48" y="108"/>
                  </a:cubicBezTo>
                  <a:cubicBezTo>
                    <a:pt x="60" y="167"/>
                    <a:pt x="60" y="203"/>
                    <a:pt x="48" y="263"/>
                  </a:cubicBezTo>
                  <a:lnTo>
                    <a:pt x="1560" y="882"/>
                  </a:lnTo>
                  <a:cubicBezTo>
                    <a:pt x="1584" y="798"/>
                    <a:pt x="1644" y="763"/>
                    <a:pt x="1715" y="739"/>
                  </a:cubicBezTo>
                  <a:cubicBezTo>
                    <a:pt x="1729" y="736"/>
                    <a:pt x="1743" y="734"/>
                    <a:pt x="1756" y="734"/>
                  </a:cubicBezTo>
                  <a:cubicBezTo>
                    <a:pt x="1846" y="734"/>
                    <a:pt x="1920" y="800"/>
                    <a:pt x="1941" y="894"/>
                  </a:cubicBezTo>
                  <a:cubicBezTo>
                    <a:pt x="1953" y="941"/>
                    <a:pt x="1941" y="965"/>
                    <a:pt x="1917" y="1013"/>
                  </a:cubicBezTo>
                  <a:cubicBezTo>
                    <a:pt x="1953" y="1013"/>
                    <a:pt x="1965" y="1001"/>
                    <a:pt x="1977" y="977"/>
                  </a:cubicBezTo>
                  <a:lnTo>
                    <a:pt x="2025" y="941"/>
                  </a:lnTo>
                  <a:cubicBezTo>
                    <a:pt x="2060" y="882"/>
                    <a:pt x="2025" y="798"/>
                    <a:pt x="1965" y="786"/>
                  </a:cubicBezTo>
                  <a:lnTo>
                    <a:pt x="1953" y="786"/>
                  </a:lnTo>
                  <a:lnTo>
                    <a:pt x="1727" y="703"/>
                  </a:lnTo>
                  <a:lnTo>
                    <a:pt x="108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4122525" y="3808325"/>
              <a:ext cx="3900" cy="1225"/>
            </a:xfrm>
            <a:custGeom>
              <a:avLst/>
              <a:gdLst/>
              <a:ahLst/>
              <a:cxnLst/>
              <a:rect l="l" t="t" r="r" b="b"/>
              <a:pathLst>
                <a:path w="156" h="49" extrusionOk="0">
                  <a:moveTo>
                    <a:pt x="1" y="1"/>
                  </a:moveTo>
                  <a:lnTo>
                    <a:pt x="120" y="49"/>
                  </a:lnTo>
                  <a:cubicBezTo>
                    <a:pt x="132" y="37"/>
                    <a:pt x="132" y="13"/>
                    <a:pt x="1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3906425" y="3808325"/>
              <a:ext cx="10750" cy="16400"/>
            </a:xfrm>
            <a:custGeom>
              <a:avLst/>
              <a:gdLst/>
              <a:ahLst/>
              <a:cxnLst/>
              <a:rect l="l" t="t" r="r" b="b"/>
              <a:pathLst>
                <a:path w="430" h="656" extrusionOk="0">
                  <a:moveTo>
                    <a:pt x="191" y="1"/>
                  </a:moveTo>
                  <a:lnTo>
                    <a:pt x="1" y="644"/>
                  </a:lnTo>
                  <a:cubicBezTo>
                    <a:pt x="13" y="632"/>
                    <a:pt x="48" y="632"/>
                    <a:pt x="60" y="608"/>
                  </a:cubicBezTo>
                  <a:cubicBezTo>
                    <a:pt x="74" y="605"/>
                    <a:pt x="89" y="604"/>
                    <a:pt x="104" y="604"/>
                  </a:cubicBezTo>
                  <a:cubicBezTo>
                    <a:pt x="152" y="604"/>
                    <a:pt x="202" y="619"/>
                    <a:pt x="239" y="65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3838275" y="3832450"/>
              <a:ext cx="71150" cy="218800"/>
            </a:xfrm>
            <a:custGeom>
              <a:avLst/>
              <a:gdLst/>
              <a:ahLst/>
              <a:cxnLst/>
              <a:rect l="l" t="t" r="r" b="b"/>
              <a:pathLst>
                <a:path w="2846" h="8752" extrusionOk="0">
                  <a:moveTo>
                    <a:pt x="2655" y="0"/>
                  </a:moveTo>
                  <a:cubicBezTo>
                    <a:pt x="2631" y="24"/>
                    <a:pt x="2619" y="24"/>
                    <a:pt x="2619" y="24"/>
                  </a:cubicBezTo>
                  <a:lnTo>
                    <a:pt x="0" y="8692"/>
                  </a:lnTo>
                  <a:cubicBezTo>
                    <a:pt x="95" y="8692"/>
                    <a:pt x="167" y="8716"/>
                    <a:pt x="226" y="8751"/>
                  </a:cubicBezTo>
                  <a:lnTo>
                    <a:pt x="2846" y="84"/>
                  </a:lnTo>
                  <a:lnTo>
                    <a:pt x="2846" y="84"/>
                  </a:lnTo>
                  <a:cubicBezTo>
                    <a:pt x="2836" y="85"/>
                    <a:pt x="2827" y="86"/>
                    <a:pt x="2818" y="86"/>
                  </a:cubicBezTo>
                  <a:cubicBezTo>
                    <a:pt x="2754" y="86"/>
                    <a:pt x="2686" y="52"/>
                    <a:pt x="265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3813250" y="3808325"/>
              <a:ext cx="91425" cy="24750"/>
            </a:xfrm>
            <a:custGeom>
              <a:avLst/>
              <a:gdLst/>
              <a:ahLst/>
              <a:cxnLst/>
              <a:rect l="l" t="t" r="r" b="b"/>
              <a:pathLst>
                <a:path w="3657" h="990" extrusionOk="0">
                  <a:moveTo>
                    <a:pt x="1" y="1"/>
                  </a:moveTo>
                  <a:lnTo>
                    <a:pt x="3549" y="989"/>
                  </a:lnTo>
                  <a:lnTo>
                    <a:pt x="3620" y="989"/>
                  </a:lnTo>
                  <a:cubicBezTo>
                    <a:pt x="3632" y="989"/>
                    <a:pt x="3656" y="965"/>
                    <a:pt x="3656" y="965"/>
                  </a:cubicBezTo>
                  <a:lnTo>
                    <a:pt x="3609" y="882"/>
                  </a:lnTo>
                  <a:cubicBezTo>
                    <a:pt x="3597" y="834"/>
                    <a:pt x="3609" y="811"/>
                    <a:pt x="3620" y="763"/>
                  </a:cubicBezTo>
                  <a:lnTo>
                    <a:pt x="3609" y="763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3729625" y="3808325"/>
              <a:ext cx="107475" cy="244125"/>
            </a:xfrm>
            <a:custGeom>
              <a:avLst/>
              <a:gdLst/>
              <a:ahLst/>
              <a:cxnLst/>
              <a:rect l="l" t="t" r="r" b="b"/>
              <a:pathLst>
                <a:path w="4299" h="9765" extrusionOk="0">
                  <a:moveTo>
                    <a:pt x="0" y="1"/>
                  </a:moveTo>
                  <a:lnTo>
                    <a:pt x="4108" y="9764"/>
                  </a:lnTo>
                  <a:cubicBezTo>
                    <a:pt x="4156" y="9716"/>
                    <a:pt x="4215" y="9681"/>
                    <a:pt x="4298" y="965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180275" y="3827875"/>
              <a:ext cx="10150" cy="9700"/>
            </a:xfrm>
            <a:custGeom>
              <a:avLst/>
              <a:gdLst/>
              <a:ahLst/>
              <a:cxnLst/>
              <a:rect l="l" t="t" r="r" b="b"/>
              <a:pathLst>
                <a:path w="406" h="388" extrusionOk="0">
                  <a:moveTo>
                    <a:pt x="197" y="0"/>
                  </a:moveTo>
                  <a:cubicBezTo>
                    <a:pt x="183" y="0"/>
                    <a:pt x="169" y="2"/>
                    <a:pt x="155" y="5"/>
                  </a:cubicBezTo>
                  <a:cubicBezTo>
                    <a:pt x="84" y="29"/>
                    <a:pt x="24" y="88"/>
                    <a:pt x="12" y="148"/>
                  </a:cubicBezTo>
                  <a:cubicBezTo>
                    <a:pt x="12" y="171"/>
                    <a:pt x="0" y="195"/>
                    <a:pt x="12" y="231"/>
                  </a:cubicBezTo>
                  <a:cubicBezTo>
                    <a:pt x="23" y="329"/>
                    <a:pt x="114" y="387"/>
                    <a:pt x="211" y="387"/>
                  </a:cubicBezTo>
                  <a:cubicBezTo>
                    <a:pt x="220" y="387"/>
                    <a:pt x="229" y="387"/>
                    <a:pt x="239" y="386"/>
                  </a:cubicBezTo>
                  <a:cubicBezTo>
                    <a:pt x="298" y="362"/>
                    <a:pt x="358" y="326"/>
                    <a:pt x="369" y="279"/>
                  </a:cubicBezTo>
                  <a:cubicBezTo>
                    <a:pt x="405" y="243"/>
                    <a:pt x="405" y="207"/>
                    <a:pt x="381" y="160"/>
                  </a:cubicBezTo>
                  <a:cubicBezTo>
                    <a:pt x="371" y="66"/>
                    <a:pt x="289" y="0"/>
                    <a:pt x="1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4124025" y="3808325"/>
              <a:ext cx="19075" cy="15750"/>
            </a:xfrm>
            <a:custGeom>
              <a:avLst/>
              <a:gdLst/>
              <a:ahLst/>
              <a:cxnLst/>
              <a:rect l="l" t="t" r="r" b="b"/>
              <a:pathLst>
                <a:path w="763" h="630" extrusionOk="0">
                  <a:moveTo>
                    <a:pt x="95" y="1"/>
                  </a:moveTo>
                  <a:cubicBezTo>
                    <a:pt x="72" y="13"/>
                    <a:pt x="60" y="37"/>
                    <a:pt x="60" y="49"/>
                  </a:cubicBezTo>
                  <a:cubicBezTo>
                    <a:pt x="12" y="120"/>
                    <a:pt x="0" y="215"/>
                    <a:pt x="12" y="311"/>
                  </a:cubicBezTo>
                  <a:cubicBezTo>
                    <a:pt x="12" y="334"/>
                    <a:pt x="24" y="358"/>
                    <a:pt x="24" y="370"/>
                  </a:cubicBezTo>
                  <a:cubicBezTo>
                    <a:pt x="60" y="441"/>
                    <a:pt x="107" y="525"/>
                    <a:pt x="179" y="561"/>
                  </a:cubicBezTo>
                  <a:cubicBezTo>
                    <a:pt x="232" y="605"/>
                    <a:pt x="304" y="629"/>
                    <a:pt x="382" y="629"/>
                  </a:cubicBezTo>
                  <a:cubicBezTo>
                    <a:pt x="409" y="629"/>
                    <a:pt x="437" y="626"/>
                    <a:pt x="464" y="620"/>
                  </a:cubicBezTo>
                  <a:cubicBezTo>
                    <a:pt x="607" y="596"/>
                    <a:pt x="726" y="477"/>
                    <a:pt x="762" y="346"/>
                  </a:cubicBezTo>
                  <a:lnTo>
                    <a:pt x="762" y="168"/>
                  </a:lnTo>
                  <a:cubicBezTo>
                    <a:pt x="762" y="120"/>
                    <a:pt x="750" y="96"/>
                    <a:pt x="714" y="60"/>
                  </a:cubicBezTo>
                  <a:cubicBezTo>
                    <a:pt x="703" y="49"/>
                    <a:pt x="691" y="37"/>
                    <a:pt x="6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28750" y="4049725"/>
              <a:ext cx="20250" cy="18625"/>
            </a:xfrm>
            <a:custGeom>
              <a:avLst/>
              <a:gdLst/>
              <a:ahLst/>
              <a:cxnLst/>
              <a:rect l="l" t="t" r="r" b="b"/>
              <a:pathLst>
                <a:path w="810" h="745" extrusionOk="0">
                  <a:moveTo>
                    <a:pt x="322" y="1"/>
                  </a:moveTo>
                  <a:cubicBezTo>
                    <a:pt x="250" y="25"/>
                    <a:pt x="179" y="60"/>
                    <a:pt x="119" y="108"/>
                  </a:cubicBezTo>
                  <a:cubicBezTo>
                    <a:pt x="24" y="203"/>
                    <a:pt x="0" y="322"/>
                    <a:pt x="24" y="441"/>
                  </a:cubicBezTo>
                  <a:cubicBezTo>
                    <a:pt x="66" y="621"/>
                    <a:pt x="222" y="745"/>
                    <a:pt x="406" y="745"/>
                  </a:cubicBezTo>
                  <a:cubicBezTo>
                    <a:pt x="429" y="745"/>
                    <a:pt x="453" y="743"/>
                    <a:pt x="476" y="739"/>
                  </a:cubicBezTo>
                  <a:cubicBezTo>
                    <a:pt x="679" y="691"/>
                    <a:pt x="810" y="501"/>
                    <a:pt x="774" y="287"/>
                  </a:cubicBezTo>
                  <a:cubicBezTo>
                    <a:pt x="750" y="179"/>
                    <a:pt x="679" y="108"/>
                    <a:pt x="607" y="49"/>
                  </a:cubicBezTo>
                  <a:cubicBezTo>
                    <a:pt x="548" y="25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3903450" y="3823400"/>
              <a:ext cx="11625" cy="11450"/>
            </a:xfrm>
            <a:custGeom>
              <a:avLst/>
              <a:gdLst/>
              <a:ahLst/>
              <a:cxnLst/>
              <a:rect l="l" t="t" r="r" b="b"/>
              <a:pathLst>
                <a:path w="465" h="458" extrusionOk="0">
                  <a:moveTo>
                    <a:pt x="223" y="1"/>
                  </a:moveTo>
                  <a:cubicBezTo>
                    <a:pt x="208" y="1"/>
                    <a:pt x="193" y="2"/>
                    <a:pt x="179" y="5"/>
                  </a:cubicBezTo>
                  <a:cubicBezTo>
                    <a:pt x="143" y="5"/>
                    <a:pt x="132" y="29"/>
                    <a:pt x="120" y="41"/>
                  </a:cubicBezTo>
                  <a:cubicBezTo>
                    <a:pt x="72" y="65"/>
                    <a:pt x="24" y="112"/>
                    <a:pt x="12" y="160"/>
                  </a:cubicBezTo>
                  <a:cubicBezTo>
                    <a:pt x="1" y="184"/>
                    <a:pt x="1" y="231"/>
                    <a:pt x="1" y="279"/>
                  </a:cubicBezTo>
                  <a:cubicBezTo>
                    <a:pt x="1" y="303"/>
                    <a:pt x="12" y="339"/>
                    <a:pt x="36" y="362"/>
                  </a:cubicBezTo>
                  <a:cubicBezTo>
                    <a:pt x="84" y="422"/>
                    <a:pt x="155" y="458"/>
                    <a:pt x="239" y="458"/>
                  </a:cubicBezTo>
                  <a:lnTo>
                    <a:pt x="263" y="458"/>
                  </a:lnTo>
                  <a:cubicBezTo>
                    <a:pt x="310" y="446"/>
                    <a:pt x="358" y="422"/>
                    <a:pt x="382" y="386"/>
                  </a:cubicBezTo>
                  <a:cubicBezTo>
                    <a:pt x="429" y="327"/>
                    <a:pt x="465" y="267"/>
                    <a:pt x="441" y="184"/>
                  </a:cubicBezTo>
                  <a:cubicBezTo>
                    <a:pt x="441" y="172"/>
                    <a:pt x="429" y="148"/>
                    <a:pt x="417" y="124"/>
                  </a:cubicBezTo>
                  <a:cubicBezTo>
                    <a:pt x="405" y="100"/>
                    <a:pt x="382" y="89"/>
                    <a:pt x="358" y="53"/>
                  </a:cubicBezTo>
                  <a:cubicBezTo>
                    <a:pt x="321" y="16"/>
                    <a:pt x="271" y="1"/>
                    <a:pt x="22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5"/>
          <p:cNvGrpSpPr/>
          <p:nvPr/>
        </p:nvGrpSpPr>
        <p:grpSpPr>
          <a:xfrm flipH="1">
            <a:off x="7881496" y="-2"/>
            <a:ext cx="1262493" cy="697985"/>
            <a:chOff x="3729625" y="3808325"/>
            <a:chExt cx="470325" cy="260025"/>
          </a:xfrm>
        </p:grpSpPr>
        <p:sp>
          <p:nvSpPr>
            <p:cNvPr id="399" name="Google Shape;399;p5"/>
            <p:cNvSpPr/>
            <p:nvPr/>
          </p:nvSpPr>
          <p:spPr>
            <a:xfrm>
              <a:off x="4184725" y="3808325"/>
              <a:ext cx="15225" cy="20575"/>
            </a:xfrm>
            <a:custGeom>
              <a:avLst/>
              <a:gdLst/>
              <a:ahLst/>
              <a:cxnLst/>
              <a:rect l="l" t="t" r="r" b="b"/>
              <a:pathLst>
                <a:path w="609" h="823" extrusionOk="0">
                  <a:moveTo>
                    <a:pt x="346" y="1"/>
                  </a:moveTo>
                  <a:lnTo>
                    <a:pt x="1" y="727"/>
                  </a:lnTo>
                  <a:lnTo>
                    <a:pt x="227" y="822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0534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4054075" y="3877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4052575" y="387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4052575" y="3877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4052875" y="3817575"/>
              <a:ext cx="75325" cy="60150"/>
            </a:xfrm>
            <a:custGeom>
              <a:avLst/>
              <a:gdLst/>
              <a:ahLst/>
              <a:cxnLst/>
              <a:rect l="l" t="t" r="r" b="b"/>
              <a:pathLst>
                <a:path w="3013" h="2406" extrusionOk="0">
                  <a:moveTo>
                    <a:pt x="2870" y="0"/>
                  </a:moveTo>
                  <a:lnTo>
                    <a:pt x="1" y="2179"/>
                  </a:lnTo>
                  <a:lnTo>
                    <a:pt x="60" y="2191"/>
                  </a:lnTo>
                  <a:cubicBezTo>
                    <a:pt x="120" y="2203"/>
                    <a:pt x="155" y="2286"/>
                    <a:pt x="143" y="2346"/>
                  </a:cubicBezTo>
                  <a:cubicBezTo>
                    <a:pt x="120" y="2369"/>
                    <a:pt x="108" y="2381"/>
                    <a:pt x="96" y="2405"/>
                  </a:cubicBezTo>
                  <a:lnTo>
                    <a:pt x="3013" y="202"/>
                  </a:lnTo>
                  <a:cubicBezTo>
                    <a:pt x="2953" y="143"/>
                    <a:pt x="2906" y="83"/>
                    <a:pt x="28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4054375" y="3877700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0"/>
                  </a:moveTo>
                  <a:cubicBezTo>
                    <a:pt x="36" y="0"/>
                    <a:pt x="24" y="0"/>
                    <a:pt x="0" y="12"/>
                  </a:cubicBez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3913575" y="3827100"/>
              <a:ext cx="143200" cy="50900"/>
            </a:xfrm>
            <a:custGeom>
              <a:avLst/>
              <a:gdLst/>
              <a:ahLst/>
              <a:cxnLst/>
              <a:rect l="l" t="t" r="r" b="b"/>
              <a:pathLst>
                <a:path w="5728" h="2036" extrusionOk="0">
                  <a:moveTo>
                    <a:pt x="12" y="0"/>
                  </a:moveTo>
                  <a:lnTo>
                    <a:pt x="12" y="0"/>
                  </a:lnTo>
                  <a:cubicBezTo>
                    <a:pt x="24" y="12"/>
                    <a:pt x="24" y="24"/>
                    <a:pt x="36" y="60"/>
                  </a:cubicBezTo>
                  <a:cubicBezTo>
                    <a:pt x="60" y="131"/>
                    <a:pt x="36" y="191"/>
                    <a:pt x="0" y="238"/>
                  </a:cubicBezTo>
                  <a:lnTo>
                    <a:pt x="5561" y="2036"/>
                  </a:lnTo>
                  <a:lnTo>
                    <a:pt x="5644" y="2036"/>
                  </a:lnTo>
                  <a:cubicBezTo>
                    <a:pt x="5668" y="2036"/>
                    <a:pt x="5668" y="2024"/>
                    <a:pt x="5680" y="2024"/>
                  </a:cubicBezTo>
                  <a:cubicBezTo>
                    <a:pt x="5692" y="2000"/>
                    <a:pt x="5703" y="1988"/>
                    <a:pt x="5727" y="1965"/>
                  </a:cubicBezTo>
                  <a:cubicBezTo>
                    <a:pt x="5727" y="1905"/>
                    <a:pt x="5692" y="1822"/>
                    <a:pt x="5632" y="1810"/>
                  </a:cubicBezTo>
                  <a:lnTo>
                    <a:pt x="5573" y="179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4141275" y="3808325"/>
              <a:ext cx="5975" cy="2725"/>
            </a:xfrm>
            <a:custGeom>
              <a:avLst/>
              <a:gdLst/>
              <a:ahLst/>
              <a:cxnLst/>
              <a:rect l="l" t="t" r="r" b="b"/>
              <a:pathLst>
                <a:path w="239" h="109" extrusionOk="0">
                  <a:moveTo>
                    <a:pt x="1" y="1"/>
                  </a:moveTo>
                  <a:lnTo>
                    <a:pt x="1" y="13"/>
                  </a:lnTo>
                  <a:lnTo>
                    <a:pt x="10" y="13"/>
                  </a:lnTo>
                  <a:cubicBezTo>
                    <a:pt x="7" y="8"/>
                    <a:pt x="4" y="4"/>
                    <a:pt x="1" y="1"/>
                  </a:cubicBezTo>
                  <a:close/>
                  <a:moveTo>
                    <a:pt x="10" y="13"/>
                  </a:moveTo>
                  <a:lnTo>
                    <a:pt x="10" y="13"/>
                  </a:lnTo>
                  <a:cubicBezTo>
                    <a:pt x="18" y="26"/>
                    <a:pt x="24" y="43"/>
                    <a:pt x="24" y="60"/>
                  </a:cubicBezTo>
                  <a:lnTo>
                    <a:pt x="132" y="108"/>
                  </a:lnTo>
                  <a:lnTo>
                    <a:pt x="239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4141875" y="3809525"/>
              <a:ext cx="51525" cy="25325"/>
            </a:xfrm>
            <a:custGeom>
              <a:avLst/>
              <a:gdLst/>
              <a:ahLst/>
              <a:cxnLst/>
              <a:rect l="l" t="t" r="r" b="b"/>
              <a:pathLst>
                <a:path w="2061" h="1013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"/>
                    <a:pt x="36" y="72"/>
                    <a:pt x="48" y="108"/>
                  </a:cubicBezTo>
                  <a:cubicBezTo>
                    <a:pt x="60" y="167"/>
                    <a:pt x="60" y="203"/>
                    <a:pt x="48" y="263"/>
                  </a:cubicBezTo>
                  <a:lnTo>
                    <a:pt x="1560" y="882"/>
                  </a:lnTo>
                  <a:cubicBezTo>
                    <a:pt x="1584" y="798"/>
                    <a:pt x="1644" y="763"/>
                    <a:pt x="1715" y="739"/>
                  </a:cubicBezTo>
                  <a:cubicBezTo>
                    <a:pt x="1729" y="736"/>
                    <a:pt x="1743" y="734"/>
                    <a:pt x="1756" y="734"/>
                  </a:cubicBezTo>
                  <a:cubicBezTo>
                    <a:pt x="1846" y="734"/>
                    <a:pt x="1920" y="800"/>
                    <a:pt x="1941" y="894"/>
                  </a:cubicBezTo>
                  <a:cubicBezTo>
                    <a:pt x="1953" y="941"/>
                    <a:pt x="1941" y="965"/>
                    <a:pt x="1917" y="1013"/>
                  </a:cubicBezTo>
                  <a:cubicBezTo>
                    <a:pt x="1953" y="1013"/>
                    <a:pt x="1965" y="1001"/>
                    <a:pt x="1977" y="977"/>
                  </a:cubicBezTo>
                  <a:lnTo>
                    <a:pt x="2025" y="941"/>
                  </a:lnTo>
                  <a:cubicBezTo>
                    <a:pt x="2060" y="882"/>
                    <a:pt x="2025" y="798"/>
                    <a:pt x="1965" y="786"/>
                  </a:cubicBezTo>
                  <a:lnTo>
                    <a:pt x="1953" y="786"/>
                  </a:lnTo>
                  <a:lnTo>
                    <a:pt x="1727" y="703"/>
                  </a:lnTo>
                  <a:lnTo>
                    <a:pt x="108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4122525" y="3808325"/>
              <a:ext cx="3900" cy="1225"/>
            </a:xfrm>
            <a:custGeom>
              <a:avLst/>
              <a:gdLst/>
              <a:ahLst/>
              <a:cxnLst/>
              <a:rect l="l" t="t" r="r" b="b"/>
              <a:pathLst>
                <a:path w="156" h="49" extrusionOk="0">
                  <a:moveTo>
                    <a:pt x="1" y="1"/>
                  </a:moveTo>
                  <a:lnTo>
                    <a:pt x="120" y="49"/>
                  </a:lnTo>
                  <a:cubicBezTo>
                    <a:pt x="132" y="37"/>
                    <a:pt x="132" y="13"/>
                    <a:pt x="1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3906425" y="3808325"/>
              <a:ext cx="10750" cy="16400"/>
            </a:xfrm>
            <a:custGeom>
              <a:avLst/>
              <a:gdLst/>
              <a:ahLst/>
              <a:cxnLst/>
              <a:rect l="l" t="t" r="r" b="b"/>
              <a:pathLst>
                <a:path w="430" h="656" extrusionOk="0">
                  <a:moveTo>
                    <a:pt x="191" y="1"/>
                  </a:moveTo>
                  <a:lnTo>
                    <a:pt x="1" y="644"/>
                  </a:lnTo>
                  <a:cubicBezTo>
                    <a:pt x="13" y="632"/>
                    <a:pt x="48" y="632"/>
                    <a:pt x="60" y="608"/>
                  </a:cubicBezTo>
                  <a:cubicBezTo>
                    <a:pt x="74" y="605"/>
                    <a:pt x="89" y="604"/>
                    <a:pt x="104" y="604"/>
                  </a:cubicBezTo>
                  <a:cubicBezTo>
                    <a:pt x="152" y="604"/>
                    <a:pt x="202" y="619"/>
                    <a:pt x="239" y="65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3838275" y="3832450"/>
              <a:ext cx="71150" cy="218800"/>
            </a:xfrm>
            <a:custGeom>
              <a:avLst/>
              <a:gdLst/>
              <a:ahLst/>
              <a:cxnLst/>
              <a:rect l="l" t="t" r="r" b="b"/>
              <a:pathLst>
                <a:path w="2846" h="8752" extrusionOk="0">
                  <a:moveTo>
                    <a:pt x="2655" y="0"/>
                  </a:moveTo>
                  <a:cubicBezTo>
                    <a:pt x="2631" y="24"/>
                    <a:pt x="2619" y="24"/>
                    <a:pt x="2619" y="24"/>
                  </a:cubicBezTo>
                  <a:lnTo>
                    <a:pt x="0" y="8692"/>
                  </a:lnTo>
                  <a:cubicBezTo>
                    <a:pt x="95" y="8692"/>
                    <a:pt x="167" y="8716"/>
                    <a:pt x="226" y="8751"/>
                  </a:cubicBezTo>
                  <a:lnTo>
                    <a:pt x="2846" y="84"/>
                  </a:lnTo>
                  <a:lnTo>
                    <a:pt x="2846" y="84"/>
                  </a:lnTo>
                  <a:cubicBezTo>
                    <a:pt x="2836" y="85"/>
                    <a:pt x="2827" y="86"/>
                    <a:pt x="2818" y="86"/>
                  </a:cubicBezTo>
                  <a:cubicBezTo>
                    <a:pt x="2754" y="86"/>
                    <a:pt x="2686" y="52"/>
                    <a:pt x="265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813250" y="3808325"/>
              <a:ext cx="91425" cy="24750"/>
            </a:xfrm>
            <a:custGeom>
              <a:avLst/>
              <a:gdLst/>
              <a:ahLst/>
              <a:cxnLst/>
              <a:rect l="l" t="t" r="r" b="b"/>
              <a:pathLst>
                <a:path w="3657" h="990" extrusionOk="0">
                  <a:moveTo>
                    <a:pt x="1" y="1"/>
                  </a:moveTo>
                  <a:lnTo>
                    <a:pt x="3549" y="989"/>
                  </a:lnTo>
                  <a:lnTo>
                    <a:pt x="3620" y="989"/>
                  </a:lnTo>
                  <a:cubicBezTo>
                    <a:pt x="3632" y="989"/>
                    <a:pt x="3656" y="965"/>
                    <a:pt x="3656" y="965"/>
                  </a:cubicBezTo>
                  <a:lnTo>
                    <a:pt x="3609" y="882"/>
                  </a:lnTo>
                  <a:cubicBezTo>
                    <a:pt x="3597" y="834"/>
                    <a:pt x="3609" y="811"/>
                    <a:pt x="3620" y="763"/>
                  </a:cubicBezTo>
                  <a:lnTo>
                    <a:pt x="3609" y="763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729625" y="3808325"/>
              <a:ext cx="107475" cy="244125"/>
            </a:xfrm>
            <a:custGeom>
              <a:avLst/>
              <a:gdLst/>
              <a:ahLst/>
              <a:cxnLst/>
              <a:rect l="l" t="t" r="r" b="b"/>
              <a:pathLst>
                <a:path w="4299" h="9765" extrusionOk="0">
                  <a:moveTo>
                    <a:pt x="0" y="1"/>
                  </a:moveTo>
                  <a:lnTo>
                    <a:pt x="4108" y="9764"/>
                  </a:lnTo>
                  <a:cubicBezTo>
                    <a:pt x="4156" y="9716"/>
                    <a:pt x="4215" y="9681"/>
                    <a:pt x="4298" y="965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180275" y="3827875"/>
              <a:ext cx="10150" cy="9700"/>
            </a:xfrm>
            <a:custGeom>
              <a:avLst/>
              <a:gdLst/>
              <a:ahLst/>
              <a:cxnLst/>
              <a:rect l="l" t="t" r="r" b="b"/>
              <a:pathLst>
                <a:path w="406" h="388" extrusionOk="0">
                  <a:moveTo>
                    <a:pt x="197" y="0"/>
                  </a:moveTo>
                  <a:cubicBezTo>
                    <a:pt x="183" y="0"/>
                    <a:pt x="169" y="2"/>
                    <a:pt x="155" y="5"/>
                  </a:cubicBezTo>
                  <a:cubicBezTo>
                    <a:pt x="84" y="29"/>
                    <a:pt x="24" y="88"/>
                    <a:pt x="12" y="148"/>
                  </a:cubicBezTo>
                  <a:cubicBezTo>
                    <a:pt x="12" y="171"/>
                    <a:pt x="0" y="195"/>
                    <a:pt x="12" y="231"/>
                  </a:cubicBezTo>
                  <a:cubicBezTo>
                    <a:pt x="23" y="329"/>
                    <a:pt x="114" y="387"/>
                    <a:pt x="211" y="387"/>
                  </a:cubicBezTo>
                  <a:cubicBezTo>
                    <a:pt x="220" y="387"/>
                    <a:pt x="229" y="387"/>
                    <a:pt x="239" y="386"/>
                  </a:cubicBezTo>
                  <a:cubicBezTo>
                    <a:pt x="298" y="362"/>
                    <a:pt x="358" y="326"/>
                    <a:pt x="369" y="279"/>
                  </a:cubicBezTo>
                  <a:cubicBezTo>
                    <a:pt x="405" y="243"/>
                    <a:pt x="405" y="207"/>
                    <a:pt x="381" y="160"/>
                  </a:cubicBezTo>
                  <a:cubicBezTo>
                    <a:pt x="371" y="66"/>
                    <a:pt x="289" y="0"/>
                    <a:pt x="19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124025" y="3808325"/>
              <a:ext cx="19075" cy="15750"/>
            </a:xfrm>
            <a:custGeom>
              <a:avLst/>
              <a:gdLst/>
              <a:ahLst/>
              <a:cxnLst/>
              <a:rect l="l" t="t" r="r" b="b"/>
              <a:pathLst>
                <a:path w="763" h="630" extrusionOk="0">
                  <a:moveTo>
                    <a:pt x="95" y="1"/>
                  </a:moveTo>
                  <a:cubicBezTo>
                    <a:pt x="72" y="13"/>
                    <a:pt x="60" y="37"/>
                    <a:pt x="60" y="49"/>
                  </a:cubicBezTo>
                  <a:cubicBezTo>
                    <a:pt x="12" y="120"/>
                    <a:pt x="0" y="215"/>
                    <a:pt x="12" y="311"/>
                  </a:cubicBezTo>
                  <a:cubicBezTo>
                    <a:pt x="12" y="334"/>
                    <a:pt x="24" y="358"/>
                    <a:pt x="24" y="370"/>
                  </a:cubicBezTo>
                  <a:cubicBezTo>
                    <a:pt x="60" y="441"/>
                    <a:pt x="107" y="525"/>
                    <a:pt x="179" y="561"/>
                  </a:cubicBezTo>
                  <a:cubicBezTo>
                    <a:pt x="232" y="605"/>
                    <a:pt x="304" y="629"/>
                    <a:pt x="382" y="629"/>
                  </a:cubicBezTo>
                  <a:cubicBezTo>
                    <a:pt x="409" y="629"/>
                    <a:pt x="437" y="626"/>
                    <a:pt x="464" y="620"/>
                  </a:cubicBezTo>
                  <a:cubicBezTo>
                    <a:pt x="607" y="596"/>
                    <a:pt x="726" y="477"/>
                    <a:pt x="762" y="346"/>
                  </a:cubicBezTo>
                  <a:lnTo>
                    <a:pt x="762" y="168"/>
                  </a:lnTo>
                  <a:cubicBezTo>
                    <a:pt x="762" y="120"/>
                    <a:pt x="750" y="96"/>
                    <a:pt x="714" y="60"/>
                  </a:cubicBezTo>
                  <a:cubicBezTo>
                    <a:pt x="703" y="49"/>
                    <a:pt x="691" y="37"/>
                    <a:pt x="69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828750" y="4049725"/>
              <a:ext cx="20250" cy="18625"/>
            </a:xfrm>
            <a:custGeom>
              <a:avLst/>
              <a:gdLst/>
              <a:ahLst/>
              <a:cxnLst/>
              <a:rect l="l" t="t" r="r" b="b"/>
              <a:pathLst>
                <a:path w="810" h="745" extrusionOk="0">
                  <a:moveTo>
                    <a:pt x="322" y="1"/>
                  </a:moveTo>
                  <a:cubicBezTo>
                    <a:pt x="250" y="25"/>
                    <a:pt x="179" y="60"/>
                    <a:pt x="119" y="108"/>
                  </a:cubicBezTo>
                  <a:cubicBezTo>
                    <a:pt x="24" y="203"/>
                    <a:pt x="0" y="322"/>
                    <a:pt x="24" y="441"/>
                  </a:cubicBezTo>
                  <a:cubicBezTo>
                    <a:pt x="66" y="621"/>
                    <a:pt x="222" y="745"/>
                    <a:pt x="406" y="745"/>
                  </a:cubicBezTo>
                  <a:cubicBezTo>
                    <a:pt x="429" y="745"/>
                    <a:pt x="453" y="743"/>
                    <a:pt x="476" y="739"/>
                  </a:cubicBezTo>
                  <a:cubicBezTo>
                    <a:pt x="679" y="691"/>
                    <a:pt x="810" y="501"/>
                    <a:pt x="774" y="287"/>
                  </a:cubicBezTo>
                  <a:cubicBezTo>
                    <a:pt x="750" y="179"/>
                    <a:pt x="679" y="108"/>
                    <a:pt x="607" y="49"/>
                  </a:cubicBezTo>
                  <a:cubicBezTo>
                    <a:pt x="548" y="25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3903450" y="3823400"/>
              <a:ext cx="11625" cy="11450"/>
            </a:xfrm>
            <a:custGeom>
              <a:avLst/>
              <a:gdLst/>
              <a:ahLst/>
              <a:cxnLst/>
              <a:rect l="l" t="t" r="r" b="b"/>
              <a:pathLst>
                <a:path w="465" h="458" extrusionOk="0">
                  <a:moveTo>
                    <a:pt x="223" y="1"/>
                  </a:moveTo>
                  <a:cubicBezTo>
                    <a:pt x="208" y="1"/>
                    <a:pt x="193" y="2"/>
                    <a:pt x="179" y="5"/>
                  </a:cubicBezTo>
                  <a:cubicBezTo>
                    <a:pt x="143" y="5"/>
                    <a:pt x="132" y="29"/>
                    <a:pt x="120" y="41"/>
                  </a:cubicBezTo>
                  <a:cubicBezTo>
                    <a:pt x="72" y="65"/>
                    <a:pt x="24" y="112"/>
                    <a:pt x="12" y="160"/>
                  </a:cubicBezTo>
                  <a:cubicBezTo>
                    <a:pt x="1" y="184"/>
                    <a:pt x="1" y="231"/>
                    <a:pt x="1" y="279"/>
                  </a:cubicBezTo>
                  <a:cubicBezTo>
                    <a:pt x="1" y="303"/>
                    <a:pt x="12" y="339"/>
                    <a:pt x="36" y="362"/>
                  </a:cubicBezTo>
                  <a:cubicBezTo>
                    <a:pt x="84" y="422"/>
                    <a:pt x="155" y="458"/>
                    <a:pt x="239" y="458"/>
                  </a:cubicBezTo>
                  <a:lnTo>
                    <a:pt x="263" y="458"/>
                  </a:lnTo>
                  <a:cubicBezTo>
                    <a:pt x="310" y="446"/>
                    <a:pt x="358" y="422"/>
                    <a:pt x="382" y="386"/>
                  </a:cubicBezTo>
                  <a:cubicBezTo>
                    <a:pt x="429" y="327"/>
                    <a:pt x="465" y="267"/>
                    <a:pt x="441" y="184"/>
                  </a:cubicBezTo>
                  <a:cubicBezTo>
                    <a:pt x="441" y="172"/>
                    <a:pt x="429" y="148"/>
                    <a:pt x="417" y="124"/>
                  </a:cubicBezTo>
                  <a:cubicBezTo>
                    <a:pt x="405" y="100"/>
                    <a:pt x="382" y="89"/>
                    <a:pt x="358" y="53"/>
                  </a:cubicBezTo>
                  <a:cubicBezTo>
                    <a:pt x="321" y="16"/>
                    <a:pt x="271" y="1"/>
                    <a:pt x="22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5"/>
          <p:cNvGrpSpPr/>
          <p:nvPr/>
        </p:nvGrpSpPr>
        <p:grpSpPr>
          <a:xfrm rot="10800000" flipH="1">
            <a:off x="-5825" y="2616294"/>
            <a:ext cx="1451646" cy="2527204"/>
            <a:chOff x="1083450" y="1318750"/>
            <a:chExt cx="624525" cy="1087250"/>
          </a:xfrm>
        </p:grpSpPr>
        <p:sp>
          <p:nvSpPr>
            <p:cNvPr id="419" name="Google Shape;419;p5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5"/>
          <p:cNvGrpSpPr/>
          <p:nvPr/>
        </p:nvGrpSpPr>
        <p:grpSpPr>
          <a:xfrm rot="10800000">
            <a:off x="7698175" y="2616294"/>
            <a:ext cx="1451646" cy="2527204"/>
            <a:chOff x="1083450" y="1318750"/>
            <a:chExt cx="624525" cy="1087250"/>
          </a:xfrm>
        </p:grpSpPr>
        <p:sp>
          <p:nvSpPr>
            <p:cNvPr id="457" name="Google Shape;457;p5"/>
            <p:cNvSpPr/>
            <p:nvPr/>
          </p:nvSpPr>
          <p:spPr>
            <a:xfrm>
              <a:off x="1083450" y="2340600"/>
              <a:ext cx="215525" cy="50325"/>
            </a:xfrm>
            <a:custGeom>
              <a:avLst/>
              <a:gdLst/>
              <a:ahLst/>
              <a:cxnLst/>
              <a:rect l="l" t="t" r="r" b="b"/>
              <a:pathLst>
                <a:path w="8621" h="2013" extrusionOk="0">
                  <a:moveTo>
                    <a:pt x="1" y="0"/>
                  </a:moveTo>
                  <a:lnTo>
                    <a:pt x="1" y="286"/>
                  </a:lnTo>
                  <a:lnTo>
                    <a:pt x="8561" y="2012"/>
                  </a:lnTo>
                  <a:cubicBezTo>
                    <a:pt x="8561" y="1917"/>
                    <a:pt x="8573" y="1834"/>
                    <a:pt x="8621" y="17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1083450" y="213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1083450" y="1806900"/>
              <a:ext cx="20275" cy="7475"/>
            </a:xfrm>
            <a:custGeom>
              <a:avLst/>
              <a:gdLst/>
              <a:ahLst/>
              <a:cxnLst/>
              <a:rect l="l" t="t" r="r" b="b"/>
              <a:pathLst>
                <a:path w="811" h="299" extrusionOk="0">
                  <a:moveTo>
                    <a:pt x="703" y="0"/>
                  </a:moveTo>
                  <a:lnTo>
                    <a:pt x="1" y="24"/>
                  </a:lnTo>
                  <a:lnTo>
                    <a:pt x="1" y="298"/>
                  </a:lnTo>
                  <a:lnTo>
                    <a:pt x="810" y="274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1108150" y="1802425"/>
              <a:ext cx="180125" cy="11350"/>
            </a:xfrm>
            <a:custGeom>
              <a:avLst/>
              <a:gdLst/>
              <a:ahLst/>
              <a:cxnLst/>
              <a:rect l="l" t="t" r="r" b="b"/>
              <a:pathLst>
                <a:path w="7205" h="454" extrusionOk="0">
                  <a:moveTo>
                    <a:pt x="7204" y="1"/>
                  </a:moveTo>
                  <a:lnTo>
                    <a:pt x="1" y="179"/>
                  </a:lnTo>
                  <a:lnTo>
                    <a:pt x="96" y="453"/>
                  </a:lnTo>
                  <a:lnTo>
                    <a:pt x="7204" y="275"/>
                  </a:lnTo>
                  <a:cubicBezTo>
                    <a:pt x="7180" y="179"/>
                    <a:pt x="7180" y="96"/>
                    <a:pt x="720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1194475" y="2040550"/>
              <a:ext cx="2425" cy="3600"/>
            </a:xfrm>
            <a:custGeom>
              <a:avLst/>
              <a:gdLst/>
              <a:ahLst/>
              <a:cxnLst/>
              <a:rect l="l" t="t" r="r" b="b"/>
              <a:pathLst>
                <a:path w="97" h="144" extrusionOk="0">
                  <a:moveTo>
                    <a:pt x="84" y="1"/>
                  </a:moveTo>
                  <a:lnTo>
                    <a:pt x="1" y="48"/>
                  </a:lnTo>
                  <a:lnTo>
                    <a:pt x="25" y="144"/>
                  </a:lnTo>
                  <a:cubicBezTo>
                    <a:pt x="72" y="108"/>
                    <a:pt x="96" y="48"/>
                    <a:pt x="8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1083450" y="1741425"/>
              <a:ext cx="98250" cy="261650"/>
            </a:xfrm>
            <a:custGeom>
              <a:avLst/>
              <a:gdLst/>
              <a:ahLst/>
              <a:cxnLst/>
              <a:rect l="l" t="t" r="r" b="b"/>
              <a:pathLst>
                <a:path w="3930" h="10466" extrusionOk="0">
                  <a:moveTo>
                    <a:pt x="1" y="0"/>
                  </a:moveTo>
                  <a:lnTo>
                    <a:pt x="1" y="774"/>
                  </a:lnTo>
                  <a:lnTo>
                    <a:pt x="703" y="2619"/>
                  </a:lnTo>
                  <a:lnTo>
                    <a:pt x="810" y="2893"/>
                  </a:lnTo>
                  <a:lnTo>
                    <a:pt x="3668" y="10466"/>
                  </a:lnTo>
                  <a:cubicBezTo>
                    <a:pt x="3751" y="10418"/>
                    <a:pt x="3835" y="10394"/>
                    <a:pt x="3930" y="10394"/>
                  </a:cubicBezTo>
                  <a:lnTo>
                    <a:pt x="1084" y="2893"/>
                  </a:lnTo>
                  <a:lnTo>
                    <a:pt x="989" y="26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1113525" y="2178975"/>
              <a:ext cx="193200" cy="201825"/>
            </a:xfrm>
            <a:custGeom>
              <a:avLst/>
              <a:gdLst/>
              <a:ahLst/>
              <a:cxnLst/>
              <a:rect l="l" t="t" r="r" b="b"/>
              <a:pathLst>
                <a:path w="7728" h="8073" extrusionOk="0">
                  <a:moveTo>
                    <a:pt x="203" y="0"/>
                  </a:moveTo>
                  <a:cubicBezTo>
                    <a:pt x="143" y="84"/>
                    <a:pt x="84" y="131"/>
                    <a:pt x="0" y="179"/>
                  </a:cubicBezTo>
                  <a:lnTo>
                    <a:pt x="7501" y="8073"/>
                  </a:lnTo>
                  <a:cubicBezTo>
                    <a:pt x="7549" y="8013"/>
                    <a:pt x="7608" y="7954"/>
                    <a:pt x="7704" y="7918"/>
                  </a:cubicBezTo>
                  <a:cubicBezTo>
                    <a:pt x="7716" y="7918"/>
                    <a:pt x="7716" y="7918"/>
                    <a:pt x="7727" y="790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1187625" y="2041750"/>
              <a:ext cx="121175" cy="334600"/>
            </a:xfrm>
            <a:custGeom>
              <a:avLst/>
              <a:gdLst/>
              <a:ahLst/>
              <a:cxnLst/>
              <a:rect l="l" t="t" r="r" b="b"/>
              <a:pathLst>
                <a:path w="4847" h="13384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80" y="48"/>
                    <a:pt x="96" y="72"/>
                    <a:pt x="1" y="72"/>
                  </a:cubicBezTo>
                  <a:lnTo>
                    <a:pt x="4752" y="13383"/>
                  </a:lnTo>
                  <a:cubicBezTo>
                    <a:pt x="4775" y="13371"/>
                    <a:pt x="4823" y="13347"/>
                    <a:pt x="4847" y="13335"/>
                  </a:cubicBezTo>
                  <a:lnTo>
                    <a:pt x="4835" y="12847"/>
                  </a:lnTo>
                  <a:lnTo>
                    <a:pt x="263" y="7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1188525" y="1816725"/>
              <a:ext cx="109275" cy="186650"/>
            </a:xfrm>
            <a:custGeom>
              <a:avLst/>
              <a:gdLst/>
              <a:ahLst/>
              <a:cxnLst/>
              <a:rect l="l" t="t" r="r" b="b"/>
              <a:pathLst>
                <a:path w="4371" h="7466" extrusionOk="0">
                  <a:moveTo>
                    <a:pt x="4144" y="0"/>
                  </a:moveTo>
                  <a:lnTo>
                    <a:pt x="1" y="7382"/>
                  </a:lnTo>
                  <a:cubicBezTo>
                    <a:pt x="84" y="7394"/>
                    <a:pt x="179" y="7430"/>
                    <a:pt x="251" y="7466"/>
                  </a:cubicBezTo>
                  <a:lnTo>
                    <a:pt x="4370" y="143"/>
                  </a:lnTo>
                  <a:cubicBezTo>
                    <a:pt x="4287" y="119"/>
                    <a:pt x="4204" y="72"/>
                    <a:pt x="414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13225" y="2036700"/>
              <a:ext cx="60750" cy="102100"/>
            </a:xfrm>
            <a:custGeom>
              <a:avLst/>
              <a:gdLst/>
              <a:ahLst/>
              <a:cxnLst/>
              <a:rect l="l" t="t" r="r" b="b"/>
              <a:pathLst>
                <a:path w="2430" h="4084" extrusionOk="0">
                  <a:moveTo>
                    <a:pt x="2215" y="0"/>
                  </a:moveTo>
                  <a:lnTo>
                    <a:pt x="0" y="3893"/>
                  </a:lnTo>
                  <a:cubicBezTo>
                    <a:pt x="72" y="3953"/>
                    <a:pt x="155" y="4012"/>
                    <a:pt x="215" y="4084"/>
                  </a:cubicBezTo>
                  <a:lnTo>
                    <a:pt x="2429" y="179"/>
                  </a:lnTo>
                  <a:cubicBezTo>
                    <a:pt x="2358" y="131"/>
                    <a:pt x="2274" y="72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299250" y="1820900"/>
              <a:ext cx="16700" cy="554550"/>
            </a:xfrm>
            <a:custGeom>
              <a:avLst/>
              <a:gdLst/>
              <a:ahLst/>
              <a:cxnLst/>
              <a:rect l="l" t="t" r="r" b="b"/>
              <a:pathLst>
                <a:path w="668" h="22182" extrusionOk="0">
                  <a:moveTo>
                    <a:pt x="1" y="0"/>
                  </a:moveTo>
                  <a:lnTo>
                    <a:pt x="394" y="21693"/>
                  </a:lnTo>
                  <a:lnTo>
                    <a:pt x="406" y="22181"/>
                  </a:lnTo>
                  <a:cubicBezTo>
                    <a:pt x="447" y="22175"/>
                    <a:pt x="492" y="22172"/>
                    <a:pt x="537" y="22172"/>
                  </a:cubicBezTo>
                  <a:cubicBezTo>
                    <a:pt x="581" y="22172"/>
                    <a:pt x="626" y="22175"/>
                    <a:pt x="668" y="22181"/>
                  </a:cubicBezTo>
                  <a:lnTo>
                    <a:pt x="275" y="12"/>
                  </a:lnTo>
                  <a:cubicBezTo>
                    <a:pt x="235" y="17"/>
                    <a:pt x="198" y="20"/>
                    <a:pt x="161" y="20"/>
                  </a:cubicBezTo>
                  <a:cubicBezTo>
                    <a:pt x="108" y="20"/>
                    <a:pt x="57" y="14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293600" y="1501500"/>
              <a:ext cx="11925" cy="289650"/>
            </a:xfrm>
            <a:custGeom>
              <a:avLst/>
              <a:gdLst/>
              <a:ahLst/>
              <a:cxnLst/>
              <a:rect l="l" t="t" r="r" b="b"/>
              <a:pathLst>
                <a:path w="477" h="11586" extrusionOk="0">
                  <a:moveTo>
                    <a:pt x="1" y="1"/>
                  </a:moveTo>
                  <a:lnTo>
                    <a:pt x="215" y="11585"/>
                  </a:lnTo>
                  <a:cubicBezTo>
                    <a:pt x="268" y="11563"/>
                    <a:pt x="325" y="11555"/>
                    <a:pt x="382" y="11555"/>
                  </a:cubicBezTo>
                  <a:cubicBezTo>
                    <a:pt x="414" y="11555"/>
                    <a:pt x="446" y="11557"/>
                    <a:pt x="477" y="11562"/>
                  </a:cubicBezTo>
                  <a:lnTo>
                    <a:pt x="274" y="36"/>
                  </a:lnTo>
                  <a:cubicBezTo>
                    <a:pt x="239" y="36"/>
                    <a:pt x="215" y="48"/>
                    <a:pt x="179" y="48"/>
                  </a:cubicBezTo>
                  <a:cubicBezTo>
                    <a:pt x="120" y="36"/>
                    <a:pt x="60" y="36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418325" y="1523825"/>
              <a:ext cx="47050" cy="166425"/>
            </a:xfrm>
            <a:custGeom>
              <a:avLst/>
              <a:gdLst/>
              <a:ahLst/>
              <a:cxnLst/>
              <a:rect l="l" t="t" r="r" b="b"/>
              <a:pathLst>
                <a:path w="1882" h="6657" extrusionOk="0">
                  <a:moveTo>
                    <a:pt x="250" y="1"/>
                  </a:moveTo>
                  <a:cubicBezTo>
                    <a:pt x="238" y="1"/>
                    <a:pt x="227" y="13"/>
                    <a:pt x="227" y="13"/>
                  </a:cubicBezTo>
                  <a:cubicBezTo>
                    <a:pt x="155" y="48"/>
                    <a:pt x="72" y="72"/>
                    <a:pt x="0" y="72"/>
                  </a:cubicBezTo>
                  <a:lnTo>
                    <a:pt x="1608" y="6656"/>
                  </a:lnTo>
                  <a:cubicBezTo>
                    <a:pt x="1703" y="6621"/>
                    <a:pt x="1786" y="6597"/>
                    <a:pt x="1881" y="6597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083450" y="1458350"/>
              <a:ext cx="203625" cy="33050"/>
            </a:xfrm>
            <a:custGeom>
              <a:avLst/>
              <a:gdLst/>
              <a:ahLst/>
              <a:cxnLst/>
              <a:rect l="l" t="t" r="r" b="b"/>
              <a:pathLst>
                <a:path w="8145" h="1322" extrusionOk="0">
                  <a:moveTo>
                    <a:pt x="1" y="0"/>
                  </a:moveTo>
                  <a:lnTo>
                    <a:pt x="1" y="286"/>
                  </a:lnTo>
                  <a:lnTo>
                    <a:pt x="8097" y="1322"/>
                  </a:lnTo>
                  <a:lnTo>
                    <a:pt x="8097" y="1298"/>
                  </a:lnTo>
                  <a:cubicBezTo>
                    <a:pt x="8085" y="1191"/>
                    <a:pt x="8109" y="1108"/>
                    <a:pt x="8145" y="10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291825" y="1342550"/>
              <a:ext cx="8050" cy="136050"/>
            </a:xfrm>
            <a:custGeom>
              <a:avLst/>
              <a:gdLst/>
              <a:ahLst/>
              <a:cxnLst/>
              <a:rect l="l" t="t" r="r" b="b"/>
              <a:pathLst>
                <a:path w="322" h="5442" extrusionOk="0">
                  <a:moveTo>
                    <a:pt x="0" y="1"/>
                  </a:moveTo>
                  <a:lnTo>
                    <a:pt x="60" y="5442"/>
                  </a:lnTo>
                  <a:cubicBezTo>
                    <a:pt x="119" y="5406"/>
                    <a:pt x="179" y="5406"/>
                    <a:pt x="238" y="5406"/>
                  </a:cubicBezTo>
                  <a:cubicBezTo>
                    <a:pt x="274" y="5406"/>
                    <a:pt x="298" y="5406"/>
                    <a:pt x="322" y="5418"/>
                  </a:cubicBezTo>
                  <a:lnTo>
                    <a:pt x="274" y="96"/>
                  </a:lnTo>
                  <a:cubicBezTo>
                    <a:pt x="179" y="72"/>
                    <a:pt x="72" y="48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688000" y="1544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309675" y="1487525"/>
              <a:ext cx="94675" cy="19650"/>
            </a:xfrm>
            <a:custGeom>
              <a:avLst/>
              <a:gdLst/>
              <a:ahLst/>
              <a:cxnLst/>
              <a:rect l="l" t="t" r="r" b="b"/>
              <a:pathLst>
                <a:path w="3787" h="786" extrusionOk="0">
                  <a:moveTo>
                    <a:pt x="12" y="0"/>
                  </a:moveTo>
                  <a:cubicBezTo>
                    <a:pt x="36" y="24"/>
                    <a:pt x="36" y="72"/>
                    <a:pt x="36" y="95"/>
                  </a:cubicBezTo>
                  <a:cubicBezTo>
                    <a:pt x="36" y="155"/>
                    <a:pt x="12" y="214"/>
                    <a:pt x="1" y="262"/>
                  </a:cubicBezTo>
                  <a:lnTo>
                    <a:pt x="3668" y="786"/>
                  </a:lnTo>
                  <a:cubicBezTo>
                    <a:pt x="3680" y="691"/>
                    <a:pt x="3727" y="607"/>
                    <a:pt x="3787" y="5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1687700" y="15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1430825" y="1504475"/>
              <a:ext cx="247675" cy="41700"/>
            </a:xfrm>
            <a:custGeom>
              <a:avLst/>
              <a:gdLst/>
              <a:ahLst/>
              <a:cxnLst/>
              <a:rect l="l" t="t" r="r" b="b"/>
              <a:pathLst>
                <a:path w="9907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108"/>
                    <a:pt x="72" y="191"/>
                    <a:pt x="48" y="287"/>
                  </a:cubicBezTo>
                  <a:lnTo>
                    <a:pt x="9799" y="1668"/>
                  </a:lnTo>
                  <a:lnTo>
                    <a:pt x="9906" y="1596"/>
                  </a:lnTo>
                  <a:lnTo>
                    <a:pt x="9478" y="1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24"/>
                  </a:ln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1687700" y="154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1476075" y="1544675"/>
              <a:ext cx="211050" cy="154800"/>
            </a:xfrm>
            <a:custGeom>
              <a:avLst/>
              <a:gdLst/>
              <a:ahLst/>
              <a:cxnLst/>
              <a:rect l="l" t="t" r="r" b="b"/>
              <a:pathLst>
                <a:path w="8442" h="6192" extrusionOk="0">
                  <a:moveTo>
                    <a:pt x="8096" y="0"/>
                  </a:moveTo>
                  <a:lnTo>
                    <a:pt x="7989" y="72"/>
                  </a:lnTo>
                  <a:lnTo>
                    <a:pt x="0" y="5965"/>
                  </a:lnTo>
                  <a:cubicBezTo>
                    <a:pt x="60" y="6025"/>
                    <a:pt x="119" y="6084"/>
                    <a:pt x="143" y="6179"/>
                  </a:cubicBezTo>
                  <a:cubicBezTo>
                    <a:pt x="143" y="6179"/>
                    <a:pt x="143" y="6191"/>
                    <a:pt x="155" y="6191"/>
                  </a:cubicBezTo>
                  <a:lnTo>
                    <a:pt x="8442" y="95"/>
                  </a:lnTo>
                  <a:lnTo>
                    <a:pt x="8442" y="95"/>
                  </a:lnTo>
                  <a:cubicBezTo>
                    <a:pt x="8418" y="107"/>
                    <a:pt x="8418" y="107"/>
                    <a:pt x="8406" y="107"/>
                  </a:cubicBezTo>
                  <a:lnTo>
                    <a:pt x="8394" y="107"/>
                  </a:lnTo>
                  <a:cubicBezTo>
                    <a:pt x="8370" y="107"/>
                    <a:pt x="8358" y="119"/>
                    <a:pt x="8346" y="119"/>
                  </a:cubicBezTo>
                  <a:lnTo>
                    <a:pt x="8299" y="119"/>
                  </a:lnTo>
                  <a:cubicBezTo>
                    <a:pt x="8287" y="119"/>
                    <a:pt x="8287" y="119"/>
                    <a:pt x="8275" y="107"/>
                  </a:cubicBezTo>
                  <a:lnTo>
                    <a:pt x="809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688000" y="15446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681750" y="1319350"/>
              <a:ext cx="26225" cy="225050"/>
            </a:xfrm>
            <a:custGeom>
              <a:avLst/>
              <a:gdLst/>
              <a:ahLst/>
              <a:cxnLst/>
              <a:rect l="l" t="t" r="r" b="b"/>
              <a:pathLst>
                <a:path w="1049" h="9002" extrusionOk="0">
                  <a:moveTo>
                    <a:pt x="750" y="0"/>
                  </a:moveTo>
                  <a:lnTo>
                    <a:pt x="0" y="8763"/>
                  </a:lnTo>
                  <a:lnTo>
                    <a:pt x="191" y="8870"/>
                  </a:lnTo>
                  <a:cubicBezTo>
                    <a:pt x="238" y="8894"/>
                    <a:pt x="274" y="8942"/>
                    <a:pt x="274" y="900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1687100" y="1546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1684125" y="15476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lnTo>
                    <a:pt x="24" y="0"/>
                  </a:lnTo>
                  <a:cubicBezTo>
                    <a:pt x="12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1687700" y="15455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ubicBezTo>
                    <a:pt x="0" y="1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684725" y="15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323375" y="1333625"/>
              <a:ext cx="364650" cy="214350"/>
            </a:xfrm>
            <a:custGeom>
              <a:avLst/>
              <a:gdLst/>
              <a:ahLst/>
              <a:cxnLst/>
              <a:rect l="l" t="t" r="r" b="b"/>
              <a:pathLst>
                <a:path w="14586" h="8574" extrusionOk="0">
                  <a:moveTo>
                    <a:pt x="203" y="1"/>
                  </a:moveTo>
                  <a:cubicBezTo>
                    <a:pt x="143" y="84"/>
                    <a:pt x="84" y="155"/>
                    <a:pt x="0" y="215"/>
                  </a:cubicBezTo>
                  <a:lnTo>
                    <a:pt x="13752" y="8204"/>
                  </a:lnTo>
                  <a:lnTo>
                    <a:pt x="14192" y="8454"/>
                  </a:lnTo>
                  <a:lnTo>
                    <a:pt x="14371" y="8561"/>
                  </a:lnTo>
                  <a:cubicBezTo>
                    <a:pt x="14383" y="8561"/>
                    <a:pt x="14383" y="8573"/>
                    <a:pt x="14395" y="8573"/>
                  </a:cubicBezTo>
                  <a:lnTo>
                    <a:pt x="14442" y="8573"/>
                  </a:lnTo>
                  <a:cubicBezTo>
                    <a:pt x="14454" y="8573"/>
                    <a:pt x="14466" y="8573"/>
                    <a:pt x="14490" y="8561"/>
                  </a:cubicBezTo>
                  <a:lnTo>
                    <a:pt x="14502" y="8561"/>
                  </a:lnTo>
                  <a:cubicBezTo>
                    <a:pt x="14514" y="8561"/>
                    <a:pt x="14514" y="8549"/>
                    <a:pt x="14526" y="8549"/>
                  </a:cubicBezTo>
                  <a:cubicBezTo>
                    <a:pt x="14550" y="8537"/>
                    <a:pt x="14550" y="8537"/>
                    <a:pt x="14550" y="8514"/>
                  </a:cubicBezTo>
                  <a:lnTo>
                    <a:pt x="14550" y="8502"/>
                  </a:lnTo>
                  <a:lnTo>
                    <a:pt x="14550" y="8490"/>
                  </a:lnTo>
                  <a:lnTo>
                    <a:pt x="14550" y="8478"/>
                  </a:lnTo>
                  <a:cubicBezTo>
                    <a:pt x="14585" y="8383"/>
                    <a:pt x="14573" y="8335"/>
                    <a:pt x="14514" y="8311"/>
                  </a:cubicBezTo>
                  <a:lnTo>
                    <a:pt x="14323" y="820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1273950" y="1318750"/>
              <a:ext cx="60750" cy="26600"/>
            </a:xfrm>
            <a:custGeom>
              <a:avLst/>
              <a:gdLst/>
              <a:ahLst/>
              <a:cxnLst/>
              <a:rect l="l" t="t" r="r" b="b"/>
              <a:pathLst>
                <a:path w="2430" h="1064" extrusionOk="0">
                  <a:moveTo>
                    <a:pt x="1" y="0"/>
                  </a:moveTo>
                  <a:cubicBezTo>
                    <a:pt x="13" y="119"/>
                    <a:pt x="60" y="250"/>
                    <a:pt x="120" y="369"/>
                  </a:cubicBezTo>
                  <a:cubicBezTo>
                    <a:pt x="251" y="643"/>
                    <a:pt x="465" y="834"/>
                    <a:pt x="715" y="953"/>
                  </a:cubicBezTo>
                  <a:cubicBezTo>
                    <a:pt x="810" y="1000"/>
                    <a:pt x="894" y="1012"/>
                    <a:pt x="989" y="1048"/>
                  </a:cubicBezTo>
                  <a:cubicBezTo>
                    <a:pt x="1062" y="1058"/>
                    <a:pt x="1135" y="1063"/>
                    <a:pt x="1209" y="1063"/>
                  </a:cubicBezTo>
                  <a:cubicBezTo>
                    <a:pt x="1401" y="1063"/>
                    <a:pt x="1594" y="1027"/>
                    <a:pt x="1775" y="941"/>
                  </a:cubicBezTo>
                  <a:cubicBezTo>
                    <a:pt x="1858" y="893"/>
                    <a:pt x="1941" y="858"/>
                    <a:pt x="2001" y="786"/>
                  </a:cubicBezTo>
                  <a:cubicBezTo>
                    <a:pt x="2072" y="727"/>
                    <a:pt x="2132" y="655"/>
                    <a:pt x="2192" y="584"/>
                  </a:cubicBezTo>
                  <a:cubicBezTo>
                    <a:pt x="2322" y="417"/>
                    <a:pt x="2394" y="215"/>
                    <a:pt x="243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1159350" y="2001350"/>
              <a:ext cx="50050" cy="42850"/>
            </a:xfrm>
            <a:custGeom>
              <a:avLst/>
              <a:gdLst/>
              <a:ahLst/>
              <a:cxnLst/>
              <a:rect l="l" t="t" r="r" b="b"/>
              <a:pathLst>
                <a:path w="2002" h="1714" extrusionOk="0">
                  <a:moveTo>
                    <a:pt x="1013" y="0"/>
                  </a:moveTo>
                  <a:cubicBezTo>
                    <a:pt x="968" y="0"/>
                    <a:pt x="924" y="3"/>
                    <a:pt x="882" y="9"/>
                  </a:cubicBezTo>
                  <a:cubicBezTo>
                    <a:pt x="787" y="21"/>
                    <a:pt x="703" y="57"/>
                    <a:pt x="608" y="81"/>
                  </a:cubicBezTo>
                  <a:cubicBezTo>
                    <a:pt x="179" y="295"/>
                    <a:pt x="1" y="807"/>
                    <a:pt x="227" y="1247"/>
                  </a:cubicBezTo>
                  <a:cubicBezTo>
                    <a:pt x="251" y="1307"/>
                    <a:pt x="299" y="1366"/>
                    <a:pt x="346" y="1426"/>
                  </a:cubicBezTo>
                  <a:cubicBezTo>
                    <a:pt x="406" y="1497"/>
                    <a:pt x="477" y="1557"/>
                    <a:pt x="549" y="1605"/>
                  </a:cubicBezTo>
                  <a:cubicBezTo>
                    <a:pt x="709" y="1669"/>
                    <a:pt x="898" y="1714"/>
                    <a:pt x="1072" y="1714"/>
                  </a:cubicBezTo>
                  <a:cubicBezTo>
                    <a:pt x="1092" y="1714"/>
                    <a:pt x="1112" y="1713"/>
                    <a:pt x="1132" y="1712"/>
                  </a:cubicBezTo>
                  <a:cubicBezTo>
                    <a:pt x="1227" y="1688"/>
                    <a:pt x="1311" y="1664"/>
                    <a:pt x="1406" y="1628"/>
                  </a:cubicBezTo>
                  <a:lnTo>
                    <a:pt x="1489" y="1593"/>
                  </a:lnTo>
                  <a:cubicBezTo>
                    <a:pt x="1846" y="1343"/>
                    <a:pt x="2001" y="878"/>
                    <a:pt x="1787" y="473"/>
                  </a:cubicBezTo>
                  <a:cubicBezTo>
                    <a:pt x="1703" y="307"/>
                    <a:pt x="1561" y="176"/>
                    <a:pt x="1418" y="104"/>
                  </a:cubicBezTo>
                  <a:cubicBezTo>
                    <a:pt x="1322" y="57"/>
                    <a:pt x="1239" y="21"/>
                    <a:pt x="1144" y="9"/>
                  </a:cubicBezTo>
                  <a:cubicBezTo>
                    <a:pt x="1102" y="3"/>
                    <a:pt x="1058" y="0"/>
                    <a:pt x="10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1083450" y="2128475"/>
              <a:ext cx="44675" cy="61325"/>
            </a:xfrm>
            <a:custGeom>
              <a:avLst/>
              <a:gdLst/>
              <a:ahLst/>
              <a:cxnLst/>
              <a:rect l="l" t="t" r="r" b="b"/>
              <a:pathLst>
                <a:path w="1787" h="2453" extrusionOk="0">
                  <a:moveTo>
                    <a:pt x="465" y="1"/>
                  </a:moveTo>
                  <a:cubicBezTo>
                    <a:pt x="309" y="1"/>
                    <a:pt x="151" y="30"/>
                    <a:pt x="1" y="91"/>
                  </a:cubicBezTo>
                  <a:lnTo>
                    <a:pt x="1" y="2366"/>
                  </a:lnTo>
                  <a:cubicBezTo>
                    <a:pt x="148" y="2422"/>
                    <a:pt x="312" y="2452"/>
                    <a:pt x="479" y="2452"/>
                  </a:cubicBezTo>
                  <a:cubicBezTo>
                    <a:pt x="660" y="2452"/>
                    <a:pt x="845" y="2416"/>
                    <a:pt x="1013" y="2342"/>
                  </a:cubicBezTo>
                  <a:cubicBezTo>
                    <a:pt x="1072" y="2306"/>
                    <a:pt x="1144" y="2258"/>
                    <a:pt x="1203" y="2223"/>
                  </a:cubicBezTo>
                  <a:cubicBezTo>
                    <a:pt x="1263" y="2139"/>
                    <a:pt x="1346" y="2080"/>
                    <a:pt x="1406" y="2020"/>
                  </a:cubicBezTo>
                  <a:cubicBezTo>
                    <a:pt x="1715" y="1663"/>
                    <a:pt x="1787" y="1127"/>
                    <a:pt x="1560" y="687"/>
                  </a:cubicBezTo>
                  <a:cubicBezTo>
                    <a:pt x="1513" y="592"/>
                    <a:pt x="1465" y="508"/>
                    <a:pt x="1406" y="437"/>
                  </a:cubicBezTo>
                  <a:cubicBezTo>
                    <a:pt x="1346" y="353"/>
                    <a:pt x="1263" y="294"/>
                    <a:pt x="1191" y="234"/>
                  </a:cubicBezTo>
                  <a:cubicBezTo>
                    <a:pt x="989" y="84"/>
                    <a:pt x="730" y="1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1288250" y="1790575"/>
              <a:ext cx="32175" cy="31125"/>
            </a:xfrm>
            <a:custGeom>
              <a:avLst/>
              <a:gdLst/>
              <a:ahLst/>
              <a:cxnLst/>
              <a:rect l="l" t="t" r="r" b="b"/>
              <a:pathLst>
                <a:path w="1287" h="1245" extrusionOk="0">
                  <a:moveTo>
                    <a:pt x="577" y="1"/>
                  </a:moveTo>
                  <a:cubicBezTo>
                    <a:pt x="530" y="1"/>
                    <a:pt x="477" y="14"/>
                    <a:pt x="429" y="34"/>
                  </a:cubicBezTo>
                  <a:lnTo>
                    <a:pt x="334" y="82"/>
                  </a:lnTo>
                  <a:cubicBezTo>
                    <a:pt x="167" y="165"/>
                    <a:pt x="60" y="320"/>
                    <a:pt x="12" y="499"/>
                  </a:cubicBezTo>
                  <a:cubicBezTo>
                    <a:pt x="0" y="582"/>
                    <a:pt x="0" y="677"/>
                    <a:pt x="12" y="761"/>
                  </a:cubicBezTo>
                  <a:lnTo>
                    <a:pt x="60" y="892"/>
                  </a:lnTo>
                  <a:cubicBezTo>
                    <a:pt x="84" y="951"/>
                    <a:pt x="119" y="999"/>
                    <a:pt x="155" y="1058"/>
                  </a:cubicBezTo>
                  <a:cubicBezTo>
                    <a:pt x="215" y="1130"/>
                    <a:pt x="310" y="1177"/>
                    <a:pt x="381" y="1213"/>
                  </a:cubicBezTo>
                  <a:cubicBezTo>
                    <a:pt x="393" y="1213"/>
                    <a:pt x="417" y="1225"/>
                    <a:pt x="429" y="1225"/>
                  </a:cubicBezTo>
                  <a:cubicBezTo>
                    <a:pt x="478" y="1239"/>
                    <a:pt x="531" y="1245"/>
                    <a:pt x="583" y="1245"/>
                  </a:cubicBezTo>
                  <a:cubicBezTo>
                    <a:pt x="620" y="1245"/>
                    <a:pt x="656" y="1242"/>
                    <a:pt x="691" y="1237"/>
                  </a:cubicBezTo>
                  <a:cubicBezTo>
                    <a:pt x="750" y="1225"/>
                    <a:pt x="798" y="1213"/>
                    <a:pt x="858" y="1177"/>
                  </a:cubicBezTo>
                  <a:cubicBezTo>
                    <a:pt x="1167" y="1034"/>
                    <a:pt x="1286" y="653"/>
                    <a:pt x="1131" y="356"/>
                  </a:cubicBezTo>
                  <a:cubicBezTo>
                    <a:pt x="1036" y="165"/>
                    <a:pt x="858" y="46"/>
                    <a:pt x="667" y="22"/>
                  </a:cubicBezTo>
                  <a:cubicBezTo>
                    <a:pt x="642" y="7"/>
                    <a:pt x="611" y="1"/>
                    <a:pt x="57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1297475" y="2375200"/>
              <a:ext cx="32775" cy="30800"/>
            </a:xfrm>
            <a:custGeom>
              <a:avLst/>
              <a:gdLst/>
              <a:ahLst/>
              <a:cxnLst/>
              <a:rect l="l" t="t" r="r" b="b"/>
              <a:pathLst>
                <a:path w="1311" h="1232" extrusionOk="0">
                  <a:moveTo>
                    <a:pt x="608" y="0"/>
                  </a:moveTo>
                  <a:cubicBezTo>
                    <a:pt x="563" y="0"/>
                    <a:pt x="518" y="3"/>
                    <a:pt x="477" y="9"/>
                  </a:cubicBezTo>
                  <a:cubicBezTo>
                    <a:pt x="429" y="33"/>
                    <a:pt x="393" y="33"/>
                    <a:pt x="369" y="57"/>
                  </a:cubicBezTo>
                  <a:cubicBezTo>
                    <a:pt x="358" y="57"/>
                    <a:pt x="358" y="57"/>
                    <a:pt x="346" y="69"/>
                  </a:cubicBezTo>
                  <a:cubicBezTo>
                    <a:pt x="262" y="117"/>
                    <a:pt x="191" y="164"/>
                    <a:pt x="143" y="224"/>
                  </a:cubicBezTo>
                  <a:lnTo>
                    <a:pt x="60" y="355"/>
                  </a:lnTo>
                  <a:cubicBezTo>
                    <a:pt x="12" y="450"/>
                    <a:pt x="0" y="533"/>
                    <a:pt x="0" y="628"/>
                  </a:cubicBezTo>
                  <a:cubicBezTo>
                    <a:pt x="0" y="712"/>
                    <a:pt x="12" y="807"/>
                    <a:pt x="60" y="890"/>
                  </a:cubicBezTo>
                  <a:cubicBezTo>
                    <a:pt x="160" y="1108"/>
                    <a:pt x="373" y="1232"/>
                    <a:pt x="594" y="1232"/>
                  </a:cubicBezTo>
                  <a:cubicBezTo>
                    <a:pt x="687" y="1232"/>
                    <a:pt x="781" y="1210"/>
                    <a:pt x="870" y="1164"/>
                  </a:cubicBezTo>
                  <a:cubicBezTo>
                    <a:pt x="1191" y="1009"/>
                    <a:pt x="1310" y="640"/>
                    <a:pt x="1143" y="343"/>
                  </a:cubicBezTo>
                  <a:cubicBezTo>
                    <a:pt x="1048" y="164"/>
                    <a:pt x="905" y="57"/>
                    <a:pt x="739" y="9"/>
                  </a:cubicBezTo>
                  <a:cubicBezTo>
                    <a:pt x="697" y="3"/>
                    <a:pt x="652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1445100" y="1689025"/>
              <a:ext cx="39025" cy="34575"/>
            </a:xfrm>
            <a:custGeom>
              <a:avLst/>
              <a:gdLst/>
              <a:ahLst/>
              <a:cxnLst/>
              <a:rect l="l" t="t" r="r" b="b"/>
              <a:pathLst>
                <a:path w="1561" h="1383" extrusionOk="0">
                  <a:moveTo>
                    <a:pt x="787" y="1"/>
                  </a:moveTo>
                  <a:cubicBezTo>
                    <a:pt x="703" y="1"/>
                    <a:pt x="608" y="13"/>
                    <a:pt x="525" y="60"/>
                  </a:cubicBezTo>
                  <a:cubicBezTo>
                    <a:pt x="501" y="60"/>
                    <a:pt x="489" y="72"/>
                    <a:pt x="477" y="72"/>
                  </a:cubicBezTo>
                  <a:cubicBezTo>
                    <a:pt x="132" y="239"/>
                    <a:pt x="1" y="655"/>
                    <a:pt x="168" y="1001"/>
                  </a:cubicBezTo>
                  <a:cubicBezTo>
                    <a:pt x="277" y="1245"/>
                    <a:pt x="530" y="1382"/>
                    <a:pt x="782" y="1382"/>
                  </a:cubicBezTo>
                  <a:cubicBezTo>
                    <a:pt x="886" y="1382"/>
                    <a:pt x="990" y="1359"/>
                    <a:pt x="1084" y="1310"/>
                  </a:cubicBezTo>
                  <a:cubicBezTo>
                    <a:pt x="1430" y="1144"/>
                    <a:pt x="1561" y="727"/>
                    <a:pt x="1394" y="405"/>
                  </a:cubicBezTo>
                  <a:cubicBezTo>
                    <a:pt x="1394" y="405"/>
                    <a:pt x="1394" y="394"/>
                    <a:pt x="1382" y="394"/>
                  </a:cubicBezTo>
                  <a:cubicBezTo>
                    <a:pt x="1358" y="310"/>
                    <a:pt x="1311" y="239"/>
                    <a:pt x="1251" y="179"/>
                  </a:cubicBezTo>
                  <a:cubicBezTo>
                    <a:pt x="1132" y="60"/>
                    <a:pt x="953" y="1"/>
                    <a:pt x="7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1285875" y="1477700"/>
              <a:ext cx="24725" cy="24425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488" y="0"/>
                  </a:moveTo>
                  <a:cubicBezTo>
                    <a:pt x="429" y="0"/>
                    <a:pt x="369" y="12"/>
                    <a:pt x="310" y="36"/>
                  </a:cubicBezTo>
                  <a:cubicBezTo>
                    <a:pt x="214" y="72"/>
                    <a:pt x="119" y="155"/>
                    <a:pt x="60" y="250"/>
                  </a:cubicBezTo>
                  <a:cubicBezTo>
                    <a:pt x="12" y="334"/>
                    <a:pt x="0" y="405"/>
                    <a:pt x="0" y="488"/>
                  </a:cubicBezTo>
                  <a:lnTo>
                    <a:pt x="0" y="524"/>
                  </a:lnTo>
                  <a:cubicBezTo>
                    <a:pt x="12" y="715"/>
                    <a:pt x="131" y="881"/>
                    <a:pt x="310" y="953"/>
                  </a:cubicBezTo>
                  <a:cubicBezTo>
                    <a:pt x="369" y="965"/>
                    <a:pt x="429" y="977"/>
                    <a:pt x="488" y="977"/>
                  </a:cubicBezTo>
                  <a:cubicBezTo>
                    <a:pt x="524" y="977"/>
                    <a:pt x="548" y="977"/>
                    <a:pt x="583" y="965"/>
                  </a:cubicBezTo>
                  <a:cubicBezTo>
                    <a:pt x="750" y="941"/>
                    <a:pt x="893" y="798"/>
                    <a:pt x="941" y="655"/>
                  </a:cubicBezTo>
                  <a:cubicBezTo>
                    <a:pt x="953" y="596"/>
                    <a:pt x="964" y="548"/>
                    <a:pt x="964" y="488"/>
                  </a:cubicBezTo>
                  <a:cubicBezTo>
                    <a:pt x="988" y="465"/>
                    <a:pt x="964" y="417"/>
                    <a:pt x="964" y="393"/>
                  </a:cubicBezTo>
                  <a:cubicBezTo>
                    <a:pt x="929" y="191"/>
                    <a:pt x="774" y="48"/>
                    <a:pt x="583" y="12"/>
                  </a:cubicBezTo>
                  <a:cubicBezTo>
                    <a:pt x="548" y="12"/>
                    <a:pt x="524" y="0"/>
                    <a:pt x="48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1400175" y="1494100"/>
              <a:ext cx="32750" cy="31300"/>
            </a:xfrm>
            <a:custGeom>
              <a:avLst/>
              <a:gdLst/>
              <a:ahLst/>
              <a:cxnLst/>
              <a:rect l="l" t="t" r="r" b="b"/>
              <a:pathLst>
                <a:path w="1310" h="1252" extrusionOk="0">
                  <a:moveTo>
                    <a:pt x="646" y="0"/>
                  </a:moveTo>
                  <a:cubicBezTo>
                    <a:pt x="553" y="0"/>
                    <a:pt x="458" y="22"/>
                    <a:pt x="369" y="70"/>
                  </a:cubicBezTo>
                  <a:cubicBezTo>
                    <a:pt x="286" y="118"/>
                    <a:pt x="202" y="178"/>
                    <a:pt x="143" y="249"/>
                  </a:cubicBezTo>
                  <a:cubicBezTo>
                    <a:pt x="83" y="321"/>
                    <a:pt x="48" y="416"/>
                    <a:pt x="24" y="499"/>
                  </a:cubicBezTo>
                  <a:cubicBezTo>
                    <a:pt x="0" y="642"/>
                    <a:pt x="12" y="773"/>
                    <a:pt x="83" y="904"/>
                  </a:cubicBezTo>
                  <a:cubicBezTo>
                    <a:pt x="193" y="1123"/>
                    <a:pt x="414" y="1252"/>
                    <a:pt x="644" y="1252"/>
                  </a:cubicBezTo>
                  <a:cubicBezTo>
                    <a:pt x="664" y="1252"/>
                    <a:pt x="683" y="1251"/>
                    <a:pt x="702" y="1249"/>
                  </a:cubicBezTo>
                  <a:cubicBezTo>
                    <a:pt x="774" y="1249"/>
                    <a:pt x="845" y="1213"/>
                    <a:pt x="917" y="1190"/>
                  </a:cubicBezTo>
                  <a:cubicBezTo>
                    <a:pt x="929" y="1194"/>
                    <a:pt x="938" y="1195"/>
                    <a:pt x="945" y="1195"/>
                  </a:cubicBezTo>
                  <a:cubicBezTo>
                    <a:pt x="960" y="1195"/>
                    <a:pt x="968" y="1190"/>
                    <a:pt x="976" y="1190"/>
                  </a:cubicBezTo>
                  <a:cubicBezTo>
                    <a:pt x="1155" y="1083"/>
                    <a:pt x="1274" y="904"/>
                    <a:pt x="1298" y="702"/>
                  </a:cubicBezTo>
                  <a:cubicBezTo>
                    <a:pt x="1310" y="606"/>
                    <a:pt x="1298" y="499"/>
                    <a:pt x="1250" y="416"/>
                  </a:cubicBezTo>
                  <a:cubicBezTo>
                    <a:pt x="1250" y="404"/>
                    <a:pt x="1226" y="392"/>
                    <a:pt x="1214" y="356"/>
                  </a:cubicBezTo>
                  <a:cubicBezTo>
                    <a:pt x="1096" y="136"/>
                    <a:pt x="875" y="0"/>
                    <a:pt x="64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5"/>
          <p:cNvSpPr txBox="1">
            <a:spLocks noGrp="1"/>
          </p:cNvSpPr>
          <p:nvPr>
            <p:ph type="title" idx="2"/>
          </p:nvPr>
        </p:nvSpPr>
        <p:spPr>
          <a:xfrm>
            <a:off x="1525123" y="2626694"/>
            <a:ext cx="2885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5"/>
          <p:cNvSpPr txBox="1">
            <a:spLocks noGrp="1"/>
          </p:cNvSpPr>
          <p:nvPr>
            <p:ph type="title" idx="3"/>
          </p:nvPr>
        </p:nvSpPr>
        <p:spPr>
          <a:xfrm>
            <a:off x="4733177" y="2626694"/>
            <a:ext cx="2885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5"/>
          <p:cNvSpPr txBox="1">
            <a:spLocks noGrp="1"/>
          </p:cNvSpPr>
          <p:nvPr>
            <p:ph type="subTitle" idx="1"/>
          </p:nvPr>
        </p:nvSpPr>
        <p:spPr>
          <a:xfrm>
            <a:off x="4733173" y="2945269"/>
            <a:ext cx="2885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8" name="Google Shape;498;p5"/>
          <p:cNvSpPr txBox="1">
            <a:spLocks noGrp="1"/>
          </p:cNvSpPr>
          <p:nvPr>
            <p:ph type="subTitle" idx="4"/>
          </p:nvPr>
        </p:nvSpPr>
        <p:spPr>
          <a:xfrm>
            <a:off x="1525123" y="2945269"/>
            <a:ext cx="2885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6"/>
          <p:cNvGrpSpPr/>
          <p:nvPr/>
        </p:nvGrpSpPr>
        <p:grpSpPr>
          <a:xfrm>
            <a:off x="5202063" y="4121297"/>
            <a:ext cx="3941609" cy="1021956"/>
            <a:chOff x="2582150" y="3714800"/>
            <a:chExt cx="2689050" cy="697200"/>
          </a:xfrm>
        </p:grpSpPr>
        <p:sp>
          <p:nvSpPr>
            <p:cNvPr id="501" name="Google Shape;501;p6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6"/>
          <p:cNvGrpSpPr/>
          <p:nvPr/>
        </p:nvGrpSpPr>
        <p:grpSpPr>
          <a:xfrm flipH="1">
            <a:off x="38" y="4121297"/>
            <a:ext cx="3941609" cy="1021956"/>
            <a:chOff x="2582150" y="3714800"/>
            <a:chExt cx="2689050" cy="697200"/>
          </a:xfrm>
        </p:grpSpPr>
        <p:sp>
          <p:nvSpPr>
            <p:cNvPr id="562" name="Google Shape;562;p6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6"/>
          <p:cNvGrpSpPr/>
          <p:nvPr/>
        </p:nvGrpSpPr>
        <p:grpSpPr>
          <a:xfrm rot="10800000">
            <a:off x="157" y="95"/>
            <a:ext cx="1146035" cy="1362783"/>
            <a:chOff x="3048875" y="2669025"/>
            <a:chExt cx="504550" cy="599975"/>
          </a:xfrm>
        </p:grpSpPr>
        <p:sp>
          <p:nvSpPr>
            <p:cNvPr id="623" name="Google Shape;623;p6"/>
            <p:cNvSpPr/>
            <p:nvPr/>
          </p:nvSpPr>
          <p:spPr>
            <a:xfrm>
              <a:off x="3048875" y="3200825"/>
              <a:ext cx="57175" cy="68175"/>
            </a:xfrm>
            <a:custGeom>
              <a:avLst/>
              <a:gdLst/>
              <a:ahLst/>
              <a:cxnLst/>
              <a:rect l="l" t="t" r="r" b="b"/>
              <a:pathLst>
                <a:path w="2287" h="2727" extrusionOk="0">
                  <a:moveTo>
                    <a:pt x="2215" y="0"/>
                  </a:moveTo>
                  <a:cubicBezTo>
                    <a:pt x="2180" y="0"/>
                    <a:pt x="2156" y="12"/>
                    <a:pt x="2120" y="36"/>
                  </a:cubicBezTo>
                  <a:lnTo>
                    <a:pt x="1" y="2727"/>
                  </a:lnTo>
                  <a:lnTo>
                    <a:pt x="358" y="2727"/>
                  </a:lnTo>
                  <a:lnTo>
                    <a:pt x="2287" y="286"/>
                  </a:lnTo>
                  <a:cubicBezTo>
                    <a:pt x="2275" y="250"/>
                    <a:pt x="2251" y="203"/>
                    <a:pt x="2239" y="179"/>
                  </a:cubicBezTo>
                  <a:cubicBezTo>
                    <a:pt x="2227" y="119"/>
                    <a:pt x="2215" y="60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3117925" y="2833225"/>
              <a:ext cx="56300" cy="351550"/>
            </a:xfrm>
            <a:custGeom>
              <a:avLst/>
              <a:gdLst/>
              <a:ahLst/>
              <a:cxnLst/>
              <a:rect l="l" t="t" r="r" b="b"/>
              <a:pathLst>
                <a:path w="2252" h="14062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2216" y="12"/>
                    <a:pt x="2204" y="36"/>
                    <a:pt x="2168" y="36"/>
                  </a:cubicBezTo>
                  <a:cubicBezTo>
                    <a:pt x="2140" y="50"/>
                    <a:pt x="2113" y="57"/>
                    <a:pt x="2088" y="57"/>
                  </a:cubicBezTo>
                  <a:cubicBezTo>
                    <a:pt x="2050" y="57"/>
                    <a:pt x="2013" y="41"/>
                    <a:pt x="1977" y="12"/>
                  </a:cubicBezTo>
                  <a:lnTo>
                    <a:pt x="1" y="14026"/>
                  </a:lnTo>
                  <a:cubicBezTo>
                    <a:pt x="72" y="14038"/>
                    <a:pt x="180" y="14049"/>
                    <a:pt x="275" y="14061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3174200" y="2826975"/>
              <a:ext cx="144675" cy="8050"/>
            </a:xfrm>
            <a:custGeom>
              <a:avLst/>
              <a:gdLst/>
              <a:ahLst/>
              <a:cxnLst/>
              <a:rect l="l" t="t" r="r" b="b"/>
              <a:pathLst>
                <a:path w="5787" h="322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12"/>
                    <a:pt x="48" y="24"/>
                    <a:pt x="60" y="36"/>
                  </a:cubicBezTo>
                  <a:cubicBezTo>
                    <a:pt x="72" y="119"/>
                    <a:pt x="60" y="203"/>
                    <a:pt x="0" y="262"/>
                  </a:cubicBezTo>
                  <a:lnTo>
                    <a:pt x="5763" y="322"/>
                  </a:lnTo>
                  <a:cubicBezTo>
                    <a:pt x="5739" y="226"/>
                    <a:pt x="5763" y="131"/>
                    <a:pt x="5787" y="6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3128650" y="3208250"/>
              <a:ext cx="68500" cy="60175"/>
            </a:xfrm>
            <a:custGeom>
              <a:avLst/>
              <a:gdLst/>
              <a:ahLst/>
              <a:cxnLst/>
              <a:rect l="l" t="t" r="r" b="b"/>
              <a:pathLst>
                <a:path w="2740" h="2407" extrusionOk="0">
                  <a:moveTo>
                    <a:pt x="203" y="1"/>
                  </a:moveTo>
                  <a:cubicBezTo>
                    <a:pt x="155" y="72"/>
                    <a:pt x="96" y="144"/>
                    <a:pt x="1" y="191"/>
                  </a:cubicBezTo>
                  <a:lnTo>
                    <a:pt x="2346" y="2406"/>
                  </a:lnTo>
                  <a:lnTo>
                    <a:pt x="2739" y="240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3202775" y="3124925"/>
              <a:ext cx="147350" cy="144075"/>
            </a:xfrm>
            <a:custGeom>
              <a:avLst/>
              <a:gdLst/>
              <a:ahLst/>
              <a:cxnLst/>
              <a:rect l="l" t="t" r="r" b="b"/>
              <a:pathLst>
                <a:path w="5894" h="5763" extrusionOk="0">
                  <a:moveTo>
                    <a:pt x="5703" y="0"/>
                  </a:moveTo>
                  <a:lnTo>
                    <a:pt x="0" y="5763"/>
                  </a:lnTo>
                  <a:lnTo>
                    <a:pt x="393" y="5763"/>
                  </a:lnTo>
                  <a:lnTo>
                    <a:pt x="5894" y="191"/>
                  </a:lnTo>
                  <a:cubicBezTo>
                    <a:pt x="5822" y="143"/>
                    <a:pt x="5751" y="84"/>
                    <a:pt x="57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3367375" y="2941850"/>
              <a:ext cx="161950" cy="165825"/>
            </a:xfrm>
            <a:custGeom>
              <a:avLst/>
              <a:gdLst/>
              <a:ahLst/>
              <a:cxnLst/>
              <a:rect l="l" t="t" r="r" b="b"/>
              <a:pathLst>
                <a:path w="6478" h="6633" extrusionOk="0">
                  <a:moveTo>
                    <a:pt x="6311" y="1"/>
                  </a:moveTo>
                  <a:lnTo>
                    <a:pt x="0" y="6442"/>
                  </a:lnTo>
                  <a:cubicBezTo>
                    <a:pt x="72" y="6490"/>
                    <a:pt x="131" y="6561"/>
                    <a:pt x="191" y="6633"/>
                  </a:cubicBezTo>
                  <a:lnTo>
                    <a:pt x="6477" y="203"/>
                  </a:lnTo>
                  <a:cubicBezTo>
                    <a:pt x="6466" y="191"/>
                    <a:pt x="6466" y="156"/>
                    <a:pt x="6466" y="144"/>
                  </a:cubicBezTo>
                  <a:cubicBezTo>
                    <a:pt x="6382" y="132"/>
                    <a:pt x="6323" y="72"/>
                    <a:pt x="631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3356050" y="3130875"/>
              <a:ext cx="23850" cy="137550"/>
            </a:xfrm>
            <a:custGeom>
              <a:avLst/>
              <a:gdLst/>
              <a:ahLst/>
              <a:cxnLst/>
              <a:rect l="l" t="t" r="r" b="b"/>
              <a:pathLst>
                <a:path w="954" h="5502" extrusionOk="0">
                  <a:moveTo>
                    <a:pt x="287" y="0"/>
                  </a:moveTo>
                  <a:cubicBezTo>
                    <a:pt x="231" y="28"/>
                    <a:pt x="175" y="40"/>
                    <a:pt x="119" y="40"/>
                  </a:cubicBezTo>
                  <a:cubicBezTo>
                    <a:pt x="80" y="40"/>
                    <a:pt x="40" y="34"/>
                    <a:pt x="1" y="24"/>
                  </a:cubicBezTo>
                  <a:lnTo>
                    <a:pt x="1" y="24"/>
                  </a:lnTo>
                  <a:lnTo>
                    <a:pt x="668" y="5501"/>
                  </a:lnTo>
                  <a:lnTo>
                    <a:pt x="953" y="550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3310225" y="2699575"/>
              <a:ext cx="19975" cy="123550"/>
            </a:xfrm>
            <a:custGeom>
              <a:avLst/>
              <a:gdLst/>
              <a:ahLst/>
              <a:cxnLst/>
              <a:rect l="l" t="t" r="r" b="b"/>
              <a:pathLst>
                <a:path w="799" h="4942" extrusionOk="0">
                  <a:moveTo>
                    <a:pt x="274" y="0"/>
                  </a:moveTo>
                  <a:cubicBezTo>
                    <a:pt x="262" y="0"/>
                    <a:pt x="239" y="12"/>
                    <a:pt x="227" y="12"/>
                  </a:cubicBezTo>
                  <a:cubicBezTo>
                    <a:pt x="155" y="48"/>
                    <a:pt x="84" y="48"/>
                    <a:pt x="0" y="48"/>
                  </a:cubicBezTo>
                  <a:lnTo>
                    <a:pt x="524" y="4941"/>
                  </a:lnTo>
                  <a:cubicBezTo>
                    <a:pt x="536" y="4929"/>
                    <a:pt x="572" y="4918"/>
                    <a:pt x="584" y="4918"/>
                  </a:cubicBezTo>
                  <a:cubicBezTo>
                    <a:pt x="629" y="4895"/>
                    <a:pt x="679" y="4887"/>
                    <a:pt x="725" y="4887"/>
                  </a:cubicBezTo>
                  <a:cubicBezTo>
                    <a:pt x="751" y="4887"/>
                    <a:pt x="776" y="4889"/>
                    <a:pt x="798" y="489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3338500" y="2828750"/>
              <a:ext cx="94675" cy="9550"/>
            </a:xfrm>
            <a:custGeom>
              <a:avLst/>
              <a:gdLst/>
              <a:ahLst/>
              <a:cxnLst/>
              <a:rect l="l" t="t" r="r" b="b"/>
              <a:pathLst>
                <a:path w="3787" h="382" extrusionOk="0">
                  <a:moveTo>
                    <a:pt x="1" y="1"/>
                  </a:moveTo>
                  <a:cubicBezTo>
                    <a:pt x="1" y="12"/>
                    <a:pt x="24" y="12"/>
                    <a:pt x="24" y="24"/>
                  </a:cubicBezTo>
                  <a:cubicBezTo>
                    <a:pt x="48" y="120"/>
                    <a:pt x="48" y="191"/>
                    <a:pt x="36" y="286"/>
                  </a:cubicBezTo>
                  <a:lnTo>
                    <a:pt x="3787" y="382"/>
                  </a:lnTo>
                  <a:cubicBezTo>
                    <a:pt x="3775" y="370"/>
                    <a:pt x="3775" y="358"/>
                    <a:pt x="3775" y="346"/>
                  </a:cubicBezTo>
                  <a:cubicBezTo>
                    <a:pt x="3739" y="251"/>
                    <a:pt x="3739" y="179"/>
                    <a:pt x="375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3531375" y="2913875"/>
              <a:ext cx="22050" cy="23850"/>
            </a:xfrm>
            <a:custGeom>
              <a:avLst/>
              <a:gdLst/>
              <a:ahLst/>
              <a:cxnLst/>
              <a:rect l="l" t="t" r="r" b="b"/>
              <a:pathLst>
                <a:path w="882" h="954" extrusionOk="0">
                  <a:moveTo>
                    <a:pt x="882" y="1"/>
                  </a:moveTo>
                  <a:lnTo>
                    <a:pt x="1" y="787"/>
                  </a:lnTo>
                  <a:cubicBezTo>
                    <a:pt x="84" y="787"/>
                    <a:pt x="179" y="846"/>
                    <a:pt x="227" y="953"/>
                  </a:cubicBezTo>
                  <a:lnTo>
                    <a:pt x="882" y="37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3319750" y="2693325"/>
              <a:ext cx="118200" cy="135750"/>
            </a:xfrm>
            <a:custGeom>
              <a:avLst/>
              <a:gdLst/>
              <a:ahLst/>
              <a:cxnLst/>
              <a:rect l="l" t="t" r="r" b="b"/>
              <a:pathLst>
                <a:path w="4728" h="5430" extrusionOk="0">
                  <a:moveTo>
                    <a:pt x="191" y="0"/>
                  </a:moveTo>
                  <a:cubicBezTo>
                    <a:pt x="143" y="72"/>
                    <a:pt x="72" y="143"/>
                    <a:pt x="0" y="191"/>
                  </a:cubicBezTo>
                  <a:lnTo>
                    <a:pt x="4537" y="5429"/>
                  </a:lnTo>
                  <a:cubicBezTo>
                    <a:pt x="4584" y="5346"/>
                    <a:pt x="4644" y="5287"/>
                    <a:pt x="4727" y="523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3446250" y="2840650"/>
              <a:ext cx="82775" cy="98250"/>
            </a:xfrm>
            <a:custGeom>
              <a:avLst/>
              <a:gdLst/>
              <a:ahLst/>
              <a:cxnLst/>
              <a:rect l="l" t="t" r="r" b="b"/>
              <a:pathLst>
                <a:path w="3311" h="3930" extrusionOk="0">
                  <a:moveTo>
                    <a:pt x="215" y="1"/>
                  </a:moveTo>
                  <a:cubicBezTo>
                    <a:pt x="179" y="60"/>
                    <a:pt x="96" y="120"/>
                    <a:pt x="12" y="144"/>
                  </a:cubicBezTo>
                  <a:lnTo>
                    <a:pt x="1" y="144"/>
                  </a:lnTo>
                  <a:lnTo>
                    <a:pt x="3132" y="3930"/>
                  </a:lnTo>
                  <a:cubicBezTo>
                    <a:pt x="3156" y="3835"/>
                    <a:pt x="3215" y="3751"/>
                    <a:pt x="3311" y="371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3528700" y="2944550"/>
              <a:ext cx="24725" cy="46750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274" y="0"/>
                  </a:moveTo>
                  <a:cubicBezTo>
                    <a:pt x="239" y="24"/>
                    <a:pt x="215" y="36"/>
                    <a:pt x="167" y="60"/>
                  </a:cubicBezTo>
                  <a:cubicBezTo>
                    <a:pt x="138" y="66"/>
                    <a:pt x="108" y="69"/>
                    <a:pt x="79" y="69"/>
                  </a:cubicBezTo>
                  <a:cubicBezTo>
                    <a:pt x="51" y="69"/>
                    <a:pt x="24" y="66"/>
                    <a:pt x="1" y="60"/>
                  </a:cubicBezTo>
                  <a:lnTo>
                    <a:pt x="1" y="60"/>
                  </a:lnTo>
                  <a:cubicBezTo>
                    <a:pt x="1" y="72"/>
                    <a:pt x="1" y="95"/>
                    <a:pt x="13" y="119"/>
                  </a:cubicBezTo>
                  <a:lnTo>
                    <a:pt x="989" y="1869"/>
                  </a:lnTo>
                  <a:lnTo>
                    <a:pt x="989" y="131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3292950" y="2669025"/>
              <a:ext cx="34550" cy="31750"/>
            </a:xfrm>
            <a:custGeom>
              <a:avLst/>
              <a:gdLst/>
              <a:ahLst/>
              <a:cxnLst/>
              <a:rect l="l" t="t" r="r" b="b"/>
              <a:pathLst>
                <a:path w="1382" h="1270" extrusionOk="0">
                  <a:moveTo>
                    <a:pt x="694" y="1"/>
                  </a:moveTo>
                  <a:cubicBezTo>
                    <a:pt x="629" y="1"/>
                    <a:pt x="564" y="11"/>
                    <a:pt x="501" y="32"/>
                  </a:cubicBezTo>
                  <a:cubicBezTo>
                    <a:pt x="179" y="151"/>
                    <a:pt x="1" y="508"/>
                    <a:pt x="96" y="841"/>
                  </a:cubicBezTo>
                  <a:cubicBezTo>
                    <a:pt x="191" y="1091"/>
                    <a:pt x="429" y="1258"/>
                    <a:pt x="680" y="1270"/>
                  </a:cubicBezTo>
                  <a:cubicBezTo>
                    <a:pt x="751" y="1270"/>
                    <a:pt x="822" y="1270"/>
                    <a:pt x="906" y="1234"/>
                  </a:cubicBezTo>
                  <a:cubicBezTo>
                    <a:pt x="953" y="1234"/>
                    <a:pt x="965" y="1222"/>
                    <a:pt x="965" y="1222"/>
                  </a:cubicBezTo>
                  <a:lnTo>
                    <a:pt x="1049" y="1175"/>
                  </a:lnTo>
                  <a:cubicBezTo>
                    <a:pt x="1132" y="1139"/>
                    <a:pt x="1203" y="1056"/>
                    <a:pt x="1251" y="984"/>
                  </a:cubicBezTo>
                  <a:cubicBezTo>
                    <a:pt x="1346" y="841"/>
                    <a:pt x="1382" y="627"/>
                    <a:pt x="1311" y="436"/>
                  </a:cubicBezTo>
                  <a:cubicBezTo>
                    <a:pt x="1215" y="169"/>
                    <a:pt x="958" y="1"/>
                    <a:pt x="6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3103950" y="3184550"/>
              <a:ext cx="32475" cy="31650"/>
            </a:xfrm>
            <a:custGeom>
              <a:avLst/>
              <a:gdLst/>
              <a:ahLst/>
              <a:cxnLst/>
              <a:rect l="l" t="t" r="r" b="b"/>
              <a:pathLst>
                <a:path w="1299" h="1266" extrusionOk="0">
                  <a:moveTo>
                    <a:pt x="669" y="1"/>
                  </a:moveTo>
                  <a:cubicBezTo>
                    <a:pt x="631" y="1"/>
                    <a:pt x="594" y="3"/>
                    <a:pt x="560" y="8"/>
                  </a:cubicBezTo>
                  <a:cubicBezTo>
                    <a:pt x="512" y="8"/>
                    <a:pt x="489" y="20"/>
                    <a:pt x="441" y="44"/>
                  </a:cubicBezTo>
                  <a:cubicBezTo>
                    <a:pt x="179" y="127"/>
                    <a:pt x="0" y="401"/>
                    <a:pt x="12" y="663"/>
                  </a:cubicBezTo>
                  <a:cubicBezTo>
                    <a:pt x="12" y="723"/>
                    <a:pt x="24" y="782"/>
                    <a:pt x="36" y="842"/>
                  </a:cubicBezTo>
                  <a:cubicBezTo>
                    <a:pt x="60" y="854"/>
                    <a:pt x="72" y="901"/>
                    <a:pt x="84" y="937"/>
                  </a:cubicBezTo>
                  <a:cubicBezTo>
                    <a:pt x="204" y="1141"/>
                    <a:pt x="419" y="1266"/>
                    <a:pt x="649" y="1266"/>
                  </a:cubicBezTo>
                  <a:cubicBezTo>
                    <a:pt x="714" y="1266"/>
                    <a:pt x="780" y="1256"/>
                    <a:pt x="846" y="1235"/>
                  </a:cubicBezTo>
                  <a:cubicBezTo>
                    <a:pt x="905" y="1211"/>
                    <a:pt x="953" y="1187"/>
                    <a:pt x="989" y="1151"/>
                  </a:cubicBezTo>
                  <a:cubicBezTo>
                    <a:pt x="1072" y="1092"/>
                    <a:pt x="1143" y="1032"/>
                    <a:pt x="1191" y="961"/>
                  </a:cubicBezTo>
                  <a:cubicBezTo>
                    <a:pt x="1274" y="818"/>
                    <a:pt x="1298" y="616"/>
                    <a:pt x="1239" y="425"/>
                  </a:cubicBezTo>
                  <a:cubicBezTo>
                    <a:pt x="1167" y="235"/>
                    <a:pt x="1024" y="80"/>
                    <a:pt x="834" y="20"/>
                  </a:cubicBezTo>
                  <a:cubicBezTo>
                    <a:pt x="778" y="6"/>
                    <a:pt x="722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3340000" y="3100100"/>
              <a:ext cx="35125" cy="32400"/>
            </a:xfrm>
            <a:custGeom>
              <a:avLst/>
              <a:gdLst/>
              <a:ahLst/>
              <a:cxnLst/>
              <a:rect l="l" t="t" r="r" b="b"/>
              <a:pathLst>
                <a:path w="1405" h="1296" extrusionOk="0">
                  <a:moveTo>
                    <a:pt x="710" y="1"/>
                  </a:moveTo>
                  <a:cubicBezTo>
                    <a:pt x="644" y="1"/>
                    <a:pt x="575" y="14"/>
                    <a:pt x="512" y="41"/>
                  </a:cubicBezTo>
                  <a:lnTo>
                    <a:pt x="500" y="41"/>
                  </a:lnTo>
                  <a:cubicBezTo>
                    <a:pt x="167" y="172"/>
                    <a:pt x="0" y="517"/>
                    <a:pt x="107" y="838"/>
                  </a:cubicBezTo>
                  <a:cubicBezTo>
                    <a:pt x="119" y="898"/>
                    <a:pt x="155" y="946"/>
                    <a:pt x="179" y="1005"/>
                  </a:cubicBezTo>
                  <a:cubicBezTo>
                    <a:pt x="238" y="1077"/>
                    <a:pt x="298" y="1136"/>
                    <a:pt x="393" y="1196"/>
                  </a:cubicBezTo>
                  <a:cubicBezTo>
                    <a:pt x="464" y="1243"/>
                    <a:pt x="560" y="1267"/>
                    <a:pt x="631" y="1291"/>
                  </a:cubicBezTo>
                  <a:cubicBezTo>
                    <a:pt x="652" y="1294"/>
                    <a:pt x="673" y="1295"/>
                    <a:pt x="695" y="1295"/>
                  </a:cubicBezTo>
                  <a:cubicBezTo>
                    <a:pt x="761" y="1295"/>
                    <a:pt x="831" y="1282"/>
                    <a:pt x="893" y="1255"/>
                  </a:cubicBezTo>
                  <a:cubicBezTo>
                    <a:pt x="1226" y="1136"/>
                    <a:pt x="1405" y="779"/>
                    <a:pt x="1298" y="457"/>
                  </a:cubicBezTo>
                  <a:cubicBezTo>
                    <a:pt x="1286" y="410"/>
                    <a:pt x="1274" y="362"/>
                    <a:pt x="1238" y="338"/>
                  </a:cubicBezTo>
                  <a:cubicBezTo>
                    <a:pt x="1226" y="231"/>
                    <a:pt x="1155" y="160"/>
                    <a:pt x="1072" y="112"/>
                  </a:cubicBezTo>
                  <a:cubicBezTo>
                    <a:pt x="988" y="53"/>
                    <a:pt x="881" y="5"/>
                    <a:pt x="774" y="5"/>
                  </a:cubicBezTo>
                  <a:cubicBezTo>
                    <a:pt x="753" y="2"/>
                    <a:pt x="732" y="1"/>
                    <a:pt x="7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3163775" y="28243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1" y="0"/>
                  </a:moveTo>
                  <a:cubicBezTo>
                    <a:pt x="228" y="0"/>
                    <a:pt x="204" y="3"/>
                    <a:pt x="179" y="9"/>
                  </a:cubicBezTo>
                  <a:cubicBezTo>
                    <a:pt x="60" y="56"/>
                    <a:pt x="1" y="176"/>
                    <a:pt x="36" y="295"/>
                  </a:cubicBezTo>
                  <a:cubicBezTo>
                    <a:pt x="60" y="330"/>
                    <a:pt x="84" y="378"/>
                    <a:pt x="132" y="402"/>
                  </a:cubicBezTo>
                  <a:cubicBezTo>
                    <a:pt x="168" y="416"/>
                    <a:pt x="205" y="427"/>
                    <a:pt x="245" y="427"/>
                  </a:cubicBezTo>
                  <a:cubicBezTo>
                    <a:pt x="269" y="427"/>
                    <a:pt x="295" y="423"/>
                    <a:pt x="322" y="414"/>
                  </a:cubicBezTo>
                  <a:cubicBezTo>
                    <a:pt x="358" y="390"/>
                    <a:pt x="382" y="378"/>
                    <a:pt x="405" y="366"/>
                  </a:cubicBezTo>
                  <a:cubicBezTo>
                    <a:pt x="465" y="307"/>
                    <a:pt x="489" y="223"/>
                    <a:pt x="465" y="140"/>
                  </a:cubicBezTo>
                  <a:cubicBezTo>
                    <a:pt x="465" y="128"/>
                    <a:pt x="441" y="116"/>
                    <a:pt x="429" y="104"/>
                  </a:cubicBezTo>
                  <a:cubicBezTo>
                    <a:pt x="384" y="31"/>
                    <a:pt x="324" y="0"/>
                    <a:pt x="25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3431975" y="2823200"/>
              <a:ext cx="22625" cy="21500"/>
            </a:xfrm>
            <a:custGeom>
              <a:avLst/>
              <a:gdLst/>
              <a:ahLst/>
              <a:cxnLst/>
              <a:rect l="l" t="t" r="r" b="b"/>
              <a:pathLst>
                <a:path w="905" h="860" extrusionOk="0">
                  <a:moveTo>
                    <a:pt x="452" y="1"/>
                  </a:moveTo>
                  <a:cubicBezTo>
                    <a:pt x="401" y="1"/>
                    <a:pt x="349" y="11"/>
                    <a:pt x="298" y="32"/>
                  </a:cubicBezTo>
                  <a:cubicBezTo>
                    <a:pt x="274" y="44"/>
                    <a:pt x="250" y="44"/>
                    <a:pt x="238" y="56"/>
                  </a:cubicBezTo>
                  <a:cubicBezTo>
                    <a:pt x="155" y="80"/>
                    <a:pt x="95" y="163"/>
                    <a:pt x="48" y="234"/>
                  </a:cubicBezTo>
                  <a:cubicBezTo>
                    <a:pt x="36" y="270"/>
                    <a:pt x="36" y="294"/>
                    <a:pt x="12" y="330"/>
                  </a:cubicBezTo>
                  <a:cubicBezTo>
                    <a:pt x="0" y="401"/>
                    <a:pt x="0" y="484"/>
                    <a:pt x="36" y="568"/>
                  </a:cubicBezTo>
                  <a:cubicBezTo>
                    <a:pt x="36" y="580"/>
                    <a:pt x="48" y="580"/>
                    <a:pt x="48" y="592"/>
                  </a:cubicBezTo>
                  <a:cubicBezTo>
                    <a:pt x="105" y="764"/>
                    <a:pt x="270" y="859"/>
                    <a:pt x="444" y="859"/>
                  </a:cubicBezTo>
                  <a:cubicBezTo>
                    <a:pt x="486" y="859"/>
                    <a:pt x="529" y="853"/>
                    <a:pt x="572" y="842"/>
                  </a:cubicBezTo>
                  <a:lnTo>
                    <a:pt x="583" y="842"/>
                  </a:lnTo>
                  <a:cubicBezTo>
                    <a:pt x="667" y="818"/>
                    <a:pt x="750" y="770"/>
                    <a:pt x="786" y="699"/>
                  </a:cubicBezTo>
                  <a:cubicBezTo>
                    <a:pt x="881" y="592"/>
                    <a:pt x="905" y="425"/>
                    <a:pt x="845" y="294"/>
                  </a:cubicBezTo>
                  <a:cubicBezTo>
                    <a:pt x="790" y="119"/>
                    <a:pt x="628" y="1"/>
                    <a:pt x="4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3317375" y="2821475"/>
              <a:ext cx="22350" cy="22125"/>
            </a:xfrm>
            <a:custGeom>
              <a:avLst/>
              <a:gdLst/>
              <a:ahLst/>
              <a:cxnLst/>
              <a:rect l="l" t="t" r="r" b="b"/>
              <a:pathLst>
                <a:path w="894" h="885" extrusionOk="0">
                  <a:moveTo>
                    <a:pt x="455" y="1"/>
                  </a:moveTo>
                  <a:cubicBezTo>
                    <a:pt x="405" y="1"/>
                    <a:pt x="348" y="9"/>
                    <a:pt x="298" y="18"/>
                  </a:cubicBezTo>
                  <a:cubicBezTo>
                    <a:pt x="274" y="30"/>
                    <a:pt x="250" y="30"/>
                    <a:pt x="238" y="53"/>
                  </a:cubicBezTo>
                  <a:cubicBezTo>
                    <a:pt x="155" y="89"/>
                    <a:pt x="95" y="172"/>
                    <a:pt x="48" y="256"/>
                  </a:cubicBezTo>
                  <a:cubicBezTo>
                    <a:pt x="12" y="351"/>
                    <a:pt x="0" y="446"/>
                    <a:pt x="12" y="542"/>
                  </a:cubicBezTo>
                  <a:cubicBezTo>
                    <a:pt x="12" y="553"/>
                    <a:pt x="12" y="577"/>
                    <a:pt x="36" y="589"/>
                  </a:cubicBezTo>
                  <a:cubicBezTo>
                    <a:pt x="72" y="732"/>
                    <a:pt x="191" y="827"/>
                    <a:pt x="334" y="863"/>
                  </a:cubicBezTo>
                  <a:cubicBezTo>
                    <a:pt x="368" y="878"/>
                    <a:pt x="405" y="885"/>
                    <a:pt x="443" y="885"/>
                  </a:cubicBezTo>
                  <a:cubicBezTo>
                    <a:pt x="495" y="885"/>
                    <a:pt x="547" y="872"/>
                    <a:pt x="595" y="851"/>
                  </a:cubicBezTo>
                  <a:lnTo>
                    <a:pt x="607" y="851"/>
                  </a:lnTo>
                  <a:cubicBezTo>
                    <a:pt x="750" y="804"/>
                    <a:pt x="846" y="684"/>
                    <a:pt x="881" y="553"/>
                  </a:cubicBezTo>
                  <a:cubicBezTo>
                    <a:pt x="893" y="482"/>
                    <a:pt x="893" y="387"/>
                    <a:pt x="869" y="303"/>
                  </a:cubicBezTo>
                  <a:cubicBezTo>
                    <a:pt x="869" y="292"/>
                    <a:pt x="846" y="292"/>
                    <a:pt x="846" y="268"/>
                  </a:cubicBezTo>
                  <a:cubicBezTo>
                    <a:pt x="786" y="125"/>
                    <a:pt x="655" y="18"/>
                    <a:pt x="512" y="6"/>
                  </a:cubicBezTo>
                  <a:cubicBezTo>
                    <a:pt x="495" y="2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3196225" y="3268725"/>
              <a:ext cx="925" cy="275"/>
            </a:xfrm>
            <a:custGeom>
              <a:avLst/>
              <a:gdLst/>
              <a:ahLst/>
              <a:cxnLst/>
              <a:rect l="l" t="t" r="r" b="b"/>
              <a:pathLst>
                <a:path w="37" h="11" extrusionOk="0">
                  <a:moveTo>
                    <a:pt x="24" y="0"/>
                  </a:moveTo>
                  <a:cubicBezTo>
                    <a:pt x="16" y="0"/>
                    <a:pt x="8" y="11"/>
                    <a:pt x="0" y="11"/>
                  </a:cubicBezTo>
                  <a:lnTo>
                    <a:pt x="36" y="11"/>
                  </a:ln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3524525" y="2933525"/>
              <a:ext cx="14025" cy="12750"/>
            </a:xfrm>
            <a:custGeom>
              <a:avLst/>
              <a:gdLst/>
              <a:ahLst/>
              <a:cxnLst/>
              <a:rect l="l" t="t" r="r" b="b"/>
              <a:pathLst>
                <a:path w="561" h="510" extrusionOk="0">
                  <a:moveTo>
                    <a:pt x="287" y="1"/>
                  </a:moveTo>
                  <a:cubicBezTo>
                    <a:pt x="263" y="1"/>
                    <a:pt x="227" y="1"/>
                    <a:pt x="203" y="24"/>
                  </a:cubicBezTo>
                  <a:cubicBezTo>
                    <a:pt x="84" y="48"/>
                    <a:pt x="1" y="120"/>
                    <a:pt x="1" y="227"/>
                  </a:cubicBezTo>
                  <a:cubicBezTo>
                    <a:pt x="1" y="262"/>
                    <a:pt x="1" y="298"/>
                    <a:pt x="25" y="334"/>
                  </a:cubicBezTo>
                  <a:cubicBezTo>
                    <a:pt x="49" y="405"/>
                    <a:pt x="108" y="465"/>
                    <a:pt x="180" y="501"/>
                  </a:cubicBezTo>
                  <a:cubicBezTo>
                    <a:pt x="203" y="507"/>
                    <a:pt x="230" y="510"/>
                    <a:pt x="258" y="510"/>
                  </a:cubicBezTo>
                  <a:cubicBezTo>
                    <a:pt x="287" y="510"/>
                    <a:pt x="316" y="507"/>
                    <a:pt x="346" y="501"/>
                  </a:cubicBezTo>
                  <a:cubicBezTo>
                    <a:pt x="394" y="477"/>
                    <a:pt x="418" y="465"/>
                    <a:pt x="453" y="441"/>
                  </a:cubicBezTo>
                  <a:cubicBezTo>
                    <a:pt x="525" y="382"/>
                    <a:pt x="561" y="274"/>
                    <a:pt x="513" y="179"/>
                  </a:cubicBezTo>
                  <a:lnTo>
                    <a:pt x="513" y="167"/>
                  </a:lnTo>
                  <a:cubicBezTo>
                    <a:pt x="465" y="60"/>
                    <a:pt x="382" y="1"/>
                    <a:pt x="2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3325700" y="2843050"/>
              <a:ext cx="34250" cy="258075"/>
            </a:xfrm>
            <a:custGeom>
              <a:avLst/>
              <a:gdLst/>
              <a:ahLst/>
              <a:cxnLst/>
              <a:rect l="l" t="t" r="r" b="b"/>
              <a:pathLst>
                <a:path w="1370" h="10323" extrusionOk="0">
                  <a:moveTo>
                    <a:pt x="262" y="0"/>
                  </a:moveTo>
                  <a:cubicBezTo>
                    <a:pt x="210" y="23"/>
                    <a:pt x="152" y="31"/>
                    <a:pt x="96" y="31"/>
                  </a:cubicBezTo>
                  <a:cubicBezTo>
                    <a:pt x="63" y="31"/>
                    <a:pt x="31" y="28"/>
                    <a:pt x="1" y="24"/>
                  </a:cubicBezTo>
                  <a:lnTo>
                    <a:pt x="1" y="24"/>
                  </a:lnTo>
                  <a:lnTo>
                    <a:pt x="1096" y="10323"/>
                  </a:lnTo>
                  <a:cubicBezTo>
                    <a:pt x="1167" y="10296"/>
                    <a:pt x="1232" y="10283"/>
                    <a:pt x="1300" y="10283"/>
                  </a:cubicBezTo>
                  <a:cubicBezTo>
                    <a:pt x="1323" y="10283"/>
                    <a:pt x="1346" y="10284"/>
                    <a:pt x="1370" y="1028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6"/>
          <p:cNvGrpSpPr/>
          <p:nvPr/>
        </p:nvGrpSpPr>
        <p:grpSpPr>
          <a:xfrm rot="10800000" flipH="1">
            <a:off x="7997632" y="95"/>
            <a:ext cx="1146035" cy="1362783"/>
            <a:chOff x="3048875" y="2669025"/>
            <a:chExt cx="504550" cy="599975"/>
          </a:xfrm>
        </p:grpSpPr>
        <p:sp>
          <p:nvSpPr>
            <p:cNvPr id="646" name="Google Shape;646;p6"/>
            <p:cNvSpPr/>
            <p:nvPr/>
          </p:nvSpPr>
          <p:spPr>
            <a:xfrm>
              <a:off x="3048875" y="3200825"/>
              <a:ext cx="57175" cy="68175"/>
            </a:xfrm>
            <a:custGeom>
              <a:avLst/>
              <a:gdLst/>
              <a:ahLst/>
              <a:cxnLst/>
              <a:rect l="l" t="t" r="r" b="b"/>
              <a:pathLst>
                <a:path w="2287" h="2727" extrusionOk="0">
                  <a:moveTo>
                    <a:pt x="2215" y="0"/>
                  </a:moveTo>
                  <a:cubicBezTo>
                    <a:pt x="2180" y="0"/>
                    <a:pt x="2156" y="12"/>
                    <a:pt x="2120" y="36"/>
                  </a:cubicBezTo>
                  <a:lnTo>
                    <a:pt x="1" y="2727"/>
                  </a:lnTo>
                  <a:lnTo>
                    <a:pt x="358" y="2727"/>
                  </a:lnTo>
                  <a:lnTo>
                    <a:pt x="2287" y="286"/>
                  </a:lnTo>
                  <a:cubicBezTo>
                    <a:pt x="2275" y="250"/>
                    <a:pt x="2251" y="203"/>
                    <a:pt x="2239" y="179"/>
                  </a:cubicBezTo>
                  <a:cubicBezTo>
                    <a:pt x="2227" y="119"/>
                    <a:pt x="2215" y="60"/>
                    <a:pt x="22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3117925" y="2833225"/>
              <a:ext cx="56300" cy="351550"/>
            </a:xfrm>
            <a:custGeom>
              <a:avLst/>
              <a:gdLst/>
              <a:ahLst/>
              <a:cxnLst/>
              <a:rect l="l" t="t" r="r" b="b"/>
              <a:pathLst>
                <a:path w="2252" h="14062" extrusionOk="0">
                  <a:moveTo>
                    <a:pt x="2251" y="0"/>
                  </a:moveTo>
                  <a:lnTo>
                    <a:pt x="2251" y="0"/>
                  </a:lnTo>
                  <a:cubicBezTo>
                    <a:pt x="2216" y="12"/>
                    <a:pt x="2204" y="36"/>
                    <a:pt x="2168" y="36"/>
                  </a:cubicBezTo>
                  <a:cubicBezTo>
                    <a:pt x="2140" y="50"/>
                    <a:pt x="2113" y="57"/>
                    <a:pt x="2088" y="57"/>
                  </a:cubicBezTo>
                  <a:cubicBezTo>
                    <a:pt x="2050" y="57"/>
                    <a:pt x="2013" y="41"/>
                    <a:pt x="1977" y="12"/>
                  </a:cubicBezTo>
                  <a:lnTo>
                    <a:pt x="1" y="14026"/>
                  </a:lnTo>
                  <a:cubicBezTo>
                    <a:pt x="72" y="14038"/>
                    <a:pt x="180" y="14049"/>
                    <a:pt x="275" y="14061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3174200" y="2826975"/>
              <a:ext cx="144675" cy="8050"/>
            </a:xfrm>
            <a:custGeom>
              <a:avLst/>
              <a:gdLst/>
              <a:ahLst/>
              <a:cxnLst/>
              <a:rect l="l" t="t" r="r" b="b"/>
              <a:pathLst>
                <a:path w="5787" h="322" extrusionOk="0">
                  <a:moveTo>
                    <a:pt x="24" y="0"/>
                  </a:moveTo>
                  <a:lnTo>
                    <a:pt x="24" y="0"/>
                  </a:lnTo>
                  <a:cubicBezTo>
                    <a:pt x="48" y="12"/>
                    <a:pt x="48" y="24"/>
                    <a:pt x="60" y="36"/>
                  </a:cubicBezTo>
                  <a:cubicBezTo>
                    <a:pt x="72" y="119"/>
                    <a:pt x="60" y="203"/>
                    <a:pt x="0" y="262"/>
                  </a:cubicBezTo>
                  <a:lnTo>
                    <a:pt x="5763" y="322"/>
                  </a:lnTo>
                  <a:cubicBezTo>
                    <a:pt x="5739" y="226"/>
                    <a:pt x="5763" y="131"/>
                    <a:pt x="5787" y="6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3128650" y="3208250"/>
              <a:ext cx="68500" cy="60175"/>
            </a:xfrm>
            <a:custGeom>
              <a:avLst/>
              <a:gdLst/>
              <a:ahLst/>
              <a:cxnLst/>
              <a:rect l="l" t="t" r="r" b="b"/>
              <a:pathLst>
                <a:path w="2740" h="2407" extrusionOk="0">
                  <a:moveTo>
                    <a:pt x="203" y="1"/>
                  </a:moveTo>
                  <a:cubicBezTo>
                    <a:pt x="155" y="72"/>
                    <a:pt x="96" y="144"/>
                    <a:pt x="1" y="191"/>
                  </a:cubicBezTo>
                  <a:lnTo>
                    <a:pt x="2346" y="2406"/>
                  </a:lnTo>
                  <a:lnTo>
                    <a:pt x="2739" y="2406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3202775" y="3124925"/>
              <a:ext cx="147350" cy="144075"/>
            </a:xfrm>
            <a:custGeom>
              <a:avLst/>
              <a:gdLst/>
              <a:ahLst/>
              <a:cxnLst/>
              <a:rect l="l" t="t" r="r" b="b"/>
              <a:pathLst>
                <a:path w="5894" h="5763" extrusionOk="0">
                  <a:moveTo>
                    <a:pt x="5703" y="0"/>
                  </a:moveTo>
                  <a:lnTo>
                    <a:pt x="0" y="5763"/>
                  </a:lnTo>
                  <a:lnTo>
                    <a:pt x="393" y="5763"/>
                  </a:lnTo>
                  <a:lnTo>
                    <a:pt x="5894" y="191"/>
                  </a:lnTo>
                  <a:cubicBezTo>
                    <a:pt x="5822" y="143"/>
                    <a:pt x="5751" y="84"/>
                    <a:pt x="57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3367375" y="2941850"/>
              <a:ext cx="161950" cy="165825"/>
            </a:xfrm>
            <a:custGeom>
              <a:avLst/>
              <a:gdLst/>
              <a:ahLst/>
              <a:cxnLst/>
              <a:rect l="l" t="t" r="r" b="b"/>
              <a:pathLst>
                <a:path w="6478" h="6633" extrusionOk="0">
                  <a:moveTo>
                    <a:pt x="6311" y="1"/>
                  </a:moveTo>
                  <a:lnTo>
                    <a:pt x="0" y="6442"/>
                  </a:lnTo>
                  <a:cubicBezTo>
                    <a:pt x="72" y="6490"/>
                    <a:pt x="131" y="6561"/>
                    <a:pt x="191" y="6633"/>
                  </a:cubicBezTo>
                  <a:lnTo>
                    <a:pt x="6477" y="203"/>
                  </a:lnTo>
                  <a:cubicBezTo>
                    <a:pt x="6466" y="191"/>
                    <a:pt x="6466" y="156"/>
                    <a:pt x="6466" y="144"/>
                  </a:cubicBezTo>
                  <a:cubicBezTo>
                    <a:pt x="6382" y="132"/>
                    <a:pt x="6323" y="72"/>
                    <a:pt x="631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3356050" y="3130875"/>
              <a:ext cx="23850" cy="137550"/>
            </a:xfrm>
            <a:custGeom>
              <a:avLst/>
              <a:gdLst/>
              <a:ahLst/>
              <a:cxnLst/>
              <a:rect l="l" t="t" r="r" b="b"/>
              <a:pathLst>
                <a:path w="954" h="5502" extrusionOk="0">
                  <a:moveTo>
                    <a:pt x="287" y="0"/>
                  </a:moveTo>
                  <a:cubicBezTo>
                    <a:pt x="231" y="28"/>
                    <a:pt x="175" y="40"/>
                    <a:pt x="119" y="40"/>
                  </a:cubicBezTo>
                  <a:cubicBezTo>
                    <a:pt x="80" y="40"/>
                    <a:pt x="40" y="34"/>
                    <a:pt x="1" y="24"/>
                  </a:cubicBezTo>
                  <a:lnTo>
                    <a:pt x="1" y="24"/>
                  </a:lnTo>
                  <a:lnTo>
                    <a:pt x="668" y="5501"/>
                  </a:lnTo>
                  <a:lnTo>
                    <a:pt x="953" y="550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3310225" y="2699575"/>
              <a:ext cx="19975" cy="123550"/>
            </a:xfrm>
            <a:custGeom>
              <a:avLst/>
              <a:gdLst/>
              <a:ahLst/>
              <a:cxnLst/>
              <a:rect l="l" t="t" r="r" b="b"/>
              <a:pathLst>
                <a:path w="799" h="4942" extrusionOk="0">
                  <a:moveTo>
                    <a:pt x="274" y="0"/>
                  </a:moveTo>
                  <a:cubicBezTo>
                    <a:pt x="262" y="0"/>
                    <a:pt x="239" y="12"/>
                    <a:pt x="227" y="12"/>
                  </a:cubicBezTo>
                  <a:cubicBezTo>
                    <a:pt x="155" y="48"/>
                    <a:pt x="84" y="48"/>
                    <a:pt x="0" y="48"/>
                  </a:cubicBezTo>
                  <a:lnTo>
                    <a:pt x="524" y="4941"/>
                  </a:lnTo>
                  <a:cubicBezTo>
                    <a:pt x="536" y="4929"/>
                    <a:pt x="572" y="4918"/>
                    <a:pt x="584" y="4918"/>
                  </a:cubicBezTo>
                  <a:cubicBezTo>
                    <a:pt x="629" y="4895"/>
                    <a:pt x="679" y="4887"/>
                    <a:pt x="725" y="4887"/>
                  </a:cubicBezTo>
                  <a:cubicBezTo>
                    <a:pt x="751" y="4887"/>
                    <a:pt x="776" y="4889"/>
                    <a:pt x="798" y="489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3338500" y="2828750"/>
              <a:ext cx="94675" cy="9550"/>
            </a:xfrm>
            <a:custGeom>
              <a:avLst/>
              <a:gdLst/>
              <a:ahLst/>
              <a:cxnLst/>
              <a:rect l="l" t="t" r="r" b="b"/>
              <a:pathLst>
                <a:path w="3787" h="382" extrusionOk="0">
                  <a:moveTo>
                    <a:pt x="1" y="1"/>
                  </a:moveTo>
                  <a:cubicBezTo>
                    <a:pt x="1" y="12"/>
                    <a:pt x="24" y="12"/>
                    <a:pt x="24" y="24"/>
                  </a:cubicBezTo>
                  <a:cubicBezTo>
                    <a:pt x="48" y="120"/>
                    <a:pt x="48" y="191"/>
                    <a:pt x="36" y="286"/>
                  </a:cubicBezTo>
                  <a:lnTo>
                    <a:pt x="3787" y="382"/>
                  </a:lnTo>
                  <a:cubicBezTo>
                    <a:pt x="3775" y="370"/>
                    <a:pt x="3775" y="358"/>
                    <a:pt x="3775" y="346"/>
                  </a:cubicBezTo>
                  <a:cubicBezTo>
                    <a:pt x="3739" y="251"/>
                    <a:pt x="3739" y="179"/>
                    <a:pt x="375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3531375" y="2913875"/>
              <a:ext cx="22050" cy="23850"/>
            </a:xfrm>
            <a:custGeom>
              <a:avLst/>
              <a:gdLst/>
              <a:ahLst/>
              <a:cxnLst/>
              <a:rect l="l" t="t" r="r" b="b"/>
              <a:pathLst>
                <a:path w="882" h="954" extrusionOk="0">
                  <a:moveTo>
                    <a:pt x="882" y="1"/>
                  </a:moveTo>
                  <a:lnTo>
                    <a:pt x="1" y="787"/>
                  </a:lnTo>
                  <a:cubicBezTo>
                    <a:pt x="84" y="787"/>
                    <a:pt x="179" y="846"/>
                    <a:pt x="227" y="953"/>
                  </a:cubicBezTo>
                  <a:lnTo>
                    <a:pt x="882" y="37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3319750" y="2693325"/>
              <a:ext cx="118200" cy="135750"/>
            </a:xfrm>
            <a:custGeom>
              <a:avLst/>
              <a:gdLst/>
              <a:ahLst/>
              <a:cxnLst/>
              <a:rect l="l" t="t" r="r" b="b"/>
              <a:pathLst>
                <a:path w="4728" h="5430" extrusionOk="0">
                  <a:moveTo>
                    <a:pt x="191" y="0"/>
                  </a:moveTo>
                  <a:cubicBezTo>
                    <a:pt x="143" y="72"/>
                    <a:pt x="72" y="143"/>
                    <a:pt x="0" y="191"/>
                  </a:cubicBezTo>
                  <a:lnTo>
                    <a:pt x="4537" y="5429"/>
                  </a:lnTo>
                  <a:cubicBezTo>
                    <a:pt x="4584" y="5346"/>
                    <a:pt x="4644" y="5287"/>
                    <a:pt x="4727" y="523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3446250" y="2840650"/>
              <a:ext cx="82775" cy="98250"/>
            </a:xfrm>
            <a:custGeom>
              <a:avLst/>
              <a:gdLst/>
              <a:ahLst/>
              <a:cxnLst/>
              <a:rect l="l" t="t" r="r" b="b"/>
              <a:pathLst>
                <a:path w="3311" h="3930" extrusionOk="0">
                  <a:moveTo>
                    <a:pt x="215" y="1"/>
                  </a:moveTo>
                  <a:cubicBezTo>
                    <a:pt x="179" y="60"/>
                    <a:pt x="96" y="120"/>
                    <a:pt x="12" y="144"/>
                  </a:cubicBezTo>
                  <a:lnTo>
                    <a:pt x="1" y="144"/>
                  </a:lnTo>
                  <a:lnTo>
                    <a:pt x="3132" y="3930"/>
                  </a:lnTo>
                  <a:cubicBezTo>
                    <a:pt x="3156" y="3835"/>
                    <a:pt x="3215" y="3751"/>
                    <a:pt x="3311" y="3716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3528700" y="2944550"/>
              <a:ext cx="24725" cy="46750"/>
            </a:xfrm>
            <a:custGeom>
              <a:avLst/>
              <a:gdLst/>
              <a:ahLst/>
              <a:cxnLst/>
              <a:rect l="l" t="t" r="r" b="b"/>
              <a:pathLst>
                <a:path w="989" h="1870" extrusionOk="0">
                  <a:moveTo>
                    <a:pt x="274" y="0"/>
                  </a:moveTo>
                  <a:cubicBezTo>
                    <a:pt x="239" y="24"/>
                    <a:pt x="215" y="36"/>
                    <a:pt x="167" y="60"/>
                  </a:cubicBezTo>
                  <a:cubicBezTo>
                    <a:pt x="138" y="66"/>
                    <a:pt x="108" y="69"/>
                    <a:pt x="79" y="69"/>
                  </a:cubicBezTo>
                  <a:cubicBezTo>
                    <a:pt x="51" y="69"/>
                    <a:pt x="24" y="66"/>
                    <a:pt x="1" y="60"/>
                  </a:cubicBezTo>
                  <a:lnTo>
                    <a:pt x="1" y="60"/>
                  </a:lnTo>
                  <a:cubicBezTo>
                    <a:pt x="1" y="72"/>
                    <a:pt x="1" y="95"/>
                    <a:pt x="13" y="119"/>
                  </a:cubicBezTo>
                  <a:lnTo>
                    <a:pt x="989" y="1869"/>
                  </a:lnTo>
                  <a:lnTo>
                    <a:pt x="989" y="131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3292950" y="2669025"/>
              <a:ext cx="34550" cy="31750"/>
            </a:xfrm>
            <a:custGeom>
              <a:avLst/>
              <a:gdLst/>
              <a:ahLst/>
              <a:cxnLst/>
              <a:rect l="l" t="t" r="r" b="b"/>
              <a:pathLst>
                <a:path w="1382" h="1270" extrusionOk="0">
                  <a:moveTo>
                    <a:pt x="694" y="1"/>
                  </a:moveTo>
                  <a:cubicBezTo>
                    <a:pt x="629" y="1"/>
                    <a:pt x="564" y="11"/>
                    <a:pt x="501" y="32"/>
                  </a:cubicBezTo>
                  <a:cubicBezTo>
                    <a:pt x="179" y="151"/>
                    <a:pt x="1" y="508"/>
                    <a:pt x="96" y="841"/>
                  </a:cubicBezTo>
                  <a:cubicBezTo>
                    <a:pt x="191" y="1091"/>
                    <a:pt x="429" y="1258"/>
                    <a:pt x="680" y="1270"/>
                  </a:cubicBezTo>
                  <a:cubicBezTo>
                    <a:pt x="751" y="1270"/>
                    <a:pt x="822" y="1270"/>
                    <a:pt x="906" y="1234"/>
                  </a:cubicBezTo>
                  <a:cubicBezTo>
                    <a:pt x="953" y="1234"/>
                    <a:pt x="965" y="1222"/>
                    <a:pt x="965" y="1222"/>
                  </a:cubicBezTo>
                  <a:lnTo>
                    <a:pt x="1049" y="1175"/>
                  </a:lnTo>
                  <a:cubicBezTo>
                    <a:pt x="1132" y="1139"/>
                    <a:pt x="1203" y="1056"/>
                    <a:pt x="1251" y="984"/>
                  </a:cubicBezTo>
                  <a:cubicBezTo>
                    <a:pt x="1346" y="841"/>
                    <a:pt x="1382" y="627"/>
                    <a:pt x="1311" y="436"/>
                  </a:cubicBezTo>
                  <a:cubicBezTo>
                    <a:pt x="1215" y="169"/>
                    <a:pt x="958" y="1"/>
                    <a:pt x="69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3103950" y="3184550"/>
              <a:ext cx="32475" cy="31650"/>
            </a:xfrm>
            <a:custGeom>
              <a:avLst/>
              <a:gdLst/>
              <a:ahLst/>
              <a:cxnLst/>
              <a:rect l="l" t="t" r="r" b="b"/>
              <a:pathLst>
                <a:path w="1299" h="1266" extrusionOk="0">
                  <a:moveTo>
                    <a:pt x="669" y="1"/>
                  </a:moveTo>
                  <a:cubicBezTo>
                    <a:pt x="631" y="1"/>
                    <a:pt x="594" y="3"/>
                    <a:pt x="560" y="8"/>
                  </a:cubicBezTo>
                  <a:cubicBezTo>
                    <a:pt x="512" y="8"/>
                    <a:pt x="489" y="20"/>
                    <a:pt x="441" y="44"/>
                  </a:cubicBezTo>
                  <a:cubicBezTo>
                    <a:pt x="179" y="127"/>
                    <a:pt x="0" y="401"/>
                    <a:pt x="12" y="663"/>
                  </a:cubicBezTo>
                  <a:cubicBezTo>
                    <a:pt x="12" y="723"/>
                    <a:pt x="24" y="782"/>
                    <a:pt x="36" y="842"/>
                  </a:cubicBezTo>
                  <a:cubicBezTo>
                    <a:pt x="60" y="854"/>
                    <a:pt x="72" y="901"/>
                    <a:pt x="84" y="937"/>
                  </a:cubicBezTo>
                  <a:cubicBezTo>
                    <a:pt x="204" y="1141"/>
                    <a:pt x="419" y="1266"/>
                    <a:pt x="649" y="1266"/>
                  </a:cubicBezTo>
                  <a:cubicBezTo>
                    <a:pt x="714" y="1266"/>
                    <a:pt x="780" y="1256"/>
                    <a:pt x="846" y="1235"/>
                  </a:cubicBezTo>
                  <a:cubicBezTo>
                    <a:pt x="905" y="1211"/>
                    <a:pt x="953" y="1187"/>
                    <a:pt x="989" y="1151"/>
                  </a:cubicBezTo>
                  <a:cubicBezTo>
                    <a:pt x="1072" y="1092"/>
                    <a:pt x="1143" y="1032"/>
                    <a:pt x="1191" y="961"/>
                  </a:cubicBezTo>
                  <a:cubicBezTo>
                    <a:pt x="1274" y="818"/>
                    <a:pt x="1298" y="616"/>
                    <a:pt x="1239" y="425"/>
                  </a:cubicBezTo>
                  <a:cubicBezTo>
                    <a:pt x="1167" y="235"/>
                    <a:pt x="1024" y="80"/>
                    <a:pt x="834" y="20"/>
                  </a:cubicBezTo>
                  <a:cubicBezTo>
                    <a:pt x="778" y="6"/>
                    <a:pt x="722" y="1"/>
                    <a:pt x="66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3340000" y="3100100"/>
              <a:ext cx="35125" cy="32400"/>
            </a:xfrm>
            <a:custGeom>
              <a:avLst/>
              <a:gdLst/>
              <a:ahLst/>
              <a:cxnLst/>
              <a:rect l="l" t="t" r="r" b="b"/>
              <a:pathLst>
                <a:path w="1405" h="1296" extrusionOk="0">
                  <a:moveTo>
                    <a:pt x="710" y="1"/>
                  </a:moveTo>
                  <a:cubicBezTo>
                    <a:pt x="644" y="1"/>
                    <a:pt x="575" y="14"/>
                    <a:pt x="512" y="41"/>
                  </a:cubicBezTo>
                  <a:lnTo>
                    <a:pt x="500" y="41"/>
                  </a:lnTo>
                  <a:cubicBezTo>
                    <a:pt x="167" y="172"/>
                    <a:pt x="0" y="517"/>
                    <a:pt x="107" y="838"/>
                  </a:cubicBezTo>
                  <a:cubicBezTo>
                    <a:pt x="119" y="898"/>
                    <a:pt x="155" y="946"/>
                    <a:pt x="179" y="1005"/>
                  </a:cubicBezTo>
                  <a:cubicBezTo>
                    <a:pt x="238" y="1077"/>
                    <a:pt x="298" y="1136"/>
                    <a:pt x="393" y="1196"/>
                  </a:cubicBezTo>
                  <a:cubicBezTo>
                    <a:pt x="464" y="1243"/>
                    <a:pt x="560" y="1267"/>
                    <a:pt x="631" y="1291"/>
                  </a:cubicBezTo>
                  <a:cubicBezTo>
                    <a:pt x="652" y="1294"/>
                    <a:pt x="673" y="1295"/>
                    <a:pt x="695" y="1295"/>
                  </a:cubicBezTo>
                  <a:cubicBezTo>
                    <a:pt x="761" y="1295"/>
                    <a:pt x="831" y="1282"/>
                    <a:pt x="893" y="1255"/>
                  </a:cubicBezTo>
                  <a:cubicBezTo>
                    <a:pt x="1226" y="1136"/>
                    <a:pt x="1405" y="779"/>
                    <a:pt x="1298" y="457"/>
                  </a:cubicBezTo>
                  <a:cubicBezTo>
                    <a:pt x="1286" y="410"/>
                    <a:pt x="1274" y="362"/>
                    <a:pt x="1238" y="338"/>
                  </a:cubicBezTo>
                  <a:cubicBezTo>
                    <a:pt x="1226" y="231"/>
                    <a:pt x="1155" y="160"/>
                    <a:pt x="1072" y="112"/>
                  </a:cubicBezTo>
                  <a:cubicBezTo>
                    <a:pt x="988" y="53"/>
                    <a:pt x="881" y="5"/>
                    <a:pt x="774" y="5"/>
                  </a:cubicBezTo>
                  <a:cubicBezTo>
                    <a:pt x="753" y="2"/>
                    <a:pt x="732" y="1"/>
                    <a:pt x="7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3163775" y="28243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1" y="0"/>
                  </a:moveTo>
                  <a:cubicBezTo>
                    <a:pt x="228" y="0"/>
                    <a:pt x="204" y="3"/>
                    <a:pt x="179" y="9"/>
                  </a:cubicBezTo>
                  <a:cubicBezTo>
                    <a:pt x="60" y="56"/>
                    <a:pt x="1" y="176"/>
                    <a:pt x="36" y="295"/>
                  </a:cubicBezTo>
                  <a:cubicBezTo>
                    <a:pt x="60" y="330"/>
                    <a:pt x="84" y="378"/>
                    <a:pt x="132" y="402"/>
                  </a:cubicBezTo>
                  <a:cubicBezTo>
                    <a:pt x="168" y="416"/>
                    <a:pt x="205" y="427"/>
                    <a:pt x="245" y="427"/>
                  </a:cubicBezTo>
                  <a:cubicBezTo>
                    <a:pt x="269" y="427"/>
                    <a:pt x="295" y="423"/>
                    <a:pt x="322" y="414"/>
                  </a:cubicBezTo>
                  <a:cubicBezTo>
                    <a:pt x="358" y="390"/>
                    <a:pt x="382" y="378"/>
                    <a:pt x="405" y="366"/>
                  </a:cubicBezTo>
                  <a:cubicBezTo>
                    <a:pt x="465" y="307"/>
                    <a:pt x="489" y="223"/>
                    <a:pt x="465" y="140"/>
                  </a:cubicBezTo>
                  <a:cubicBezTo>
                    <a:pt x="465" y="128"/>
                    <a:pt x="441" y="116"/>
                    <a:pt x="429" y="104"/>
                  </a:cubicBezTo>
                  <a:cubicBezTo>
                    <a:pt x="384" y="31"/>
                    <a:pt x="324" y="0"/>
                    <a:pt x="25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3431975" y="2823200"/>
              <a:ext cx="22625" cy="21500"/>
            </a:xfrm>
            <a:custGeom>
              <a:avLst/>
              <a:gdLst/>
              <a:ahLst/>
              <a:cxnLst/>
              <a:rect l="l" t="t" r="r" b="b"/>
              <a:pathLst>
                <a:path w="905" h="860" extrusionOk="0">
                  <a:moveTo>
                    <a:pt x="452" y="1"/>
                  </a:moveTo>
                  <a:cubicBezTo>
                    <a:pt x="401" y="1"/>
                    <a:pt x="349" y="11"/>
                    <a:pt x="298" y="32"/>
                  </a:cubicBezTo>
                  <a:cubicBezTo>
                    <a:pt x="274" y="44"/>
                    <a:pt x="250" y="44"/>
                    <a:pt x="238" y="56"/>
                  </a:cubicBezTo>
                  <a:cubicBezTo>
                    <a:pt x="155" y="80"/>
                    <a:pt x="95" y="163"/>
                    <a:pt x="48" y="234"/>
                  </a:cubicBezTo>
                  <a:cubicBezTo>
                    <a:pt x="36" y="270"/>
                    <a:pt x="36" y="294"/>
                    <a:pt x="12" y="330"/>
                  </a:cubicBezTo>
                  <a:cubicBezTo>
                    <a:pt x="0" y="401"/>
                    <a:pt x="0" y="484"/>
                    <a:pt x="36" y="568"/>
                  </a:cubicBezTo>
                  <a:cubicBezTo>
                    <a:pt x="36" y="580"/>
                    <a:pt x="48" y="580"/>
                    <a:pt x="48" y="592"/>
                  </a:cubicBezTo>
                  <a:cubicBezTo>
                    <a:pt x="105" y="764"/>
                    <a:pt x="270" y="859"/>
                    <a:pt x="444" y="859"/>
                  </a:cubicBezTo>
                  <a:cubicBezTo>
                    <a:pt x="486" y="859"/>
                    <a:pt x="529" y="853"/>
                    <a:pt x="572" y="842"/>
                  </a:cubicBezTo>
                  <a:lnTo>
                    <a:pt x="583" y="842"/>
                  </a:lnTo>
                  <a:cubicBezTo>
                    <a:pt x="667" y="818"/>
                    <a:pt x="750" y="770"/>
                    <a:pt x="786" y="699"/>
                  </a:cubicBezTo>
                  <a:cubicBezTo>
                    <a:pt x="881" y="592"/>
                    <a:pt x="905" y="425"/>
                    <a:pt x="845" y="294"/>
                  </a:cubicBezTo>
                  <a:cubicBezTo>
                    <a:pt x="790" y="119"/>
                    <a:pt x="628" y="1"/>
                    <a:pt x="45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3317375" y="2821475"/>
              <a:ext cx="22350" cy="22125"/>
            </a:xfrm>
            <a:custGeom>
              <a:avLst/>
              <a:gdLst/>
              <a:ahLst/>
              <a:cxnLst/>
              <a:rect l="l" t="t" r="r" b="b"/>
              <a:pathLst>
                <a:path w="894" h="885" extrusionOk="0">
                  <a:moveTo>
                    <a:pt x="455" y="1"/>
                  </a:moveTo>
                  <a:cubicBezTo>
                    <a:pt x="405" y="1"/>
                    <a:pt x="348" y="9"/>
                    <a:pt x="298" y="18"/>
                  </a:cubicBezTo>
                  <a:cubicBezTo>
                    <a:pt x="274" y="30"/>
                    <a:pt x="250" y="30"/>
                    <a:pt x="238" y="53"/>
                  </a:cubicBezTo>
                  <a:cubicBezTo>
                    <a:pt x="155" y="89"/>
                    <a:pt x="95" y="172"/>
                    <a:pt x="48" y="256"/>
                  </a:cubicBezTo>
                  <a:cubicBezTo>
                    <a:pt x="12" y="351"/>
                    <a:pt x="0" y="446"/>
                    <a:pt x="12" y="542"/>
                  </a:cubicBezTo>
                  <a:cubicBezTo>
                    <a:pt x="12" y="553"/>
                    <a:pt x="12" y="577"/>
                    <a:pt x="36" y="589"/>
                  </a:cubicBezTo>
                  <a:cubicBezTo>
                    <a:pt x="72" y="732"/>
                    <a:pt x="191" y="827"/>
                    <a:pt x="334" y="863"/>
                  </a:cubicBezTo>
                  <a:cubicBezTo>
                    <a:pt x="368" y="878"/>
                    <a:pt x="405" y="885"/>
                    <a:pt x="443" y="885"/>
                  </a:cubicBezTo>
                  <a:cubicBezTo>
                    <a:pt x="495" y="885"/>
                    <a:pt x="547" y="872"/>
                    <a:pt x="595" y="851"/>
                  </a:cubicBezTo>
                  <a:lnTo>
                    <a:pt x="607" y="851"/>
                  </a:lnTo>
                  <a:cubicBezTo>
                    <a:pt x="750" y="804"/>
                    <a:pt x="846" y="684"/>
                    <a:pt x="881" y="553"/>
                  </a:cubicBezTo>
                  <a:cubicBezTo>
                    <a:pt x="893" y="482"/>
                    <a:pt x="893" y="387"/>
                    <a:pt x="869" y="303"/>
                  </a:cubicBezTo>
                  <a:cubicBezTo>
                    <a:pt x="869" y="292"/>
                    <a:pt x="846" y="292"/>
                    <a:pt x="846" y="268"/>
                  </a:cubicBezTo>
                  <a:cubicBezTo>
                    <a:pt x="786" y="125"/>
                    <a:pt x="655" y="18"/>
                    <a:pt x="512" y="6"/>
                  </a:cubicBezTo>
                  <a:cubicBezTo>
                    <a:pt x="495" y="2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3196225" y="3268725"/>
              <a:ext cx="925" cy="275"/>
            </a:xfrm>
            <a:custGeom>
              <a:avLst/>
              <a:gdLst/>
              <a:ahLst/>
              <a:cxnLst/>
              <a:rect l="l" t="t" r="r" b="b"/>
              <a:pathLst>
                <a:path w="37" h="11" extrusionOk="0">
                  <a:moveTo>
                    <a:pt x="24" y="0"/>
                  </a:moveTo>
                  <a:cubicBezTo>
                    <a:pt x="16" y="0"/>
                    <a:pt x="8" y="11"/>
                    <a:pt x="0" y="11"/>
                  </a:cubicBezTo>
                  <a:lnTo>
                    <a:pt x="36" y="11"/>
                  </a:lnTo>
                  <a:cubicBezTo>
                    <a:pt x="32" y="3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3524525" y="2933525"/>
              <a:ext cx="14025" cy="12750"/>
            </a:xfrm>
            <a:custGeom>
              <a:avLst/>
              <a:gdLst/>
              <a:ahLst/>
              <a:cxnLst/>
              <a:rect l="l" t="t" r="r" b="b"/>
              <a:pathLst>
                <a:path w="561" h="510" extrusionOk="0">
                  <a:moveTo>
                    <a:pt x="287" y="1"/>
                  </a:moveTo>
                  <a:cubicBezTo>
                    <a:pt x="263" y="1"/>
                    <a:pt x="227" y="1"/>
                    <a:pt x="203" y="24"/>
                  </a:cubicBezTo>
                  <a:cubicBezTo>
                    <a:pt x="84" y="48"/>
                    <a:pt x="1" y="120"/>
                    <a:pt x="1" y="227"/>
                  </a:cubicBezTo>
                  <a:cubicBezTo>
                    <a:pt x="1" y="262"/>
                    <a:pt x="1" y="298"/>
                    <a:pt x="25" y="334"/>
                  </a:cubicBezTo>
                  <a:cubicBezTo>
                    <a:pt x="49" y="405"/>
                    <a:pt x="108" y="465"/>
                    <a:pt x="180" y="501"/>
                  </a:cubicBezTo>
                  <a:cubicBezTo>
                    <a:pt x="203" y="507"/>
                    <a:pt x="230" y="510"/>
                    <a:pt x="258" y="510"/>
                  </a:cubicBezTo>
                  <a:cubicBezTo>
                    <a:pt x="287" y="510"/>
                    <a:pt x="316" y="507"/>
                    <a:pt x="346" y="501"/>
                  </a:cubicBezTo>
                  <a:cubicBezTo>
                    <a:pt x="394" y="477"/>
                    <a:pt x="418" y="465"/>
                    <a:pt x="453" y="441"/>
                  </a:cubicBezTo>
                  <a:cubicBezTo>
                    <a:pt x="525" y="382"/>
                    <a:pt x="561" y="274"/>
                    <a:pt x="513" y="179"/>
                  </a:cubicBezTo>
                  <a:lnTo>
                    <a:pt x="513" y="167"/>
                  </a:lnTo>
                  <a:cubicBezTo>
                    <a:pt x="465" y="60"/>
                    <a:pt x="382" y="1"/>
                    <a:pt x="28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3325700" y="2843050"/>
              <a:ext cx="34250" cy="258075"/>
            </a:xfrm>
            <a:custGeom>
              <a:avLst/>
              <a:gdLst/>
              <a:ahLst/>
              <a:cxnLst/>
              <a:rect l="l" t="t" r="r" b="b"/>
              <a:pathLst>
                <a:path w="1370" h="10323" extrusionOk="0">
                  <a:moveTo>
                    <a:pt x="262" y="0"/>
                  </a:moveTo>
                  <a:cubicBezTo>
                    <a:pt x="210" y="23"/>
                    <a:pt x="152" y="31"/>
                    <a:pt x="96" y="31"/>
                  </a:cubicBezTo>
                  <a:cubicBezTo>
                    <a:pt x="63" y="31"/>
                    <a:pt x="31" y="28"/>
                    <a:pt x="1" y="24"/>
                  </a:cubicBezTo>
                  <a:lnTo>
                    <a:pt x="1" y="24"/>
                  </a:lnTo>
                  <a:lnTo>
                    <a:pt x="1096" y="10323"/>
                  </a:lnTo>
                  <a:cubicBezTo>
                    <a:pt x="1167" y="10296"/>
                    <a:pt x="1232" y="10283"/>
                    <a:pt x="1300" y="10283"/>
                  </a:cubicBezTo>
                  <a:cubicBezTo>
                    <a:pt x="1323" y="10283"/>
                    <a:pt x="1346" y="10284"/>
                    <a:pt x="1370" y="1028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7"/>
          <p:cNvGrpSpPr/>
          <p:nvPr/>
        </p:nvGrpSpPr>
        <p:grpSpPr>
          <a:xfrm rot="-5400000">
            <a:off x="5576433" y="-1506716"/>
            <a:ext cx="2083957" cy="5050533"/>
            <a:chOff x="5728375" y="1492875"/>
            <a:chExt cx="1308525" cy="3171250"/>
          </a:xfrm>
        </p:grpSpPr>
        <p:sp>
          <p:nvSpPr>
            <p:cNvPr id="671" name="Google Shape;671;p7"/>
            <p:cNvSpPr/>
            <p:nvPr/>
          </p:nvSpPr>
          <p:spPr>
            <a:xfrm>
              <a:off x="6942225" y="2835900"/>
              <a:ext cx="625" cy="925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0"/>
                  </a:moveTo>
                  <a:lnTo>
                    <a:pt x="24" y="0"/>
                  </a:lnTo>
                  <a:cubicBezTo>
                    <a:pt x="12" y="12"/>
                    <a:pt x="12" y="24"/>
                    <a:pt x="0" y="36"/>
                  </a:cubicBezTo>
                  <a:cubicBezTo>
                    <a:pt x="12" y="36"/>
                    <a:pt x="12" y="24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6945500" y="2844825"/>
              <a:ext cx="42300" cy="133375"/>
            </a:xfrm>
            <a:custGeom>
              <a:avLst/>
              <a:gdLst/>
              <a:ahLst/>
              <a:cxnLst/>
              <a:rect l="l" t="t" r="r" b="b"/>
              <a:pathLst>
                <a:path w="1692" h="5335" extrusionOk="0">
                  <a:moveTo>
                    <a:pt x="346" y="0"/>
                  </a:moveTo>
                  <a:lnTo>
                    <a:pt x="203" y="12"/>
                  </a:lnTo>
                  <a:lnTo>
                    <a:pt x="0" y="453"/>
                  </a:lnTo>
                  <a:lnTo>
                    <a:pt x="1215" y="5263"/>
                  </a:lnTo>
                  <a:lnTo>
                    <a:pt x="1691" y="5334"/>
                  </a:lnTo>
                  <a:lnTo>
                    <a:pt x="1691" y="533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6943725" y="28353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6945500" y="2834575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5" y="0"/>
                  </a:moveTo>
                  <a:cubicBezTo>
                    <a:pt x="11" y="0"/>
                    <a:pt x="8" y="6"/>
                    <a:pt x="0" y="6"/>
                  </a:cubicBezTo>
                  <a:lnTo>
                    <a:pt x="24" y="6"/>
                  </a:lnTo>
                  <a:cubicBezTo>
                    <a:pt x="20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6943125" y="2835625"/>
              <a:ext cx="550" cy="300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6" y="1"/>
                  </a:moveTo>
                  <a:cubicBezTo>
                    <a:pt x="13" y="1"/>
                    <a:pt x="8" y="3"/>
                    <a:pt x="0" y="11"/>
                  </a:cubicBezTo>
                  <a:cubicBezTo>
                    <a:pt x="16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6978825" y="2988300"/>
              <a:ext cx="57175" cy="218500"/>
            </a:xfrm>
            <a:custGeom>
              <a:avLst/>
              <a:gdLst/>
              <a:ahLst/>
              <a:cxnLst/>
              <a:rect l="l" t="t" r="r" b="b"/>
              <a:pathLst>
                <a:path w="2287" h="8740" extrusionOk="0">
                  <a:moveTo>
                    <a:pt x="1" y="0"/>
                  </a:moveTo>
                  <a:lnTo>
                    <a:pt x="2227" y="8739"/>
                  </a:lnTo>
                  <a:cubicBezTo>
                    <a:pt x="2239" y="8728"/>
                    <a:pt x="2251" y="8704"/>
                    <a:pt x="2287" y="8692"/>
                  </a:cubicBezTo>
                  <a:lnTo>
                    <a:pt x="2287" y="7180"/>
                  </a:lnTo>
                  <a:lnTo>
                    <a:pt x="477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796675" y="2972825"/>
              <a:ext cx="91400" cy="176525"/>
            </a:xfrm>
            <a:custGeom>
              <a:avLst/>
              <a:gdLst/>
              <a:ahLst/>
              <a:cxnLst/>
              <a:rect l="l" t="t" r="r" b="b"/>
              <a:pathLst>
                <a:path w="3656" h="7061" extrusionOk="0">
                  <a:moveTo>
                    <a:pt x="3203" y="0"/>
                  </a:moveTo>
                  <a:lnTo>
                    <a:pt x="0" y="6632"/>
                  </a:lnTo>
                  <a:lnTo>
                    <a:pt x="286" y="7061"/>
                  </a:lnTo>
                  <a:lnTo>
                    <a:pt x="3656" y="48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6629100" y="3150225"/>
              <a:ext cx="168775" cy="337550"/>
            </a:xfrm>
            <a:custGeom>
              <a:avLst/>
              <a:gdLst/>
              <a:ahLst/>
              <a:cxnLst/>
              <a:rect l="l" t="t" r="r" b="b"/>
              <a:pathLst>
                <a:path w="6751" h="13502" extrusionOk="0">
                  <a:moveTo>
                    <a:pt x="6465" y="0"/>
                  </a:moveTo>
                  <a:lnTo>
                    <a:pt x="0" y="13359"/>
                  </a:lnTo>
                  <a:cubicBezTo>
                    <a:pt x="155" y="13359"/>
                    <a:pt x="274" y="13419"/>
                    <a:pt x="381" y="13502"/>
                  </a:cubicBezTo>
                  <a:lnTo>
                    <a:pt x="464" y="13442"/>
                  </a:lnTo>
                  <a:lnTo>
                    <a:pt x="6751" y="429"/>
                  </a:lnTo>
                  <a:lnTo>
                    <a:pt x="646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6945500" y="2834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6943725" y="2835300"/>
              <a:ext cx="0" cy="625"/>
            </a:xfrm>
            <a:custGeom>
              <a:avLst/>
              <a:gdLst/>
              <a:ahLst/>
              <a:cxnLst/>
              <a:rect l="l" t="t" r="r" b="b"/>
              <a:pathLst>
                <a:path h="25" extrusionOk="0">
                  <a:moveTo>
                    <a:pt x="0" y="24"/>
                  </a:moveTo>
                  <a:cubicBezTo>
                    <a:pt x="0" y="24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0"/>
                    <a:pt x="0" y="24"/>
                  </a:cubicBez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6942225" y="283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6881800" y="2836500"/>
              <a:ext cx="68775" cy="126825"/>
            </a:xfrm>
            <a:custGeom>
              <a:avLst/>
              <a:gdLst/>
              <a:ahLst/>
              <a:cxnLst/>
              <a:rect l="l" t="t" r="r" b="b"/>
              <a:pathLst>
                <a:path w="2751" h="5073" extrusionOk="0">
                  <a:moveTo>
                    <a:pt x="2429" y="0"/>
                  </a:moveTo>
                  <a:cubicBezTo>
                    <a:pt x="2417" y="0"/>
                    <a:pt x="2417" y="12"/>
                    <a:pt x="2417" y="12"/>
                  </a:cubicBezTo>
                  <a:lnTo>
                    <a:pt x="1" y="5001"/>
                  </a:lnTo>
                  <a:lnTo>
                    <a:pt x="465" y="5072"/>
                  </a:lnTo>
                  <a:lnTo>
                    <a:pt x="2548" y="774"/>
                  </a:lnTo>
                  <a:lnTo>
                    <a:pt x="2751" y="345"/>
                  </a:lnTo>
                  <a:lnTo>
                    <a:pt x="2632" y="357"/>
                  </a:lnTo>
                  <a:cubicBezTo>
                    <a:pt x="2624" y="358"/>
                    <a:pt x="2615" y="358"/>
                    <a:pt x="2607" y="358"/>
                  </a:cubicBezTo>
                  <a:cubicBezTo>
                    <a:pt x="2488" y="358"/>
                    <a:pt x="2394" y="276"/>
                    <a:pt x="2394" y="131"/>
                  </a:cubicBezTo>
                  <a:cubicBezTo>
                    <a:pt x="2394" y="95"/>
                    <a:pt x="2394" y="48"/>
                    <a:pt x="242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902350" y="1492875"/>
              <a:ext cx="133950" cy="92000"/>
            </a:xfrm>
            <a:custGeom>
              <a:avLst/>
              <a:gdLst/>
              <a:ahLst/>
              <a:cxnLst/>
              <a:rect l="l" t="t" r="r" b="b"/>
              <a:pathLst>
                <a:path w="5358" h="3680" extrusionOk="0">
                  <a:moveTo>
                    <a:pt x="5358" y="0"/>
                  </a:moveTo>
                  <a:lnTo>
                    <a:pt x="0" y="3275"/>
                  </a:lnTo>
                  <a:lnTo>
                    <a:pt x="202" y="3679"/>
                  </a:lnTo>
                  <a:lnTo>
                    <a:pt x="5358" y="52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6839525" y="18372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3" y="1"/>
                  </a:moveTo>
                  <a:cubicBezTo>
                    <a:pt x="1" y="1"/>
                    <a:pt x="1" y="25"/>
                    <a:pt x="1" y="37"/>
                  </a:cubicBezTo>
                  <a:cubicBezTo>
                    <a:pt x="1" y="25"/>
                    <a:pt x="1" y="13"/>
                    <a:pt x="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6839525" y="1689025"/>
              <a:ext cx="97375" cy="151525"/>
            </a:xfrm>
            <a:custGeom>
              <a:avLst/>
              <a:gdLst/>
              <a:ahLst/>
              <a:cxnLst/>
              <a:rect l="l" t="t" r="r" b="b"/>
              <a:pathLst>
                <a:path w="3895" h="6061" extrusionOk="0">
                  <a:moveTo>
                    <a:pt x="20" y="5898"/>
                  </a:moveTo>
                  <a:cubicBezTo>
                    <a:pt x="13" y="5908"/>
                    <a:pt x="6" y="5919"/>
                    <a:pt x="1" y="5930"/>
                  </a:cubicBezTo>
                  <a:lnTo>
                    <a:pt x="20" y="5898"/>
                  </a:lnTo>
                  <a:close/>
                  <a:moveTo>
                    <a:pt x="3513" y="1"/>
                  </a:moveTo>
                  <a:lnTo>
                    <a:pt x="20" y="5898"/>
                  </a:lnTo>
                  <a:lnTo>
                    <a:pt x="20" y="5898"/>
                  </a:lnTo>
                  <a:cubicBezTo>
                    <a:pt x="42" y="5867"/>
                    <a:pt x="69" y="5844"/>
                    <a:pt x="96" y="5835"/>
                  </a:cubicBezTo>
                  <a:cubicBezTo>
                    <a:pt x="130" y="5818"/>
                    <a:pt x="166" y="5809"/>
                    <a:pt x="201" y="5809"/>
                  </a:cubicBezTo>
                  <a:cubicBezTo>
                    <a:pt x="288" y="5809"/>
                    <a:pt x="368" y="5860"/>
                    <a:pt x="394" y="5954"/>
                  </a:cubicBezTo>
                  <a:lnTo>
                    <a:pt x="441" y="6061"/>
                  </a:lnTo>
                  <a:lnTo>
                    <a:pt x="3894" y="239"/>
                  </a:lnTo>
                  <a:cubicBezTo>
                    <a:pt x="3727" y="191"/>
                    <a:pt x="3597" y="120"/>
                    <a:pt x="351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6838950" y="1834425"/>
              <a:ext cx="124725" cy="258250"/>
            </a:xfrm>
            <a:custGeom>
              <a:avLst/>
              <a:gdLst/>
              <a:ahLst/>
              <a:cxnLst/>
              <a:rect l="l" t="t" r="r" b="b"/>
              <a:pathLst>
                <a:path w="4989" h="10330" extrusionOk="0">
                  <a:moveTo>
                    <a:pt x="212" y="0"/>
                  </a:moveTo>
                  <a:cubicBezTo>
                    <a:pt x="182" y="0"/>
                    <a:pt x="150" y="6"/>
                    <a:pt x="119" y="19"/>
                  </a:cubicBezTo>
                  <a:cubicBezTo>
                    <a:pt x="83" y="31"/>
                    <a:pt x="48" y="66"/>
                    <a:pt x="24" y="102"/>
                  </a:cubicBezTo>
                  <a:cubicBezTo>
                    <a:pt x="24" y="126"/>
                    <a:pt x="0" y="138"/>
                    <a:pt x="0" y="150"/>
                  </a:cubicBezTo>
                  <a:lnTo>
                    <a:pt x="0" y="162"/>
                  </a:lnTo>
                  <a:lnTo>
                    <a:pt x="0" y="197"/>
                  </a:lnTo>
                  <a:lnTo>
                    <a:pt x="0" y="209"/>
                  </a:lnTo>
                  <a:lnTo>
                    <a:pt x="0" y="245"/>
                  </a:lnTo>
                  <a:lnTo>
                    <a:pt x="0" y="257"/>
                  </a:lnTo>
                  <a:cubicBezTo>
                    <a:pt x="0" y="269"/>
                    <a:pt x="24" y="281"/>
                    <a:pt x="24" y="304"/>
                  </a:cubicBezTo>
                  <a:lnTo>
                    <a:pt x="4560" y="10329"/>
                  </a:lnTo>
                  <a:cubicBezTo>
                    <a:pt x="4624" y="10255"/>
                    <a:pt x="4736" y="10209"/>
                    <a:pt x="4845" y="10209"/>
                  </a:cubicBezTo>
                  <a:cubicBezTo>
                    <a:pt x="4857" y="10209"/>
                    <a:pt x="4869" y="10209"/>
                    <a:pt x="4882" y="10210"/>
                  </a:cubicBezTo>
                  <a:cubicBezTo>
                    <a:pt x="4917" y="10210"/>
                    <a:pt x="4965" y="10222"/>
                    <a:pt x="4989" y="10246"/>
                  </a:cubicBezTo>
                  <a:lnTo>
                    <a:pt x="464" y="221"/>
                  </a:lnTo>
                  <a:lnTo>
                    <a:pt x="417" y="126"/>
                  </a:lnTo>
                  <a:cubicBezTo>
                    <a:pt x="373" y="47"/>
                    <a:pt x="297" y="0"/>
                    <a:pt x="2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6945800" y="1529475"/>
              <a:ext cx="90500" cy="135175"/>
            </a:xfrm>
            <a:custGeom>
              <a:avLst/>
              <a:gdLst/>
              <a:ahLst/>
              <a:cxnLst/>
              <a:rect l="l" t="t" r="r" b="b"/>
              <a:pathLst>
                <a:path w="3620" h="5407" extrusionOk="0">
                  <a:moveTo>
                    <a:pt x="3620" y="1"/>
                  </a:moveTo>
                  <a:lnTo>
                    <a:pt x="0" y="5073"/>
                  </a:lnTo>
                  <a:lnTo>
                    <a:pt x="108" y="5263"/>
                  </a:lnTo>
                  <a:cubicBezTo>
                    <a:pt x="179" y="5299"/>
                    <a:pt x="250" y="5335"/>
                    <a:pt x="310" y="5406"/>
                  </a:cubicBezTo>
                  <a:lnTo>
                    <a:pt x="3620" y="775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6951750" y="1681000"/>
              <a:ext cx="84550" cy="169075"/>
            </a:xfrm>
            <a:custGeom>
              <a:avLst/>
              <a:gdLst/>
              <a:ahLst/>
              <a:cxnLst/>
              <a:rect l="l" t="t" r="r" b="b"/>
              <a:pathLst>
                <a:path w="3382" h="6763" extrusionOk="0">
                  <a:moveTo>
                    <a:pt x="286" y="0"/>
                  </a:moveTo>
                  <a:cubicBezTo>
                    <a:pt x="239" y="179"/>
                    <a:pt x="155" y="334"/>
                    <a:pt x="0" y="429"/>
                  </a:cubicBezTo>
                  <a:lnTo>
                    <a:pt x="3382" y="6763"/>
                  </a:lnTo>
                  <a:lnTo>
                    <a:pt x="3382" y="58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891325" y="1570800"/>
              <a:ext cx="56875" cy="90275"/>
            </a:xfrm>
            <a:custGeom>
              <a:avLst/>
              <a:gdLst/>
              <a:ahLst/>
              <a:cxnLst/>
              <a:rect l="l" t="t" r="r" b="b"/>
              <a:pathLst>
                <a:path w="2275" h="3611" extrusionOk="0">
                  <a:moveTo>
                    <a:pt x="219" y="1"/>
                  </a:moveTo>
                  <a:cubicBezTo>
                    <a:pt x="185" y="1"/>
                    <a:pt x="151" y="9"/>
                    <a:pt x="120" y="27"/>
                  </a:cubicBezTo>
                  <a:cubicBezTo>
                    <a:pt x="84" y="62"/>
                    <a:pt x="48" y="86"/>
                    <a:pt x="36" y="122"/>
                  </a:cubicBezTo>
                  <a:cubicBezTo>
                    <a:pt x="24" y="146"/>
                    <a:pt x="1" y="193"/>
                    <a:pt x="1" y="241"/>
                  </a:cubicBezTo>
                  <a:cubicBezTo>
                    <a:pt x="72" y="205"/>
                    <a:pt x="143" y="193"/>
                    <a:pt x="215" y="193"/>
                  </a:cubicBezTo>
                  <a:cubicBezTo>
                    <a:pt x="405" y="205"/>
                    <a:pt x="572" y="384"/>
                    <a:pt x="548" y="574"/>
                  </a:cubicBezTo>
                  <a:cubicBezTo>
                    <a:pt x="524" y="717"/>
                    <a:pt x="441" y="836"/>
                    <a:pt x="322" y="872"/>
                  </a:cubicBezTo>
                  <a:lnTo>
                    <a:pt x="1763" y="3587"/>
                  </a:lnTo>
                  <a:cubicBezTo>
                    <a:pt x="1834" y="3560"/>
                    <a:pt x="1906" y="3546"/>
                    <a:pt x="1982" y="3546"/>
                  </a:cubicBezTo>
                  <a:cubicBezTo>
                    <a:pt x="2007" y="3546"/>
                    <a:pt x="2034" y="3548"/>
                    <a:pt x="2060" y="3551"/>
                  </a:cubicBezTo>
                  <a:cubicBezTo>
                    <a:pt x="2132" y="3575"/>
                    <a:pt x="2215" y="3587"/>
                    <a:pt x="2275" y="3610"/>
                  </a:cubicBezTo>
                  <a:lnTo>
                    <a:pt x="2167" y="3420"/>
                  </a:lnTo>
                  <a:lnTo>
                    <a:pt x="643" y="551"/>
                  </a:lnTo>
                  <a:lnTo>
                    <a:pt x="441" y="146"/>
                  </a:lnTo>
                  <a:lnTo>
                    <a:pt x="417" y="122"/>
                  </a:lnTo>
                  <a:cubicBezTo>
                    <a:pt x="375" y="47"/>
                    <a:pt x="298" y="1"/>
                    <a:pt x="21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967825" y="2063475"/>
              <a:ext cx="68475" cy="40500"/>
            </a:xfrm>
            <a:custGeom>
              <a:avLst/>
              <a:gdLst/>
              <a:ahLst/>
              <a:cxnLst/>
              <a:rect l="l" t="t" r="r" b="b"/>
              <a:pathLst>
                <a:path w="2739" h="1620" extrusionOk="0">
                  <a:moveTo>
                    <a:pt x="2739" y="1"/>
                  </a:moveTo>
                  <a:lnTo>
                    <a:pt x="0" y="1167"/>
                  </a:lnTo>
                  <a:cubicBezTo>
                    <a:pt x="72" y="1263"/>
                    <a:pt x="131" y="1370"/>
                    <a:pt x="119" y="1501"/>
                  </a:cubicBezTo>
                  <a:cubicBezTo>
                    <a:pt x="119" y="1548"/>
                    <a:pt x="108" y="1572"/>
                    <a:pt x="84" y="1620"/>
                  </a:cubicBezTo>
                  <a:lnTo>
                    <a:pt x="2739" y="48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58850" y="2100100"/>
              <a:ext cx="396200" cy="178025"/>
            </a:xfrm>
            <a:custGeom>
              <a:avLst/>
              <a:gdLst/>
              <a:ahLst/>
              <a:cxnLst/>
              <a:rect l="l" t="t" r="r" b="b"/>
              <a:pathLst>
                <a:path w="15848" h="7121" extrusionOk="0">
                  <a:moveTo>
                    <a:pt x="15657" y="0"/>
                  </a:moveTo>
                  <a:lnTo>
                    <a:pt x="0" y="6703"/>
                  </a:lnTo>
                  <a:cubicBezTo>
                    <a:pt x="95" y="6822"/>
                    <a:pt x="155" y="6965"/>
                    <a:pt x="167" y="7120"/>
                  </a:cubicBezTo>
                  <a:lnTo>
                    <a:pt x="15824" y="417"/>
                  </a:lnTo>
                  <a:cubicBezTo>
                    <a:pt x="15836" y="393"/>
                    <a:pt x="15836" y="357"/>
                    <a:pt x="15847" y="345"/>
                  </a:cubicBezTo>
                  <a:cubicBezTo>
                    <a:pt x="15728" y="274"/>
                    <a:pt x="15657" y="155"/>
                    <a:pt x="1565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954425" y="2108725"/>
              <a:ext cx="81875" cy="207200"/>
            </a:xfrm>
            <a:custGeom>
              <a:avLst/>
              <a:gdLst/>
              <a:ahLst/>
              <a:cxnLst/>
              <a:rect l="l" t="t" r="r" b="b"/>
              <a:pathLst>
                <a:path w="3275" h="8288" extrusionOk="0">
                  <a:moveTo>
                    <a:pt x="24" y="0"/>
                  </a:moveTo>
                  <a:cubicBezTo>
                    <a:pt x="13" y="36"/>
                    <a:pt x="1" y="48"/>
                    <a:pt x="1" y="60"/>
                  </a:cubicBezTo>
                  <a:cubicBezTo>
                    <a:pt x="1" y="108"/>
                    <a:pt x="1" y="155"/>
                    <a:pt x="13" y="191"/>
                  </a:cubicBezTo>
                  <a:lnTo>
                    <a:pt x="3275" y="8287"/>
                  </a:lnTo>
                  <a:lnTo>
                    <a:pt x="3275" y="7097"/>
                  </a:lnTo>
                  <a:lnTo>
                    <a:pt x="429" y="36"/>
                  </a:lnTo>
                  <a:cubicBezTo>
                    <a:pt x="417" y="36"/>
                    <a:pt x="417" y="12"/>
                    <a:pt x="417" y="12"/>
                  </a:cubicBezTo>
                  <a:cubicBezTo>
                    <a:pt x="358" y="48"/>
                    <a:pt x="286" y="60"/>
                    <a:pt x="203" y="60"/>
                  </a:cubicBezTo>
                  <a:cubicBezTo>
                    <a:pt x="132" y="48"/>
                    <a:pt x="72" y="36"/>
                    <a:pt x="2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559150" y="2280175"/>
              <a:ext cx="477150" cy="150350"/>
            </a:xfrm>
            <a:custGeom>
              <a:avLst/>
              <a:gdLst/>
              <a:ahLst/>
              <a:cxnLst/>
              <a:rect l="l" t="t" r="r" b="b"/>
              <a:pathLst>
                <a:path w="19086" h="6014" extrusionOk="0">
                  <a:moveTo>
                    <a:pt x="167" y="0"/>
                  </a:moveTo>
                  <a:cubicBezTo>
                    <a:pt x="155" y="167"/>
                    <a:pt x="95" y="298"/>
                    <a:pt x="0" y="405"/>
                  </a:cubicBezTo>
                  <a:lnTo>
                    <a:pt x="19086" y="6013"/>
                  </a:lnTo>
                  <a:lnTo>
                    <a:pt x="19086" y="556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941625" y="2825775"/>
              <a:ext cx="95275" cy="19700"/>
            </a:xfrm>
            <a:custGeom>
              <a:avLst/>
              <a:gdLst/>
              <a:ahLst/>
              <a:cxnLst/>
              <a:rect l="l" t="t" r="r" b="b"/>
              <a:pathLst>
                <a:path w="3811" h="788" extrusionOk="0">
                  <a:moveTo>
                    <a:pt x="3811" y="0"/>
                  </a:moveTo>
                  <a:lnTo>
                    <a:pt x="227" y="334"/>
                  </a:lnTo>
                  <a:lnTo>
                    <a:pt x="155" y="334"/>
                  </a:lnTo>
                  <a:cubicBezTo>
                    <a:pt x="132" y="334"/>
                    <a:pt x="132" y="358"/>
                    <a:pt x="120" y="358"/>
                  </a:cubicBezTo>
                  <a:cubicBezTo>
                    <a:pt x="120" y="370"/>
                    <a:pt x="108" y="370"/>
                    <a:pt x="108" y="370"/>
                  </a:cubicBezTo>
                  <a:cubicBezTo>
                    <a:pt x="108" y="381"/>
                    <a:pt x="96" y="381"/>
                    <a:pt x="96" y="381"/>
                  </a:cubicBezTo>
                  <a:lnTo>
                    <a:pt x="84" y="405"/>
                  </a:lnTo>
                  <a:lnTo>
                    <a:pt x="60" y="417"/>
                  </a:lnTo>
                  <a:cubicBezTo>
                    <a:pt x="48" y="417"/>
                    <a:pt x="48" y="429"/>
                    <a:pt x="36" y="441"/>
                  </a:cubicBezTo>
                  <a:cubicBezTo>
                    <a:pt x="1" y="489"/>
                    <a:pt x="1" y="536"/>
                    <a:pt x="1" y="584"/>
                  </a:cubicBezTo>
                  <a:cubicBezTo>
                    <a:pt x="1" y="707"/>
                    <a:pt x="105" y="787"/>
                    <a:pt x="216" y="787"/>
                  </a:cubicBezTo>
                  <a:cubicBezTo>
                    <a:pt x="224" y="787"/>
                    <a:pt x="231" y="787"/>
                    <a:pt x="239" y="786"/>
                  </a:cubicBezTo>
                  <a:lnTo>
                    <a:pt x="358" y="774"/>
                  </a:lnTo>
                  <a:lnTo>
                    <a:pt x="501" y="762"/>
                  </a:lnTo>
                  <a:lnTo>
                    <a:pt x="3811" y="441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649325" y="2926075"/>
              <a:ext cx="386100" cy="71175"/>
            </a:xfrm>
            <a:custGeom>
              <a:avLst/>
              <a:gdLst/>
              <a:ahLst/>
              <a:cxnLst/>
              <a:rect l="l" t="t" r="r" b="b"/>
              <a:pathLst>
                <a:path w="15444" h="2847" extrusionOk="0">
                  <a:moveTo>
                    <a:pt x="1" y="1"/>
                  </a:moveTo>
                  <a:lnTo>
                    <a:pt x="1" y="25"/>
                  </a:lnTo>
                  <a:cubicBezTo>
                    <a:pt x="18" y="20"/>
                    <a:pt x="36" y="17"/>
                    <a:pt x="52" y="17"/>
                  </a:cubicBezTo>
                  <a:cubicBezTo>
                    <a:pt x="117" y="17"/>
                    <a:pt x="175" y="52"/>
                    <a:pt x="203" y="108"/>
                  </a:cubicBezTo>
                  <a:lnTo>
                    <a:pt x="489" y="525"/>
                  </a:lnTo>
                  <a:lnTo>
                    <a:pt x="9097" y="1846"/>
                  </a:lnTo>
                  <a:lnTo>
                    <a:pt x="9550" y="1918"/>
                  </a:lnTo>
                  <a:lnTo>
                    <a:pt x="13169" y="2489"/>
                  </a:lnTo>
                  <a:lnTo>
                    <a:pt x="13645" y="2561"/>
                  </a:lnTo>
                  <a:lnTo>
                    <a:pt x="15443" y="2846"/>
                  </a:lnTo>
                  <a:lnTo>
                    <a:pt x="15443" y="2406"/>
                  </a:lnTo>
                  <a:lnTo>
                    <a:pt x="13526" y="2108"/>
                  </a:lnTo>
                  <a:lnTo>
                    <a:pt x="13050" y="2025"/>
                  </a:lnTo>
                  <a:lnTo>
                    <a:pt x="9752" y="1525"/>
                  </a:lnTo>
                  <a:lnTo>
                    <a:pt x="9288" y="14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909175" y="3226725"/>
              <a:ext cx="125350" cy="88725"/>
            </a:xfrm>
            <a:custGeom>
              <a:avLst/>
              <a:gdLst/>
              <a:ahLst/>
              <a:cxnLst/>
              <a:rect l="l" t="t" r="r" b="b"/>
              <a:pathLst>
                <a:path w="5014" h="3549" extrusionOk="0">
                  <a:moveTo>
                    <a:pt x="4740" y="0"/>
                  </a:moveTo>
                  <a:lnTo>
                    <a:pt x="1" y="3179"/>
                  </a:lnTo>
                  <a:lnTo>
                    <a:pt x="263" y="3548"/>
                  </a:lnTo>
                  <a:lnTo>
                    <a:pt x="5013" y="357"/>
                  </a:lnTo>
                  <a:cubicBezTo>
                    <a:pt x="4871" y="274"/>
                    <a:pt x="4787" y="155"/>
                    <a:pt x="474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6638625" y="3316900"/>
              <a:ext cx="267900" cy="180400"/>
            </a:xfrm>
            <a:custGeom>
              <a:avLst/>
              <a:gdLst/>
              <a:ahLst/>
              <a:cxnLst/>
              <a:rect l="l" t="t" r="r" b="b"/>
              <a:pathLst>
                <a:path w="10716" h="7216" extrusionOk="0">
                  <a:moveTo>
                    <a:pt x="10573" y="1"/>
                  </a:moveTo>
                  <a:cubicBezTo>
                    <a:pt x="10550" y="196"/>
                    <a:pt x="10372" y="347"/>
                    <a:pt x="10157" y="347"/>
                  </a:cubicBezTo>
                  <a:cubicBezTo>
                    <a:pt x="10149" y="347"/>
                    <a:pt x="10141" y="346"/>
                    <a:pt x="10132" y="346"/>
                  </a:cubicBezTo>
                  <a:cubicBezTo>
                    <a:pt x="10025" y="322"/>
                    <a:pt x="9918" y="287"/>
                    <a:pt x="9858" y="203"/>
                  </a:cubicBezTo>
                  <a:lnTo>
                    <a:pt x="83" y="6775"/>
                  </a:lnTo>
                  <a:lnTo>
                    <a:pt x="0" y="6835"/>
                  </a:lnTo>
                  <a:cubicBezTo>
                    <a:pt x="119" y="6930"/>
                    <a:pt x="203" y="7049"/>
                    <a:pt x="250" y="7216"/>
                  </a:cubicBezTo>
                  <a:lnTo>
                    <a:pt x="10716" y="191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6965450" y="3661000"/>
              <a:ext cx="70850" cy="74725"/>
            </a:xfrm>
            <a:custGeom>
              <a:avLst/>
              <a:gdLst/>
              <a:ahLst/>
              <a:cxnLst/>
              <a:rect l="l" t="t" r="r" b="b"/>
              <a:pathLst>
                <a:path w="2834" h="2989" extrusionOk="0">
                  <a:moveTo>
                    <a:pt x="2834" y="0"/>
                  </a:moveTo>
                  <a:lnTo>
                    <a:pt x="0" y="2739"/>
                  </a:lnTo>
                  <a:lnTo>
                    <a:pt x="393" y="2989"/>
                  </a:lnTo>
                  <a:lnTo>
                    <a:pt x="2834" y="631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6647850" y="3864600"/>
              <a:ext cx="184850" cy="181875"/>
            </a:xfrm>
            <a:custGeom>
              <a:avLst/>
              <a:gdLst/>
              <a:ahLst/>
              <a:cxnLst/>
              <a:rect l="l" t="t" r="r" b="b"/>
              <a:pathLst>
                <a:path w="7394" h="7275" extrusionOk="0">
                  <a:moveTo>
                    <a:pt x="7156" y="0"/>
                  </a:moveTo>
                  <a:lnTo>
                    <a:pt x="0" y="6953"/>
                  </a:lnTo>
                  <a:cubicBezTo>
                    <a:pt x="119" y="7025"/>
                    <a:pt x="226" y="7144"/>
                    <a:pt x="310" y="7275"/>
                  </a:cubicBezTo>
                  <a:lnTo>
                    <a:pt x="7394" y="405"/>
                  </a:lnTo>
                  <a:lnTo>
                    <a:pt x="7346" y="322"/>
                  </a:lnTo>
                  <a:cubicBezTo>
                    <a:pt x="7311" y="286"/>
                    <a:pt x="7275" y="238"/>
                    <a:pt x="7263" y="179"/>
                  </a:cubicBezTo>
                  <a:lnTo>
                    <a:pt x="715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6835375" y="3737800"/>
              <a:ext cx="131575" cy="122050"/>
            </a:xfrm>
            <a:custGeom>
              <a:avLst/>
              <a:gdLst/>
              <a:ahLst/>
              <a:cxnLst/>
              <a:rect l="l" t="t" r="r" b="b"/>
              <a:pathLst>
                <a:path w="5263" h="4882" extrusionOk="0">
                  <a:moveTo>
                    <a:pt x="4882" y="0"/>
                  </a:moveTo>
                  <a:lnTo>
                    <a:pt x="0" y="4727"/>
                  </a:lnTo>
                  <a:cubicBezTo>
                    <a:pt x="60" y="4703"/>
                    <a:pt x="119" y="4703"/>
                    <a:pt x="191" y="4703"/>
                  </a:cubicBezTo>
                  <a:cubicBezTo>
                    <a:pt x="310" y="4715"/>
                    <a:pt x="429" y="4775"/>
                    <a:pt x="488" y="4882"/>
                  </a:cubicBezTo>
                  <a:lnTo>
                    <a:pt x="5263" y="250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6647550" y="2926675"/>
              <a:ext cx="388750" cy="587000"/>
            </a:xfrm>
            <a:custGeom>
              <a:avLst/>
              <a:gdLst/>
              <a:ahLst/>
              <a:cxnLst/>
              <a:rect l="l" t="t" r="r" b="b"/>
              <a:pathLst>
                <a:path w="15550" h="23480" extrusionOk="0">
                  <a:moveTo>
                    <a:pt x="96" y="1"/>
                  </a:moveTo>
                  <a:lnTo>
                    <a:pt x="96" y="132"/>
                  </a:lnTo>
                  <a:cubicBezTo>
                    <a:pt x="84" y="251"/>
                    <a:pt x="60" y="358"/>
                    <a:pt x="0" y="441"/>
                  </a:cubicBezTo>
                  <a:lnTo>
                    <a:pt x="5739" y="8954"/>
                  </a:lnTo>
                  <a:lnTo>
                    <a:pt x="6025" y="9383"/>
                  </a:lnTo>
                  <a:lnTo>
                    <a:pt x="6561" y="10181"/>
                  </a:lnTo>
                  <a:lnTo>
                    <a:pt x="6608" y="10181"/>
                  </a:lnTo>
                  <a:cubicBezTo>
                    <a:pt x="6823" y="10192"/>
                    <a:pt x="7001" y="10395"/>
                    <a:pt x="6977" y="10621"/>
                  </a:cubicBezTo>
                  <a:cubicBezTo>
                    <a:pt x="6977" y="10669"/>
                    <a:pt x="6965" y="10692"/>
                    <a:pt x="6942" y="10740"/>
                  </a:cubicBezTo>
                  <a:lnTo>
                    <a:pt x="9918" y="15145"/>
                  </a:lnTo>
                  <a:cubicBezTo>
                    <a:pt x="10121" y="15193"/>
                    <a:pt x="10263" y="15372"/>
                    <a:pt x="10240" y="15574"/>
                  </a:cubicBezTo>
                  <a:lnTo>
                    <a:pt x="10240" y="15610"/>
                  </a:lnTo>
                  <a:lnTo>
                    <a:pt x="10371" y="15800"/>
                  </a:lnTo>
                  <a:lnTo>
                    <a:pt x="15550" y="23480"/>
                  </a:lnTo>
                  <a:lnTo>
                    <a:pt x="15550" y="22682"/>
                  </a:lnTo>
                  <a:lnTo>
                    <a:pt x="10728" y="15550"/>
                  </a:lnTo>
                  <a:lnTo>
                    <a:pt x="10478" y="15181"/>
                  </a:lnTo>
                  <a:lnTo>
                    <a:pt x="6263" y="8907"/>
                  </a:lnTo>
                  <a:lnTo>
                    <a:pt x="5977" y="8478"/>
                  </a:lnTo>
                  <a:lnTo>
                    <a:pt x="596" y="501"/>
                  </a:lnTo>
                  <a:lnTo>
                    <a:pt x="310" y="84"/>
                  </a:lnTo>
                  <a:cubicBezTo>
                    <a:pt x="262" y="25"/>
                    <a:pt x="179" y="1"/>
                    <a:pt x="9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6603800" y="3495625"/>
              <a:ext cx="7450" cy="13000"/>
            </a:xfrm>
            <a:custGeom>
              <a:avLst/>
              <a:gdLst/>
              <a:ahLst/>
              <a:cxnLst/>
              <a:rect l="l" t="t" r="r" b="b"/>
              <a:pathLst>
                <a:path w="298" h="520" extrusionOk="0">
                  <a:moveTo>
                    <a:pt x="237" y="0"/>
                  </a:moveTo>
                  <a:cubicBezTo>
                    <a:pt x="172" y="0"/>
                    <a:pt x="97" y="34"/>
                    <a:pt x="60" y="91"/>
                  </a:cubicBezTo>
                  <a:lnTo>
                    <a:pt x="60" y="115"/>
                  </a:lnTo>
                  <a:cubicBezTo>
                    <a:pt x="0" y="222"/>
                    <a:pt x="36" y="353"/>
                    <a:pt x="143" y="412"/>
                  </a:cubicBezTo>
                  <a:lnTo>
                    <a:pt x="298" y="519"/>
                  </a:lnTo>
                  <a:cubicBezTo>
                    <a:pt x="262" y="412"/>
                    <a:pt x="238" y="305"/>
                    <a:pt x="238" y="198"/>
                  </a:cubicBezTo>
                  <a:cubicBezTo>
                    <a:pt x="238" y="138"/>
                    <a:pt x="262" y="67"/>
                    <a:pt x="286" y="7"/>
                  </a:cubicBezTo>
                  <a:cubicBezTo>
                    <a:pt x="271" y="2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6640400" y="3514550"/>
              <a:ext cx="395900" cy="275350"/>
            </a:xfrm>
            <a:custGeom>
              <a:avLst/>
              <a:gdLst/>
              <a:ahLst/>
              <a:cxnLst/>
              <a:rect l="l" t="t" r="r" b="b"/>
              <a:pathLst>
                <a:path w="15836" h="11014" extrusionOk="0">
                  <a:moveTo>
                    <a:pt x="12" y="0"/>
                  </a:moveTo>
                  <a:lnTo>
                    <a:pt x="1" y="12"/>
                  </a:lnTo>
                  <a:lnTo>
                    <a:pt x="477" y="846"/>
                  </a:lnTo>
                  <a:lnTo>
                    <a:pt x="12681" y="8930"/>
                  </a:lnTo>
                  <a:lnTo>
                    <a:pt x="13062" y="9180"/>
                  </a:lnTo>
                  <a:lnTo>
                    <a:pt x="15836" y="11014"/>
                  </a:lnTo>
                  <a:lnTo>
                    <a:pt x="15836" y="10478"/>
                  </a:lnTo>
                  <a:lnTo>
                    <a:pt x="13395" y="8847"/>
                  </a:lnTo>
                  <a:lnTo>
                    <a:pt x="13002" y="859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841925" y="4224750"/>
              <a:ext cx="194375" cy="153025"/>
            </a:xfrm>
            <a:custGeom>
              <a:avLst/>
              <a:gdLst/>
              <a:ahLst/>
              <a:cxnLst/>
              <a:rect l="l" t="t" r="r" b="b"/>
              <a:pathLst>
                <a:path w="7775" h="6121" extrusionOk="0">
                  <a:moveTo>
                    <a:pt x="560" y="1"/>
                  </a:moveTo>
                  <a:lnTo>
                    <a:pt x="0" y="120"/>
                  </a:lnTo>
                  <a:lnTo>
                    <a:pt x="7775" y="6121"/>
                  </a:lnTo>
                  <a:lnTo>
                    <a:pt x="7775" y="554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6649325" y="4070575"/>
              <a:ext cx="195300" cy="148550"/>
            </a:xfrm>
            <a:custGeom>
              <a:avLst/>
              <a:gdLst/>
              <a:ahLst/>
              <a:cxnLst/>
              <a:rect l="l" t="t" r="r" b="b"/>
              <a:pathLst>
                <a:path w="7812" h="5942" extrusionOk="0">
                  <a:moveTo>
                    <a:pt x="263" y="0"/>
                  </a:moveTo>
                  <a:cubicBezTo>
                    <a:pt x="203" y="119"/>
                    <a:pt x="120" y="227"/>
                    <a:pt x="1" y="334"/>
                  </a:cubicBezTo>
                  <a:lnTo>
                    <a:pt x="48" y="405"/>
                  </a:lnTo>
                  <a:lnTo>
                    <a:pt x="7252" y="5942"/>
                  </a:lnTo>
                  <a:lnTo>
                    <a:pt x="7811" y="581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6831200" y="3872325"/>
              <a:ext cx="180400" cy="298875"/>
            </a:xfrm>
            <a:custGeom>
              <a:avLst/>
              <a:gdLst/>
              <a:ahLst/>
              <a:cxnLst/>
              <a:rect l="l" t="t" r="r" b="b"/>
              <a:pathLst>
                <a:path w="7216" h="11955" extrusionOk="0">
                  <a:moveTo>
                    <a:pt x="0" y="1"/>
                  </a:moveTo>
                  <a:lnTo>
                    <a:pt x="48" y="72"/>
                  </a:lnTo>
                  <a:lnTo>
                    <a:pt x="6823" y="11955"/>
                  </a:lnTo>
                  <a:cubicBezTo>
                    <a:pt x="6918" y="11847"/>
                    <a:pt x="7073" y="11776"/>
                    <a:pt x="7216" y="11764"/>
                  </a:cubicBezTo>
                  <a:lnTo>
                    <a:pt x="4525" y="7025"/>
                  </a:lnTo>
                  <a:cubicBezTo>
                    <a:pt x="4465" y="7061"/>
                    <a:pt x="4394" y="7061"/>
                    <a:pt x="4334" y="7061"/>
                  </a:cubicBezTo>
                  <a:cubicBezTo>
                    <a:pt x="4108" y="7037"/>
                    <a:pt x="3941" y="6847"/>
                    <a:pt x="3965" y="6609"/>
                  </a:cubicBezTo>
                  <a:cubicBezTo>
                    <a:pt x="3977" y="6490"/>
                    <a:pt x="4037" y="6383"/>
                    <a:pt x="4120" y="6323"/>
                  </a:cubicBezTo>
                  <a:lnTo>
                    <a:pt x="548" y="60"/>
                  </a:lnTo>
                  <a:cubicBezTo>
                    <a:pt x="483" y="107"/>
                    <a:pt x="410" y="139"/>
                    <a:pt x="335" y="139"/>
                  </a:cubicBezTo>
                  <a:cubicBezTo>
                    <a:pt x="315" y="139"/>
                    <a:pt x="295" y="137"/>
                    <a:pt x="274" y="132"/>
                  </a:cubicBezTo>
                  <a:cubicBezTo>
                    <a:pt x="167" y="120"/>
                    <a:pt x="60" y="72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6632950" y="3514850"/>
              <a:ext cx="202450" cy="354225"/>
            </a:xfrm>
            <a:custGeom>
              <a:avLst/>
              <a:gdLst/>
              <a:ahLst/>
              <a:cxnLst/>
              <a:rect l="l" t="t" r="r" b="b"/>
              <a:pathLst>
                <a:path w="8098" h="14169" extrusionOk="0">
                  <a:moveTo>
                    <a:pt x="310" y="0"/>
                  </a:moveTo>
                  <a:cubicBezTo>
                    <a:pt x="227" y="84"/>
                    <a:pt x="120" y="143"/>
                    <a:pt x="1" y="179"/>
                  </a:cubicBezTo>
                  <a:lnTo>
                    <a:pt x="1" y="358"/>
                  </a:lnTo>
                  <a:lnTo>
                    <a:pt x="7764" y="13990"/>
                  </a:lnTo>
                  <a:lnTo>
                    <a:pt x="7871" y="14169"/>
                  </a:lnTo>
                  <a:cubicBezTo>
                    <a:pt x="7859" y="14121"/>
                    <a:pt x="7859" y="14062"/>
                    <a:pt x="7859" y="14002"/>
                  </a:cubicBezTo>
                  <a:cubicBezTo>
                    <a:pt x="7859" y="13835"/>
                    <a:pt x="7954" y="13716"/>
                    <a:pt x="8097" y="13657"/>
                  </a:cubicBezTo>
                  <a:lnTo>
                    <a:pt x="787" y="8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6621650" y="3519025"/>
              <a:ext cx="17000" cy="515550"/>
            </a:xfrm>
            <a:custGeom>
              <a:avLst/>
              <a:gdLst/>
              <a:ahLst/>
              <a:cxnLst/>
              <a:rect l="l" t="t" r="r" b="b"/>
              <a:pathLst>
                <a:path w="680" h="20622" extrusionOk="0">
                  <a:moveTo>
                    <a:pt x="0" y="0"/>
                  </a:moveTo>
                  <a:lnTo>
                    <a:pt x="227" y="20622"/>
                  </a:lnTo>
                  <a:cubicBezTo>
                    <a:pt x="311" y="20605"/>
                    <a:pt x="389" y="20588"/>
                    <a:pt x="470" y="20588"/>
                  </a:cubicBezTo>
                  <a:cubicBezTo>
                    <a:pt x="503" y="20588"/>
                    <a:pt x="537" y="20591"/>
                    <a:pt x="572" y="20598"/>
                  </a:cubicBezTo>
                  <a:cubicBezTo>
                    <a:pt x="596" y="20598"/>
                    <a:pt x="643" y="20610"/>
                    <a:pt x="679" y="20610"/>
                  </a:cubicBezTo>
                  <a:lnTo>
                    <a:pt x="453" y="202"/>
                  </a:lnTo>
                  <a:lnTo>
                    <a:pt x="453" y="24"/>
                  </a:lnTo>
                  <a:cubicBezTo>
                    <a:pt x="387" y="32"/>
                    <a:pt x="333" y="46"/>
                    <a:pt x="278" y="46"/>
                  </a:cubicBezTo>
                  <a:cubicBezTo>
                    <a:pt x="253" y="46"/>
                    <a:pt x="229" y="43"/>
                    <a:pt x="203" y="36"/>
                  </a:cubicBezTo>
                  <a:cubicBezTo>
                    <a:pt x="143" y="36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5767375" y="3510375"/>
              <a:ext cx="852500" cy="922475"/>
            </a:xfrm>
            <a:custGeom>
              <a:avLst/>
              <a:gdLst/>
              <a:ahLst/>
              <a:cxnLst/>
              <a:rect l="l" t="t" r="r" b="b"/>
              <a:pathLst>
                <a:path w="34100" h="36899" extrusionOk="0">
                  <a:moveTo>
                    <a:pt x="33779" y="1"/>
                  </a:moveTo>
                  <a:lnTo>
                    <a:pt x="1" y="36577"/>
                  </a:lnTo>
                  <a:cubicBezTo>
                    <a:pt x="143" y="36672"/>
                    <a:pt x="239" y="36779"/>
                    <a:pt x="334" y="36898"/>
                  </a:cubicBezTo>
                  <a:lnTo>
                    <a:pt x="34100" y="310"/>
                  </a:lnTo>
                  <a:cubicBezTo>
                    <a:pt x="33969" y="239"/>
                    <a:pt x="33862" y="132"/>
                    <a:pt x="337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6299575" y="4069975"/>
              <a:ext cx="318525" cy="244400"/>
            </a:xfrm>
            <a:custGeom>
              <a:avLst/>
              <a:gdLst/>
              <a:ahLst/>
              <a:cxnLst/>
              <a:rect l="l" t="t" r="r" b="b"/>
              <a:pathLst>
                <a:path w="12741" h="9776" extrusionOk="0">
                  <a:moveTo>
                    <a:pt x="12455" y="1"/>
                  </a:moveTo>
                  <a:lnTo>
                    <a:pt x="1" y="9418"/>
                  </a:lnTo>
                  <a:cubicBezTo>
                    <a:pt x="108" y="9525"/>
                    <a:pt x="191" y="9645"/>
                    <a:pt x="263" y="9776"/>
                  </a:cubicBezTo>
                  <a:lnTo>
                    <a:pt x="12741" y="358"/>
                  </a:lnTo>
                  <a:cubicBezTo>
                    <a:pt x="12622" y="251"/>
                    <a:pt x="12514" y="131"/>
                    <a:pt x="1245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6312675" y="4246175"/>
              <a:ext cx="406325" cy="101975"/>
            </a:xfrm>
            <a:custGeom>
              <a:avLst/>
              <a:gdLst/>
              <a:ahLst/>
              <a:cxnLst/>
              <a:rect l="l" t="t" r="r" b="b"/>
              <a:pathLst>
                <a:path w="16253" h="4079" extrusionOk="0">
                  <a:moveTo>
                    <a:pt x="15931" y="1"/>
                  </a:moveTo>
                  <a:lnTo>
                    <a:pt x="13" y="3620"/>
                  </a:lnTo>
                  <a:cubicBezTo>
                    <a:pt x="25" y="3716"/>
                    <a:pt x="25" y="3799"/>
                    <a:pt x="13" y="3918"/>
                  </a:cubicBezTo>
                  <a:cubicBezTo>
                    <a:pt x="13" y="3966"/>
                    <a:pt x="13" y="4025"/>
                    <a:pt x="1" y="4073"/>
                  </a:cubicBezTo>
                  <a:cubicBezTo>
                    <a:pt x="17" y="4073"/>
                    <a:pt x="38" y="4078"/>
                    <a:pt x="61" y="4078"/>
                  </a:cubicBezTo>
                  <a:cubicBezTo>
                    <a:pt x="72" y="4078"/>
                    <a:pt x="84" y="4077"/>
                    <a:pt x="96" y="4073"/>
                  </a:cubicBezTo>
                  <a:lnTo>
                    <a:pt x="16253" y="394"/>
                  </a:lnTo>
                  <a:cubicBezTo>
                    <a:pt x="16074" y="346"/>
                    <a:pt x="15931" y="203"/>
                    <a:pt x="1593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6728200" y="425155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2" y="0"/>
                  </a:moveTo>
                  <a:cubicBezTo>
                    <a:pt x="60" y="24"/>
                    <a:pt x="25" y="60"/>
                    <a:pt x="1" y="84"/>
                  </a:cubicBezTo>
                  <a:lnTo>
                    <a:pt x="108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6736250" y="4181300"/>
              <a:ext cx="261950" cy="69375"/>
            </a:xfrm>
            <a:custGeom>
              <a:avLst/>
              <a:gdLst/>
              <a:ahLst/>
              <a:cxnLst/>
              <a:rect l="l" t="t" r="r" b="b"/>
              <a:pathLst>
                <a:path w="10478" h="2775" extrusionOk="0">
                  <a:moveTo>
                    <a:pt x="10442" y="0"/>
                  </a:moveTo>
                  <a:lnTo>
                    <a:pt x="4334" y="1382"/>
                  </a:lnTo>
                  <a:lnTo>
                    <a:pt x="3775" y="1513"/>
                  </a:lnTo>
                  <a:lnTo>
                    <a:pt x="0" y="2382"/>
                  </a:lnTo>
                  <a:lnTo>
                    <a:pt x="227" y="2775"/>
                  </a:lnTo>
                  <a:lnTo>
                    <a:pt x="4215" y="1870"/>
                  </a:lnTo>
                  <a:lnTo>
                    <a:pt x="4787" y="1739"/>
                  </a:lnTo>
                  <a:lnTo>
                    <a:pt x="10478" y="441"/>
                  </a:lnTo>
                  <a:cubicBezTo>
                    <a:pt x="10442" y="322"/>
                    <a:pt x="10406" y="203"/>
                    <a:pt x="10418" y="72"/>
                  </a:cubicBezTo>
                  <a:cubicBezTo>
                    <a:pt x="10418" y="36"/>
                    <a:pt x="10442" y="24"/>
                    <a:pt x="10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6640400" y="4078600"/>
              <a:ext cx="213150" cy="382525"/>
            </a:xfrm>
            <a:custGeom>
              <a:avLst/>
              <a:gdLst/>
              <a:ahLst/>
              <a:cxnLst/>
              <a:rect l="l" t="t" r="r" b="b"/>
              <a:pathLst>
                <a:path w="8526" h="15301" extrusionOk="0">
                  <a:moveTo>
                    <a:pt x="405" y="1"/>
                  </a:moveTo>
                  <a:cubicBezTo>
                    <a:pt x="286" y="84"/>
                    <a:pt x="143" y="156"/>
                    <a:pt x="1" y="191"/>
                  </a:cubicBezTo>
                  <a:lnTo>
                    <a:pt x="3275" y="6275"/>
                  </a:lnTo>
                  <a:lnTo>
                    <a:pt x="3322" y="6275"/>
                  </a:lnTo>
                  <a:cubicBezTo>
                    <a:pt x="3537" y="6311"/>
                    <a:pt x="3703" y="6502"/>
                    <a:pt x="3691" y="6728"/>
                  </a:cubicBezTo>
                  <a:cubicBezTo>
                    <a:pt x="3680" y="6799"/>
                    <a:pt x="3644" y="6859"/>
                    <a:pt x="3620" y="6918"/>
                  </a:cubicBezTo>
                  <a:lnTo>
                    <a:pt x="3644" y="6978"/>
                  </a:lnTo>
                  <a:lnTo>
                    <a:pt x="8121" y="15300"/>
                  </a:lnTo>
                  <a:lnTo>
                    <a:pt x="8180" y="15193"/>
                  </a:lnTo>
                  <a:cubicBezTo>
                    <a:pt x="8204" y="15193"/>
                    <a:pt x="8204" y="15181"/>
                    <a:pt x="8216" y="15157"/>
                  </a:cubicBezTo>
                  <a:lnTo>
                    <a:pt x="8228" y="15146"/>
                  </a:lnTo>
                  <a:lnTo>
                    <a:pt x="8240" y="15134"/>
                  </a:lnTo>
                  <a:cubicBezTo>
                    <a:pt x="8240" y="15122"/>
                    <a:pt x="8263" y="15122"/>
                    <a:pt x="8263" y="15122"/>
                  </a:cubicBezTo>
                  <a:cubicBezTo>
                    <a:pt x="8263" y="15122"/>
                    <a:pt x="8263" y="15098"/>
                    <a:pt x="8275" y="15098"/>
                  </a:cubicBezTo>
                  <a:lnTo>
                    <a:pt x="8287" y="15098"/>
                  </a:lnTo>
                  <a:cubicBezTo>
                    <a:pt x="8287" y="15086"/>
                    <a:pt x="8299" y="15086"/>
                    <a:pt x="8299" y="15086"/>
                  </a:cubicBezTo>
                  <a:lnTo>
                    <a:pt x="8525" y="15026"/>
                  </a:lnTo>
                  <a:lnTo>
                    <a:pt x="4120" y="6871"/>
                  </a:lnTo>
                  <a:lnTo>
                    <a:pt x="3894" y="6466"/>
                  </a:lnTo>
                  <a:lnTo>
                    <a:pt x="441" y="72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6851450" y="4463175"/>
              <a:ext cx="184850" cy="115525"/>
            </a:xfrm>
            <a:custGeom>
              <a:avLst/>
              <a:gdLst/>
              <a:ahLst/>
              <a:cxnLst/>
              <a:rect l="l" t="t" r="r" b="b"/>
              <a:pathLst>
                <a:path w="7394" h="4621" extrusionOk="0">
                  <a:moveTo>
                    <a:pt x="488" y="1"/>
                  </a:moveTo>
                  <a:lnTo>
                    <a:pt x="60" y="108"/>
                  </a:lnTo>
                  <a:lnTo>
                    <a:pt x="0" y="227"/>
                  </a:lnTo>
                  <a:lnTo>
                    <a:pt x="7394" y="4620"/>
                  </a:lnTo>
                  <a:lnTo>
                    <a:pt x="7394" y="409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6847575" y="4406025"/>
              <a:ext cx="188425" cy="60450"/>
            </a:xfrm>
            <a:custGeom>
              <a:avLst/>
              <a:gdLst/>
              <a:ahLst/>
              <a:cxnLst/>
              <a:rect l="l" t="t" r="r" b="b"/>
              <a:pathLst>
                <a:path w="7537" h="2418" extrusionOk="0">
                  <a:moveTo>
                    <a:pt x="17" y="1997"/>
                  </a:moveTo>
                  <a:cubicBezTo>
                    <a:pt x="11" y="1998"/>
                    <a:pt x="6" y="2000"/>
                    <a:pt x="0" y="2001"/>
                  </a:cubicBezTo>
                  <a:lnTo>
                    <a:pt x="17" y="1997"/>
                  </a:lnTo>
                  <a:close/>
                  <a:moveTo>
                    <a:pt x="7537" y="1"/>
                  </a:moveTo>
                  <a:lnTo>
                    <a:pt x="167" y="1965"/>
                  </a:lnTo>
                  <a:lnTo>
                    <a:pt x="17" y="1997"/>
                  </a:lnTo>
                  <a:lnTo>
                    <a:pt x="17" y="1997"/>
                  </a:lnTo>
                  <a:cubicBezTo>
                    <a:pt x="29" y="1995"/>
                    <a:pt x="43" y="1994"/>
                    <a:pt x="57" y="1994"/>
                  </a:cubicBezTo>
                  <a:cubicBezTo>
                    <a:pt x="92" y="1994"/>
                    <a:pt x="129" y="2002"/>
                    <a:pt x="167" y="2025"/>
                  </a:cubicBezTo>
                  <a:cubicBezTo>
                    <a:pt x="286" y="2084"/>
                    <a:pt x="310" y="2215"/>
                    <a:pt x="250" y="2322"/>
                  </a:cubicBezTo>
                  <a:lnTo>
                    <a:pt x="215" y="2418"/>
                  </a:lnTo>
                  <a:lnTo>
                    <a:pt x="631" y="2299"/>
                  </a:lnTo>
                  <a:lnTo>
                    <a:pt x="7537" y="453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6725825" y="4654575"/>
              <a:ext cx="17300" cy="9550"/>
            </a:xfrm>
            <a:custGeom>
              <a:avLst/>
              <a:gdLst/>
              <a:ahLst/>
              <a:cxnLst/>
              <a:rect l="l" t="t" r="r" b="b"/>
              <a:pathLst>
                <a:path w="692" h="382" extrusionOk="0">
                  <a:moveTo>
                    <a:pt x="227" y="0"/>
                  </a:moveTo>
                  <a:lnTo>
                    <a:pt x="1" y="381"/>
                  </a:lnTo>
                  <a:lnTo>
                    <a:pt x="525" y="381"/>
                  </a:lnTo>
                  <a:lnTo>
                    <a:pt x="691" y="8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6737150" y="4455550"/>
              <a:ext cx="117875" cy="190425"/>
            </a:xfrm>
            <a:custGeom>
              <a:avLst/>
              <a:gdLst/>
              <a:ahLst/>
              <a:cxnLst/>
              <a:rect l="l" t="t" r="r" b="b"/>
              <a:pathLst>
                <a:path w="4715" h="7617" extrusionOk="0">
                  <a:moveTo>
                    <a:pt x="4478" y="0"/>
                  </a:moveTo>
                  <a:cubicBezTo>
                    <a:pt x="4455" y="0"/>
                    <a:pt x="4430" y="3"/>
                    <a:pt x="4405" y="8"/>
                  </a:cubicBezTo>
                  <a:cubicBezTo>
                    <a:pt x="4405" y="20"/>
                    <a:pt x="4382" y="20"/>
                    <a:pt x="4382" y="20"/>
                  </a:cubicBezTo>
                  <a:lnTo>
                    <a:pt x="4370" y="20"/>
                  </a:lnTo>
                  <a:lnTo>
                    <a:pt x="4358" y="32"/>
                  </a:lnTo>
                  <a:cubicBezTo>
                    <a:pt x="4358" y="56"/>
                    <a:pt x="4346" y="56"/>
                    <a:pt x="4346" y="56"/>
                  </a:cubicBezTo>
                  <a:lnTo>
                    <a:pt x="4334" y="68"/>
                  </a:lnTo>
                  <a:lnTo>
                    <a:pt x="4310" y="79"/>
                  </a:lnTo>
                  <a:cubicBezTo>
                    <a:pt x="4298" y="79"/>
                    <a:pt x="4298" y="91"/>
                    <a:pt x="4286" y="115"/>
                  </a:cubicBezTo>
                  <a:lnTo>
                    <a:pt x="4227" y="222"/>
                  </a:lnTo>
                  <a:lnTo>
                    <a:pt x="0" y="7521"/>
                  </a:lnTo>
                  <a:lnTo>
                    <a:pt x="453" y="7616"/>
                  </a:lnTo>
                  <a:lnTo>
                    <a:pt x="4548" y="508"/>
                  </a:lnTo>
                  <a:lnTo>
                    <a:pt x="4608" y="389"/>
                  </a:lnTo>
                  <a:lnTo>
                    <a:pt x="4655" y="318"/>
                  </a:lnTo>
                  <a:cubicBezTo>
                    <a:pt x="4715" y="210"/>
                    <a:pt x="4667" y="79"/>
                    <a:pt x="4560" y="20"/>
                  </a:cubicBezTo>
                  <a:cubicBezTo>
                    <a:pt x="4539" y="6"/>
                    <a:pt x="4510" y="0"/>
                    <a:pt x="447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337975" y="4576300"/>
              <a:ext cx="3900" cy="5375"/>
            </a:xfrm>
            <a:custGeom>
              <a:avLst/>
              <a:gdLst/>
              <a:ahLst/>
              <a:cxnLst/>
              <a:rect l="l" t="t" r="r" b="b"/>
              <a:pathLst>
                <a:path w="156" h="215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95"/>
                    <a:pt x="72" y="179"/>
                    <a:pt x="156" y="214"/>
                  </a:cubicBezTo>
                  <a:lnTo>
                    <a:pt x="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6410025" y="4583425"/>
              <a:ext cx="434000" cy="80700"/>
            </a:xfrm>
            <a:custGeom>
              <a:avLst/>
              <a:gdLst/>
              <a:ahLst/>
              <a:cxnLst/>
              <a:rect l="l" t="t" r="r" b="b"/>
              <a:pathLst>
                <a:path w="17360" h="3228" extrusionOk="0">
                  <a:moveTo>
                    <a:pt x="107" y="1"/>
                  </a:moveTo>
                  <a:cubicBezTo>
                    <a:pt x="95" y="144"/>
                    <a:pt x="60" y="298"/>
                    <a:pt x="0" y="429"/>
                  </a:cubicBezTo>
                  <a:lnTo>
                    <a:pt x="12859" y="2846"/>
                  </a:lnTo>
                  <a:lnTo>
                    <a:pt x="13323" y="2930"/>
                  </a:lnTo>
                  <a:lnTo>
                    <a:pt x="14931" y="3227"/>
                  </a:lnTo>
                  <a:lnTo>
                    <a:pt x="17359" y="3227"/>
                  </a:lnTo>
                  <a:lnTo>
                    <a:pt x="13561" y="2513"/>
                  </a:lnTo>
                  <a:lnTo>
                    <a:pt x="13097" y="241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5778675" y="4344125"/>
              <a:ext cx="436700" cy="105675"/>
            </a:xfrm>
            <a:custGeom>
              <a:avLst/>
              <a:gdLst/>
              <a:ahLst/>
              <a:cxnLst/>
              <a:rect l="l" t="t" r="r" b="b"/>
              <a:pathLst>
                <a:path w="17468" h="4227" extrusionOk="0">
                  <a:moveTo>
                    <a:pt x="17384" y="0"/>
                  </a:moveTo>
                  <a:lnTo>
                    <a:pt x="1" y="3786"/>
                  </a:lnTo>
                  <a:cubicBezTo>
                    <a:pt x="25" y="3905"/>
                    <a:pt x="60" y="4048"/>
                    <a:pt x="49" y="4179"/>
                  </a:cubicBezTo>
                  <a:lnTo>
                    <a:pt x="49" y="4227"/>
                  </a:lnTo>
                  <a:lnTo>
                    <a:pt x="17467" y="429"/>
                  </a:lnTo>
                  <a:cubicBezTo>
                    <a:pt x="17432" y="286"/>
                    <a:pt x="17396" y="155"/>
                    <a:pt x="1738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5778975" y="4449775"/>
              <a:ext cx="566475" cy="127425"/>
            </a:xfrm>
            <a:custGeom>
              <a:avLst/>
              <a:gdLst/>
              <a:ahLst/>
              <a:cxnLst/>
              <a:rect l="l" t="t" r="r" b="b"/>
              <a:pathLst>
                <a:path w="22659" h="5097" extrusionOk="0">
                  <a:moveTo>
                    <a:pt x="48" y="1"/>
                  </a:moveTo>
                  <a:cubicBezTo>
                    <a:pt x="37" y="72"/>
                    <a:pt x="13" y="132"/>
                    <a:pt x="1" y="191"/>
                  </a:cubicBezTo>
                  <a:lnTo>
                    <a:pt x="691" y="596"/>
                  </a:lnTo>
                  <a:lnTo>
                    <a:pt x="22373" y="5061"/>
                  </a:lnTo>
                  <a:lnTo>
                    <a:pt x="22539" y="5097"/>
                  </a:lnTo>
                  <a:cubicBezTo>
                    <a:pt x="22551" y="4942"/>
                    <a:pt x="22575" y="4799"/>
                    <a:pt x="22658" y="465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6395425" y="4603375"/>
              <a:ext cx="42600" cy="60750"/>
            </a:xfrm>
            <a:custGeom>
              <a:avLst/>
              <a:gdLst/>
              <a:ahLst/>
              <a:cxnLst/>
              <a:rect l="l" t="t" r="r" b="b"/>
              <a:pathLst>
                <a:path w="1704" h="2430" extrusionOk="0">
                  <a:moveTo>
                    <a:pt x="346" y="0"/>
                  </a:moveTo>
                  <a:cubicBezTo>
                    <a:pt x="239" y="120"/>
                    <a:pt x="144" y="215"/>
                    <a:pt x="1" y="286"/>
                  </a:cubicBezTo>
                  <a:lnTo>
                    <a:pt x="1191" y="2429"/>
                  </a:lnTo>
                  <a:lnTo>
                    <a:pt x="1703" y="242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6271300" y="4385800"/>
              <a:ext cx="100350" cy="163725"/>
            </a:xfrm>
            <a:custGeom>
              <a:avLst/>
              <a:gdLst/>
              <a:ahLst/>
              <a:cxnLst/>
              <a:rect l="l" t="t" r="r" b="b"/>
              <a:pathLst>
                <a:path w="4014" h="6549" extrusionOk="0">
                  <a:moveTo>
                    <a:pt x="429" y="0"/>
                  </a:moveTo>
                  <a:cubicBezTo>
                    <a:pt x="298" y="60"/>
                    <a:pt x="144" y="107"/>
                    <a:pt x="1" y="131"/>
                  </a:cubicBezTo>
                  <a:lnTo>
                    <a:pt x="3585" y="6548"/>
                  </a:lnTo>
                  <a:cubicBezTo>
                    <a:pt x="3716" y="6477"/>
                    <a:pt x="3870" y="6429"/>
                    <a:pt x="4013" y="6406"/>
                  </a:cubicBezTo>
                  <a:lnTo>
                    <a:pt x="42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5772725" y="4454250"/>
              <a:ext cx="364950" cy="209875"/>
            </a:xfrm>
            <a:custGeom>
              <a:avLst/>
              <a:gdLst/>
              <a:ahLst/>
              <a:cxnLst/>
              <a:rect l="l" t="t" r="r" b="b"/>
              <a:pathLst>
                <a:path w="14598" h="8395" extrusionOk="0">
                  <a:moveTo>
                    <a:pt x="239" y="0"/>
                  </a:moveTo>
                  <a:cubicBezTo>
                    <a:pt x="179" y="155"/>
                    <a:pt x="108" y="286"/>
                    <a:pt x="1" y="393"/>
                  </a:cubicBezTo>
                  <a:lnTo>
                    <a:pt x="13705" y="8394"/>
                  </a:lnTo>
                  <a:lnTo>
                    <a:pt x="14598" y="8394"/>
                  </a:lnTo>
                  <a:lnTo>
                    <a:pt x="918" y="417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6341850" y="4544475"/>
              <a:ext cx="72350" cy="71050"/>
            </a:xfrm>
            <a:custGeom>
              <a:avLst/>
              <a:gdLst/>
              <a:ahLst/>
              <a:cxnLst/>
              <a:rect l="l" t="t" r="r" b="b"/>
              <a:pathLst>
                <a:path w="2894" h="2842" extrusionOk="0">
                  <a:moveTo>
                    <a:pt x="1417" y="1"/>
                  </a:moveTo>
                  <a:cubicBezTo>
                    <a:pt x="1338" y="1"/>
                    <a:pt x="1261" y="15"/>
                    <a:pt x="1179" y="23"/>
                  </a:cubicBezTo>
                  <a:cubicBezTo>
                    <a:pt x="1036" y="59"/>
                    <a:pt x="882" y="94"/>
                    <a:pt x="751" y="166"/>
                  </a:cubicBezTo>
                  <a:cubicBezTo>
                    <a:pt x="465" y="321"/>
                    <a:pt x="239" y="559"/>
                    <a:pt x="108" y="856"/>
                  </a:cubicBezTo>
                  <a:cubicBezTo>
                    <a:pt x="60" y="987"/>
                    <a:pt x="24" y="1142"/>
                    <a:pt x="1" y="1285"/>
                  </a:cubicBezTo>
                  <a:lnTo>
                    <a:pt x="1" y="1297"/>
                  </a:lnTo>
                  <a:lnTo>
                    <a:pt x="1" y="1464"/>
                  </a:lnTo>
                  <a:cubicBezTo>
                    <a:pt x="36" y="2178"/>
                    <a:pt x="584" y="2773"/>
                    <a:pt x="1298" y="2833"/>
                  </a:cubicBezTo>
                  <a:cubicBezTo>
                    <a:pt x="1351" y="2839"/>
                    <a:pt x="1403" y="2842"/>
                    <a:pt x="1455" y="2842"/>
                  </a:cubicBezTo>
                  <a:cubicBezTo>
                    <a:pt x="1707" y="2842"/>
                    <a:pt x="1946" y="2771"/>
                    <a:pt x="2144" y="2642"/>
                  </a:cubicBezTo>
                  <a:cubicBezTo>
                    <a:pt x="2287" y="2571"/>
                    <a:pt x="2382" y="2476"/>
                    <a:pt x="2489" y="2345"/>
                  </a:cubicBezTo>
                  <a:cubicBezTo>
                    <a:pt x="2584" y="2225"/>
                    <a:pt x="2656" y="2106"/>
                    <a:pt x="2715" y="1975"/>
                  </a:cubicBezTo>
                  <a:cubicBezTo>
                    <a:pt x="2775" y="1833"/>
                    <a:pt x="2799" y="1690"/>
                    <a:pt x="2822" y="1535"/>
                  </a:cubicBezTo>
                  <a:cubicBezTo>
                    <a:pt x="2894" y="761"/>
                    <a:pt x="2310" y="82"/>
                    <a:pt x="1525" y="11"/>
                  </a:cubicBezTo>
                  <a:cubicBezTo>
                    <a:pt x="1488" y="4"/>
                    <a:pt x="1452" y="1"/>
                    <a:pt x="141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6212375" y="4289200"/>
              <a:ext cx="100625" cy="100600"/>
            </a:xfrm>
            <a:custGeom>
              <a:avLst/>
              <a:gdLst/>
              <a:ahLst/>
              <a:cxnLst/>
              <a:rect l="l" t="t" r="r" b="b"/>
              <a:pathLst>
                <a:path w="4025" h="4024" extrusionOk="0">
                  <a:moveTo>
                    <a:pt x="2038" y="1"/>
                  </a:moveTo>
                  <a:cubicBezTo>
                    <a:pt x="1006" y="1"/>
                    <a:pt x="115" y="796"/>
                    <a:pt x="24" y="1840"/>
                  </a:cubicBezTo>
                  <a:cubicBezTo>
                    <a:pt x="0" y="1959"/>
                    <a:pt x="0" y="2078"/>
                    <a:pt x="24" y="2197"/>
                  </a:cubicBezTo>
                  <a:cubicBezTo>
                    <a:pt x="36" y="2352"/>
                    <a:pt x="60" y="2495"/>
                    <a:pt x="108" y="2626"/>
                  </a:cubicBezTo>
                  <a:cubicBezTo>
                    <a:pt x="358" y="3376"/>
                    <a:pt x="1036" y="3935"/>
                    <a:pt x="1846" y="4019"/>
                  </a:cubicBezTo>
                  <a:cubicBezTo>
                    <a:pt x="1890" y="4022"/>
                    <a:pt x="1934" y="4023"/>
                    <a:pt x="1978" y="4023"/>
                  </a:cubicBezTo>
                  <a:cubicBezTo>
                    <a:pt x="2107" y="4023"/>
                    <a:pt x="2230" y="4010"/>
                    <a:pt x="2346" y="3983"/>
                  </a:cubicBezTo>
                  <a:cubicBezTo>
                    <a:pt x="2501" y="3971"/>
                    <a:pt x="2655" y="3924"/>
                    <a:pt x="2786" y="3864"/>
                  </a:cubicBezTo>
                  <a:cubicBezTo>
                    <a:pt x="3417" y="3602"/>
                    <a:pt x="3894" y="3031"/>
                    <a:pt x="4013" y="2328"/>
                  </a:cubicBezTo>
                  <a:cubicBezTo>
                    <a:pt x="4013" y="2292"/>
                    <a:pt x="4025" y="2233"/>
                    <a:pt x="4025" y="2185"/>
                  </a:cubicBezTo>
                  <a:lnTo>
                    <a:pt x="4025" y="1899"/>
                  </a:lnTo>
                  <a:cubicBezTo>
                    <a:pt x="3989" y="1578"/>
                    <a:pt x="3906" y="1257"/>
                    <a:pt x="3739" y="995"/>
                  </a:cubicBezTo>
                  <a:cubicBezTo>
                    <a:pt x="3667" y="864"/>
                    <a:pt x="3572" y="745"/>
                    <a:pt x="3465" y="637"/>
                  </a:cubicBezTo>
                  <a:cubicBezTo>
                    <a:pt x="3144" y="292"/>
                    <a:pt x="2703" y="54"/>
                    <a:pt x="2191" y="6"/>
                  </a:cubicBezTo>
                  <a:cubicBezTo>
                    <a:pt x="2140" y="2"/>
                    <a:pt x="2089" y="1"/>
                    <a:pt x="20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6886575" y="1575550"/>
              <a:ext cx="19050" cy="17950"/>
            </a:xfrm>
            <a:custGeom>
              <a:avLst/>
              <a:gdLst/>
              <a:ahLst/>
              <a:cxnLst/>
              <a:rect l="l" t="t" r="r" b="b"/>
              <a:pathLst>
                <a:path w="762" h="718" extrusionOk="0">
                  <a:moveTo>
                    <a:pt x="367" y="0"/>
                  </a:moveTo>
                  <a:cubicBezTo>
                    <a:pt x="308" y="0"/>
                    <a:pt x="251" y="22"/>
                    <a:pt x="202" y="51"/>
                  </a:cubicBezTo>
                  <a:cubicBezTo>
                    <a:pt x="95" y="111"/>
                    <a:pt x="36" y="206"/>
                    <a:pt x="24" y="325"/>
                  </a:cubicBezTo>
                  <a:cubicBezTo>
                    <a:pt x="0" y="539"/>
                    <a:pt x="155" y="706"/>
                    <a:pt x="345" y="718"/>
                  </a:cubicBezTo>
                  <a:cubicBezTo>
                    <a:pt x="405" y="718"/>
                    <a:pt x="464" y="706"/>
                    <a:pt x="512" y="682"/>
                  </a:cubicBezTo>
                  <a:cubicBezTo>
                    <a:pt x="631" y="646"/>
                    <a:pt x="714" y="539"/>
                    <a:pt x="738" y="384"/>
                  </a:cubicBezTo>
                  <a:cubicBezTo>
                    <a:pt x="762" y="194"/>
                    <a:pt x="595" y="15"/>
                    <a:pt x="405" y="3"/>
                  </a:cubicBezTo>
                  <a:cubicBezTo>
                    <a:pt x="392" y="1"/>
                    <a:pt x="380" y="0"/>
                    <a:pt x="3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6612725" y="2909675"/>
              <a:ext cx="36925" cy="36225"/>
            </a:xfrm>
            <a:custGeom>
              <a:avLst/>
              <a:gdLst/>
              <a:ahLst/>
              <a:cxnLst/>
              <a:rect l="l" t="t" r="r" b="b"/>
              <a:pathLst>
                <a:path w="1477" h="1449" extrusionOk="0">
                  <a:moveTo>
                    <a:pt x="765" y="1"/>
                  </a:moveTo>
                  <a:cubicBezTo>
                    <a:pt x="380" y="1"/>
                    <a:pt x="59" y="291"/>
                    <a:pt x="36" y="669"/>
                  </a:cubicBezTo>
                  <a:cubicBezTo>
                    <a:pt x="0" y="1074"/>
                    <a:pt x="298" y="1419"/>
                    <a:pt x="703" y="1443"/>
                  </a:cubicBezTo>
                  <a:cubicBezTo>
                    <a:pt x="732" y="1446"/>
                    <a:pt x="761" y="1448"/>
                    <a:pt x="790" y="1448"/>
                  </a:cubicBezTo>
                  <a:cubicBezTo>
                    <a:pt x="1039" y="1448"/>
                    <a:pt x="1252" y="1312"/>
                    <a:pt x="1369" y="1109"/>
                  </a:cubicBezTo>
                  <a:cubicBezTo>
                    <a:pt x="1429" y="1014"/>
                    <a:pt x="1465" y="907"/>
                    <a:pt x="1477" y="788"/>
                  </a:cubicBezTo>
                  <a:cubicBezTo>
                    <a:pt x="1477" y="752"/>
                    <a:pt x="1477" y="705"/>
                    <a:pt x="1465" y="657"/>
                  </a:cubicBezTo>
                  <a:lnTo>
                    <a:pt x="1465" y="645"/>
                  </a:lnTo>
                  <a:cubicBezTo>
                    <a:pt x="1417" y="312"/>
                    <a:pt x="1167" y="38"/>
                    <a:pt x="810" y="2"/>
                  </a:cubicBezTo>
                  <a:cubicBezTo>
                    <a:pt x="795" y="1"/>
                    <a:pt x="780" y="1"/>
                    <a:pt x="7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6607950" y="4033250"/>
              <a:ext cx="50925" cy="50550"/>
            </a:xfrm>
            <a:custGeom>
              <a:avLst/>
              <a:gdLst/>
              <a:ahLst/>
              <a:cxnLst/>
              <a:rect l="l" t="t" r="r" b="b"/>
              <a:pathLst>
                <a:path w="2037" h="2022" extrusionOk="0">
                  <a:moveTo>
                    <a:pt x="1019" y="1"/>
                  </a:moveTo>
                  <a:cubicBezTo>
                    <a:pt x="930" y="1"/>
                    <a:pt x="843" y="14"/>
                    <a:pt x="763" y="41"/>
                  </a:cubicBezTo>
                  <a:cubicBezTo>
                    <a:pt x="358" y="148"/>
                    <a:pt x="48" y="505"/>
                    <a:pt x="13" y="934"/>
                  </a:cubicBezTo>
                  <a:cubicBezTo>
                    <a:pt x="1" y="1124"/>
                    <a:pt x="25" y="1291"/>
                    <a:pt x="108" y="1458"/>
                  </a:cubicBezTo>
                  <a:cubicBezTo>
                    <a:pt x="179" y="1600"/>
                    <a:pt x="275" y="1720"/>
                    <a:pt x="394" y="1815"/>
                  </a:cubicBezTo>
                  <a:cubicBezTo>
                    <a:pt x="537" y="1934"/>
                    <a:pt x="727" y="2005"/>
                    <a:pt x="941" y="2017"/>
                  </a:cubicBezTo>
                  <a:cubicBezTo>
                    <a:pt x="969" y="2020"/>
                    <a:pt x="997" y="2021"/>
                    <a:pt x="1024" y="2021"/>
                  </a:cubicBezTo>
                  <a:cubicBezTo>
                    <a:pt x="1110" y="2021"/>
                    <a:pt x="1187" y="2006"/>
                    <a:pt x="1251" y="1970"/>
                  </a:cubicBezTo>
                  <a:cubicBezTo>
                    <a:pt x="1406" y="1946"/>
                    <a:pt x="1537" y="1874"/>
                    <a:pt x="1656" y="1779"/>
                  </a:cubicBezTo>
                  <a:cubicBezTo>
                    <a:pt x="1775" y="1696"/>
                    <a:pt x="1858" y="1589"/>
                    <a:pt x="1918" y="1470"/>
                  </a:cubicBezTo>
                  <a:cubicBezTo>
                    <a:pt x="1977" y="1350"/>
                    <a:pt x="2013" y="1219"/>
                    <a:pt x="2025" y="1077"/>
                  </a:cubicBezTo>
                  <a:cubicBezTo>
                    <a:pt x="2037" y="874"/>
                    <a:pt x="2001" y="660"/>
                    <a:pt x="1894" y="505"/>
                  </a:cubicBezTo>
                  <a:cubicBezTo>
                    <a:pt x="1799" y="362"/>
                    <a:pt x="1703" y="267"/>
                    <a:pt x="1584" y="172"/>
                  </a:cubicBezTo>
                  <a:cubicBezTo>
                    <a:pt x="1465" y="100"/>
                    <a:pt x="1346" y="53"/>
                    <a:pt x="1203" y="29"/>
                  </a:cubicBezTo>
                  <a:cubicBezTo>
                    <a:pt x="1179" y="29"/>
                    <a:pt x="1132" y="5"/>
                    <a:pt x="1108" y="5"/>
                  </a:cubicBezTo>
                  <a:cubicBezTo>
                    <a:pt x="1078" y="2"/>
                    <a:pt x="1049" y="1"/>
                    <a:pt x="101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6996400" y="4166875"/>
              <a:ext cx="36325" cy="36000"/>
            </a:xfrm>
            <a:custGeom>
              <a:avLst/>
              <a:gdLst/>
              <a:ahLst/>
              <a:cxnLst/>
              <a:rect l="l" t="t" r="r" b="b"/>
              <a:pathLst>
                <a:path w="1453" h="1440" extrusionOk="0">
                  <a:moveTo>
                    <a:pt x="733" y="1"/>
                  </a:moveTo>
                  <a:cubicBezTo>
                    <a:pt x="700" y="1"/>
                    <a:pt x="671" y="6"/>
                    <a:pt x="631" y="6"/>
                  </a:cubicBezTo>
                  <a:cubicBezTo>
                    <a:pt x="465" y="18"/>
                    <a:pt x="334" y="101"/>
                    <a:pt x="227" y="196"/>
                  </a:cubicBezTo>
                  <a:cubicBezTo>
                    <a:pt x="119" y="304"/>
                    <a:pt x="60" y="423"/>
                    <a:pt x="36" y="577"/>
                  </a:cubicBezTo>
                  <a:cubicBezTo>
                    <a:pt x="36" y="601"/>
                    <a:pt x="12" y="613"/>
                    <a:pt x="12" y="649"/>
                  </a:cubicBezTo>
                  <a:cubicBezTo>
                    <a:pt x="0" y="780"/>
                    <a:pt x="36" y="899"/>
                    <a:pt x="84" y="1030"/>
                  </a:cubicBezTo>
                  <a:cubicBezTo>
                    <a:pt x="191" y="1256"/>
                    <a:pt x="405" y="1423"/>
                    <a:pt x="667" y="1435"/>
                  </a:cubicBezTo>
                  <a:cubicBezTo>
                    <a:pt x="696" y="1438"/>
                    <a:pt x="724" y="1440"/>
                    <a:pt x="752" y="1440"/>
                  </a:cubicBezTo>
                  <a:cubicBezTo>
                    <a:pt x="1119" y="1440"/>
                    <a:pt x="1419" y="1156"/>
                    <a:pt x="1441" y="780"/>
                  </a:cubicBezTo>
                  <a:cubicBezTo>
                    <a:pt x="1453" y="399"/>
                    <a:pt x="1155" y="42"/>
                    <a:pt x="786" y="6"/>
                  </a:cubicBezTo>
                  <a:cubicBezTo>
                    <a:pt x="766" y="2"/>
                    <a:pt x="749" y="1"/>
                    <a:pt x="73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6710350" y="4394000"/>
              <a:ext cx="37225" cy="35950"/>
            </a:xfrm>
            <a:custGeom>
              <a:avLst/>
              <a:gdLst/>
              <a:ahLst/>
              <a:cxnLst/>
              <a:rect l="l" t="t" r="r" b="b"/>
              <a:pathLst>
                <a:path w="1489" h="1438" extrusionOk="0">
                  <a:moveTo>
                    <a:pt x="737" y="0"/>
                  </a:moveTo>
                  <a:cubicBezTo>
                    <a:pt x="370" y="0"/>
                    <a:pt x="70" y="284"/>
                    <a:pt x="48" y="660"/>
                  </a:cubicBezTo>
                  <a:cubicBezTo>
                    <a:pt x="1" y="1053"/>
                    <a:pt x="298" y="1398"/>
                    <a:pt x="703" y="1434"/>
                  </a:cubicBezTo>
                  <a:cubicBezTo>
                    <a:pt x="724" y="1436"/>
                    <a:pt x="746" y="1437"/>
                    <a:pt x="767" y="1437"/>
                  </a:cubicBezTo>
                  <a:cubicBezTo>
                    <a:pt x="1133" y="1437"/>
                    <a:pt x="1443" y="1151"/>
                    <a:pt x="1477" y="779"/>
                  </a:cubicBezTo>
                  <a:cubicBezTo>
                    <a:pt x="1489" y="386"/>
                    <a:pt x="1203" y="41"/>
                    <a:pt x="822" y="5"/>
                  </a:cubicBezTo>
                  <a:cubicBezTo>
                    <a:pt x="793" y="2"/>
                    <a:pt x="765" y="0"/>
                    <a:pt x="73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6609750" y="3484075"/>
              <a:ext cx="35725" cy="35675"/>
            </a:xfrm>
            <a:custGeom>
              <a:avLst/>
              <a:gdLst/>
              <a:ahLst/>
              <a:cxnLst/>
              <a:rect l="l" t="t" r="r" b="b"/>
              <a:pathLst>
                <a:path w="1429" h="1427" extrusionOk="0">
                  <a:moveTo>
                    <a:pt x="700" y="1"/>
                  </a:moveTo>
                  <a:cubicBezTo>
                    <a:pt x="418" y="1"/>
                    <a:pt x="158" y="184"/>
                    <a:pt x="60" y="458"/>
                  </a:cubicBezTo>
                  <a:cubicBezTo>
                    <a:pt x="48" y="517"/>
                    <a:pt x="24" y="577"/>
                    <a:pt x="24" y="648"/>
                  </a:cubicBezTo>
                  <a:cubicBezTo>
                    <a:pt x="0" y="755"/>
                    <a:pt x="36" y="850"/>
                    <a:pt x="60" y="958"/>
                  </a:cubicBezTo>
                  <a:cubicBezTo>
                    <a:pt x="84" y="993"/>
                    <a:pt x="84" y="1005"/>
                    <a:pt x="95" y="1041"/>
                  </a:cubicBezTo>
                  <a:cubicBezTo>
                    <a:pt x="155" y="1172"/>
                    <a:pt x="274" y="1279"/>
                    <a:pt x="405" y="1350"/>
                  </a:cubicBezTo>
                  <a:cubicBezTo>
                    <a:pt x="417" y="1362"/>
                    <a:pt x="453" y="1362"/>
                    <a:pt x="465" y="1374"/>
                  </a:cubicBezTo>
                  <a:cubicBezTo>
                    <a:pt x="524" y="1398"/>
                    <a:pt x="584" y="1422"/>
                    <a:pt x="655" y="1422"/>
                  </a:cubicBezTo>
                  <a:cubicBezTo>
                    <a:pt x="683" y="1425"/>
                    <a:pt x="710" y="1427"/>
                    <a:pt x="736" y="1427"/>
                  </a:cubicBezTo>
                  <a:cubicBezTo>
                    <a:pt x="799" y="1427"/>
                    <a:pt x="858" y="1418"/>
                    <a:pt x="917" y="1410"/>
                  </a:cubicBezTo>
                  <a:cubicBezTo>
                    <a:pt x="1036" y="1374"/>
                    <a:pt x="1155" y="1315"/>
                    <a:pt x="1227" y="1243"/>
                  </a:cubicBezTo>
                  <a:lnTo>
                    <a:pt x="1238" y="1231"/>
                  </a:lnTo>
                  <a:cubicBezTo>
                    <a:pt x="1346" y="1112"/>
                    <a:pt x="1417" y="958"/>
                    <a:pt x="1429" y="779"/>
                  </a:cubicBezTo>
                  <a:cubicBezTo>
                    <a:pt x="1429" y="684"/>
                    <a:pt x="1429" y="600"/>
                    <a:pt x="1405" y="517"/>
                  </a:cubicBezTo>
                  <a:cubicBezTo>
                    <a:pt x="1358" y="362"/>
                    <a:pt x="1262" y="231"/>
                    <a:pt x="1143" y="148"/>
                  </a:cubicBezTo>
                  <a:cubicBezTo>
                    <a:pt x="1048" y="65"/>
                    <a:pt x="917" y="29"/>
                    <a:pt x="774" y="5"/>
                  </a:cubicBezTo>
                  <a:cubicBezTo>
                    <a:pt x="749" y="2"/>
                    <a:pt x="724" y="1"/>
                    <a:pt x="70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7027050" y="3205875"/>
              <a:ext cx="8950" cy="31275"/>
            </a:xfrm>
            <a:custGeom>
              <a:avLst/>
              <a:gdLst/>
              <a:ahLst/>
              <a:cxnLst/>
              <a:rect l="l" t="t" r="r" b="b"/>
              <a:pathLst>
                <a:path w="358" h="1251" extrusionOk="0">
                  <a:moveTo>
                    <a:pt x="358" y="1"/>
                  </a:moveTo>
                  <a:cubicBezTo>
                    <a:pt x="334" y="25"/>
                    <a:pt x="310" y="36"/>
                    <a:pt x="298" y="48"/>
                  </a:cubicBezTo>
                  <a:cubicBezTo>
                    <a:pt x="132" y="167"/>
                    <a:pt x="13" y="346"/>
                    <a:pt x="1" y="572"/>
                  </a:cubicBezTo>
                  <a:cubicBezTo>
                    <a:pt x="1" y="656"/>
                    <a:pt x="1" y="751"/>
                    <a:pt x="25" y="834"/>
                  </a:cubicBezTo>
                  <a:cubicBezTo>
                    <a:pt x="72" y="989"/>
                    <a:pt x="179" y="1108"/>
                    <a:pt x="275" y="1215"/>
                  </a:cubicBezTo>
                  <a:cubicBezTo>
                    <a:pt x="310" y="1227"/>
                    <a:pt x="322" y="1239"/>
                    <a:pt x="358" y="1251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6923175" y="1659900"/>
              <a:ext cx="35750" cy="35150"/>
            </a:xfrm>
            <a:custGeom>
              <a:avLst/>
              <a:gdLst/>
              <a:ahLst/>
              <a:cxnLst/>
              <a:rect l="l" t="t" r="r" b="b"/>
              <a:pathLst>
                <a:path w="1430" h="1406" extrusionOk="0">
                  <a:moveTo>
                    <a:pt x="681" y="1"/>
                  </a:moveTo>
                  <a:cubicBezTo>
                    <a:pt x="607" y="1"/>
                    <a:pt x="536" y="18"/>
                    <a:pt x="477" y="35"/>
                  </a:cubicBezTo>
                  <a:cubicBezTo>
                    <a:pt x="227" y="130"/>
                    <a:pt x="24" y="344"/>
                    <a:pt x="12" y="642"/>
                  </a:cubicBezTo>
                  <a:cubicBezTo>
                    <a:pt x="0" y="844"/>
                    <a:pt x="60" y="1035"/>
                    <a:pt x="179" y="1166"/>
                  </a:cubicBezTo>
                  <a:cubicBezTo>
                    <a:pt x="262" y="1285"/>
                    <a:pt x="405" y="1356"/>
                    <a:pt x="548" y="1392"/>
                  </a:cubicBezTo>
                  <a:cubicBezTo>
                    <a:pt x="584" y="1392"/>
                    <a:pt x="608" y="1404"/>
                    <a:pt x="655" y="1404"/>
                  </a:cubicBezTo>
                  <a:cubicBezTo>
                    <a:pt x="677" y="1405"/>
                    <a:pt x="698" y="1406"/>
                    <a:pt x="720" y="1406"/>
                  </a:cubicBezTo>
                  <a:cubicBezTo>
                    <a:pt x="874" y="1406"/>
                    <a:pt x="1016" y="1367"/>
                    <a:pt x="1132" y="1273"/>
                  </a:cubicBezTo>
                  <a:cubicBezTo>
                    <a:pt x="1263" y="1178"/>
                    <a:pt x="1370" y="1023"/>
                    <a:pt x="1394" y="844"/>
                  </a:cubicBezTo>
                  <a:cubicBezTo>
                    <a:pt x="1394" y="820"/>
                    <a:pt x="1417" y="797"/>
                    <a:pt x="1417" y="761"/>
                  </a:cubicBezTo>
                  <a:cubicBezTo>
                    <a:pt x="1429" y="546"/>
                    <a:pt x="1334" y="332"/>
                    <a:pt x="1191" y="189"/>
                  </a:cubicBezTo>
                  <a:cubicBezTo>
                    <a:pt x="1132" y="130"/>
                    <a:pt x="1060" y="82"/>
                    <a:pt x="977" y="46"/>
                  </a:cubicBezTo>
                  <a:cubicBezTo>
                    <a:pt x="917" y="35"/>
                    <a:pt x="846" y="11"/>
                    <a:pt x="774" y="11"/>
                  </a:cubicBezTo>
                  <a:cubicBezTo>
                    <a:pt x="743" y="4"/>
                    <a:pt x="712" y="1"/>
                    <a:pt x="6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6526400" y="2260750"/>
              <a:ext cx="36625" cy="35900"/>
            </a:xfrm>
            <a:custGeom>
              <a:avLst/>
              <a:gdLst/>
              <a:ahLst/>
              <a:cxnLst/>
              <a:rect l="l" t="t" r="r" b="b"/>
              <a:pathLst>
                <a:path w="1465" h="1436" extrusionOk="0">
                  <a:moveTo>
                    <a:pt x="756" y="1"/>
                  </a:moveTo>
                  <a:cubicBezTo>
                    <a:pt x="382" y="1"/>
                    <a:pt x="82" y="287"/>
                    <a:pt x="48" y="658"/>
                  </a:cubicBezTo>
                  <a:cubicBezTo>
                    <a:pt x="0" y="1063"/>
                    <a:pt x="298" y="1408"/>
                    <a:pt x="703" y="1432"/>
                  </a:cubicBezTo>
                  <a:cubicBezTo>
                    <a:pt x="727" y="1435"/>
                    <a:pt x="751" y="1436"/>
                    <a:pt x="775" y="1436"/>
                  </a:cubicBezTo>
                  <a:cubicBezTo>
                    <a:pt x="986" y="1436"/>
                    <a:pt x="1182" y="1343"/>
                    <a:pt x="1310" y="1182"/>
                  </a:cubicBezTo>
                  <a:cubicBezTo>
                    <a:pt x="1405" y="1075"/>
                    <a:pt x="1465" y="944"/>
                    <a:pt x="1465" y="765"/>
                  </a:cubicBezTo>
                  <a:lnTo>
                    <a:pt x="1465" y="754"/>
                  </a:lnTo>
                  <a:lnTo>
                    <a:pt x="1465" y="682"/>
                  </a:lnTo>
                  <a:cubicBezTo>
                    <a:pt x="1453" y="515"/>
                    <a:pt x="1393" y="384"/>
                    <a:pt x="1298" y="265"/>
                  </a:cubicBezTo>
                  <a:cubicBezTo>
                    <a:pt x="1179" y="123"/>
                    <a:pt x="1012" y="27"/>
                    <a:pt x="822" y="3"/>
                  </a:cubicBezTo>
                  <a:cubicBezTo>
                    <a:pt x="800" y="2"/>
                    <a:pt x="778" y="1"/>
                    <a:pt x="75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5728375" y="4421425"/>
              <a:ext cx="51825" cy="50475"/>
            </a:xfrm>
            <a:custGeom>
              <a:avLst/>
              <a:gdLst/>
              <a:ahLst/>
              <a:cxnLst/>
              <a:rect l="l" t="t" r="r" b="b"/>
              <a:pathLst>
                <a:path w="2073" h="2019" extrusionOk="0">
                  <a:moveTo>
                    <a:pt x="1045" y="0"/>
                  </a:moveTo>
                  <a:cubicBezTo>
                    <a:pt x="521" y="0"/>
                    <a:pt x="71" y="402"/>
                    <a:pt x="48" y="932"/>
                  </a:cubicBezTo>
                  <a:cubicBezTo>
                    <a:pt x="1" y="1492"/>
                    <a:pt x="418" y="1980"/>
                    <a:pt x="965" y="2016"/>
                  </a:cubicBezTo>
                  <a:cubicBezTo>
                    <a:pt x="992" y="2018"/>
                    <a:pt x="1019" y="2019"/>
                    <a:pt x="1046" y="2019"/>
                  </a:cubicBezTo>
                  <a:cubicBezTo>
                    <a:pt x="1333" y="2019"/>
                    <a:pt x="1579" y="1903"/>
                    <a:pt x="1775" y="1718"/>
                  </a:cubicBezTo>
                  <a:cubicBezTo>
                    <a:pt x="1870" y="1611"/>
                    <a:pt x="1965" y="1480"/>
                    <a:pt x="2013" y="1325"/>
                  </a:cubicBezTo>
                  <a:cubicBezTo>
                    <a:pt x="2037" y="1266"/>
                    <a:pt x="2037" y="1194"/>
                    <a:pt x="2061" y="1135"/>
                  </a:cubicBezTo>
                  <a:lnTo>
                    <a:pt x="2061" y="1123"/>
                  </a:lnTo>
                  <a:lnTo>
                    <a:pt x="2061" y="1075"/>
                  </a:lnTo>
                  <a:cubicBezTo>
                    <a:pt x="2072" y="944"/>
                    <a:pt x="2061" y="813"/>
                    <a:pt x="2013" y="671"/>
                  </a:cubicBezTo>
                  <a:cubicBezTo>
                    <a:pt x="1977" y="599"/>
                    <a:pt x="1942" y="528"/>
                    <a:pt x="1894" y="456"/>
                  </a:cubicBezTo>
                  <a:cubicBezTo>
                    <a:pt x="1822" y="337"/>
                    <a:pt x="1703" y="218"/>
                    <a:pt x="1561" y="135"/>
                  </a:cubicBezTo>
                  <a:cubicBezTo>
                    <a:pt x="1430" y="63"/>
                    <a:pt x="1275" y="16"/>
                    <a:pt x="1132" y="4"/>
                  </a:cubicBezTo>
                  <a:cubicBezTo>
                    <a:pt x="1103" y="1"/>
                    <a:pt x="1074" y="0"/>
                    <a:pt x="10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6710950" y="4235475"/>
              <a:ext cx="20850" cy="20600"/>
            </a:xfrm>
            <a:custGeom>
              <a:avLst/>
              <a:gdLst/>
              <a:ahLst/>
              <a:cxnLst/>
              <a:rect l="l" t="t" r="r" b="b"/>
              <a:pathLst>
                <a:path w="834" h="824" extrusionOk="0">
                  <a:moveTo>
                    <a:pt x="405" y="0"/>
                  </a:moveTo>
                  <a:cubicBezTo>
                    <a:pt x="203" y="0"/>
                    <a:pt x="24" y="155"/>
                    <a:pt x="0" y="369"/>
                  </a:cubicBezTo>
                  <a:lnTo>
                    <a:pt x="0" y="417"/>
                  </a:lnTo>
                  <a:cubicBezTo>
                    <a:pt x="24" y="608"/>
                    <a:pt x="143" y="762"/>
                    <a:pt x="322" y="810"/>
                  </a:cubicBezTo>
                  <a:cubicBezTo>
                    <a:pt x="334" y="822"/>
                    <a:pt x="358" y="822"/>
                    <a:pt x="381" y="822"/>
                  </a:cubicBezTo>
                  <a:cubicBezTo>
                    <a:pt x="394" y="823"/>
                    <a:pt x="406" y="824"/>
                    <a:pt x="418" y="824"/>
                  </a:cubicBezTo>
                  <a:cubicBezTo>
                    <a:pt x="520" y="824"/>
                    <a:pt x="604" y="780"/>
                    <a:pt x="679" y="727"/>
                  </a:cubicBezTo>
                  <a:cubicBezTo>
                    <a:pt x="703" y="703"/>
                    <a:pt x="739" y="667"/>
                    <a:pt x="750" y="643"/>
                  </a:cubicBezTo>
                  <a:cubicBezTo>
                    <a:pt x="798" y="584"/>
                    <a:pt x="822" y="524"/>
                    <a:pt x="822" y="453"/>
                  </a:cubicBezTo>
                  <a:cubicBezTo>
                    <a:pt x="834" y="227"/>
                    <a:pt x="679" y="36"/>
                    <a:pt x="4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6828225" y="3855375"/>
              <a:ext cx="21150" cy="20450"/>
            </a:xfrm>
            <a:custGeom>
              <a:avLst/>
              <a:gdLst/>
              <a:ahLst/>
              <a:cxnLst/>
              <a:rect l="l" t="t" r="r" b="b"/>
              <a:pathLst>
                <a:path w="846" h="818" extrusionOk="0">
                  <a:moveTo>
                    <a:pt x="465" y="0"/>
                  </a:moveTo>
                  <a:cubicBezTo>
                    <a:pt x="393" y="0"/>
                    <a:pt x="334" y="12"/>
                    <a:pt x="274" y="24"/>
                  </a:cubicBezTo>
                  <a:lnTo>
                    <a:pt x="250" y="24"/>
                  </a:lnTo>
                  <a:cubicBezTo>
                    <a:pt x="119" y="83"/>
                    <a:pt x="36" y="203"/>
                    <a:pt x="12" y="369"/>
                  </a:cubicBezTo>
                  <a:cubicBezTo>
                    <a:pt x="0" y="429"/>
                    <a:pt x="12" y="488"/>
                    <a:pt x="36" y="536"/>
                  </a:cubicBezTo>
                  <a:cubicBezTo>
                    <a:pt x="60" y="595"/>
                    <a:pt x="96" y="631"/>
                    <a:pt x="119" y="679"/>
                  </a:cubicBezTo>
                  <a:cubicBezTo>
                    <a:pt x="191" y="774"/>
                    <a:pt x="286" y="810"/>
                    <a:pt x="369" y="810"/>
                  </a:cubicBezTo>
                  <a:cubicBezTo>
                    <a:pt x="392" y="815"/>
                    <a:pt x="415" y="817"/>
                    <a:pt x="438" y="817"/>
                  </a:cubicBezTo>
                  <a:cubicBezTo>
                    <a:pt x="521" y="817"/>
                    <a:pt x="599" y="785"/>
                    <a:pt x="655" y="738"/>
                  </a:cubicBezTo>
                  <a:cubicBezTo>
                    <a:pt x="762" y="679"/>
                    <a:pt x="822" y="572"/>
                    <a:pt x="834" y="441"/>
                  </a:cubicBezTo>
                  <a:cubicBezTo>
                    <a:pt x="846" y="357"/>
                    <a:pt x="822" y="250"/>
                    <a:pt x="762" y="179"/>
                  </a:cubicBezTo>
                  <a:cubicBezTo>
                    <a:pt x="703" y="72"/>
                    <a:pt x="596" y="12"/>
                    <a:pt x="46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6930325" y="4028600"/>
              <a:ext cx="21450" cy="20575"/>
            </a:xfrm>
            <a:custGeom>
              <a:avLst/>
              <a:gdLst/>
              <a:ahLst/>
              <a:cxnLst/>
              <a:rect l="l" t="t" r="r" b="b"/>
              <a:pathLst>
                <a:path w="858" h="823" extrusionOk="0">
                  <a:moveTo>
                    <a:pt x="476" y="1"/>
                  </a:moveTo>
                  <a:cubicBezTo>
                    <a:pt x="357" y="1"/>
                    <a:pt x="250" y="36"/>
                    <a:pt x="179" y="96"/>
                  </a:cubicBezTo>
                  <a:cubicBezTo>
                    <a:pt x="84" y="155"/>
                    <a:pt x="24" y="251"/>
                    <a:pt x="12" y="370"/>
                  </a:cubicBezTo>
                  <a:cubicBezTo>
                    <a:pt x="0" y="608"/>
                    <a:pt x="143" y="810"/>
                    <a:pt x="381" y="822"/>
                  </a:cubicBezTo>
                  <a:cubicBezTo>
                    <a:pt x="453" y="822"/>
                    <a:pt x="512" y="810"/>
                    <a:pt x="572" y="786"/>
                  </a:cubicBezTo>
                  <a:cubicBezTo>
                    <a:pt x="727" y="751"/>
                    <a:pt x="834" y="608"/>
                    <a:pt x="846" y="453"/>
                  </a:cubicBezTo>
                  <a:cubicBezTo>
                    <a:pt x="857" y="215"/>
                    <a:pt x="679" y="12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6984800" y="31787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40" y="1"/>
                  </a:moveTo>
                  <a:cubicBezTo>
                    <a:pt x="225" y="1"/>
                    <a:pt x="47" y="152"/>
                    <a:pt x="24" y="370"/>
                  </a:cubicBezTo>
                  <a:cubicBezTo>
                    <a:pt x="0" y="608"/>
                    <a:pt x="155" y="799"/>
                    <a:pt x="393" y="823"/>
                  </a:cubicBezTo>
                  <a:cubicBezTo>
                    <a:pt x="402" y="823"/>
                    <a:pt x="411" y="823"/>
                    <a:pt x="420" y="823"/>
                  </a:cubicBezTo>
                  <a:cubicBezTo>
                    <a:pt x="646" y="823"/>
                    <a:pt x="822" y="682"/>
                    <a:pt x="834" y="442"/>
                  </a:cubicBezTo>
                  <a:cubicBezTo>
                    <a:pt x="857" y="204"/>
                    <a:pt x="703" y="13"/>
                    <a:pt x="464" y="1"/>
                  </a:cubicBezTo>
                  <a:cubicBezTo>
                    <a:pt x="456" y="1"/>
                    <a:pt x="448" y="1"/>
                    <a:pt x="4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6950250" y="2089625"/>
              <a:ext cx="20875" cy="20600"/>
            </a:xfrm>
            <a:custGeom>
              <a:avLst/>
              <a:gdLst/>
              <a:ahLst/>
              <a:cxnLst/>
              <a:rect l="l" t="t" r="r" b="b"/>
              <a:pathLst>
                <a:path w="835" h="824" extrusionOk="0">
                  <a:moveTo>
                    <a:pt x="410" y="1"/>
                  </a:moveTo>
                  <a:cubicBezTo>
                    <a:pt x="287" y="1"/>
                    <a:pt x="183" y="47"/>
                    <a:pt x="108" y="121"/>
                  </a:cubicBezTo>
                  <a:cubicBezTo>
                    <a:pt x="49" y="205"/>
                    <a:pt x="1" y="276"/>
                    <a:pt x="1" y="383"/>
                  </a:cubicBezTo>
                  <a:lnTo>
                    <a:pt x="1" y="419"/>
                  </a:lnTo>
                  <a:cubicBezTo>
                    <a:pt x="1" y="574"/>
                    <a:pt x="72" y="693"/>
                    <a:pt x="191" y="764"/>
                  </a:cubicBezTo>
                  <a:cubicBezTo>
                    <a:pt x="239" y="800"/>
                    <a:pt x="299" y="824"/>
                    <a:pt x="370" y="824"/>
                  </a:cubicBezTo>
                  <a:cubicBezTo>
                    <a:pt x="441" y="824"/>
                    <a:pt x="525" y="812"/>
                    <a:pt x="584" y="776"/>
                  </a:cubicBezTo>
                  <a:cubicBezTo>
                    <a:pt x="692" y="741"/>
                    <a:pt x="751" y="657"/>
                    <a:pt x="787" y="574"/>
                  </a:cubicBezTo>
                  <a:cubicBezTo>
                    <a:pt x="811" y="538"/>
                    <a:pt x="822" y="502"/>
                    <a:pt x="822" y="455"/>
                  </a:cubicBezTo>
                  <a:cubicBezTo>
                    <a:pt x="834" y="324"/>
                    <a:pt x="787" y="217"/>
                    <a:pt x="703" y="121"/>
                  </a:cubicBezTo>
                  <a:cubicBezTo>
                    <a:pt x="656" y="98"/>
                    <a:pt x="608" y="50"/>
                    <a:pt x="549" y="38"/>
                  </a:cubicBezTo>
                  <a:cubicBezTo>
                    <a:pt x="525" y="26"/>
                    <a:pt x="489" y="2"/>
                    <a:pt x="453" y="2"/>
                  </a:cubicBezTo>
                  <a:cubicBezTo>
                    <a:pt x="439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6882700" y="3304975"/>
              <a:ext cx="21450" cy="20600"/>
            </a:xfrm>
            <a:custGeom>
              <a:avLst/>
              <a:gdLst/>
              <a:ahLst/>
              <a:cxnLst/>
              <a:rect l="l" t="t" r="r" b="b"/>
              <a:pathLst>
                <a:path w="858" h="824" extrusionOk="0">
                  <a:moveTo>
                    <a:pt x="425" y="1"/>
                  </a:moveTo>
                  <a:cubicBezTo>
                    <a:pt x="200" y="1"/>
                    <a:pt x="24" y="142"/>
                    <a:pt x="12" y="371"/>
                  </a:cubicBezTo>
                  <a:cubicBezTo>
                    <a:pt x="0" y="490"/>
                    <a:pt x="36" y="597"/>
                    <a:pt x="119" y="680"/>
                  </a:cubicBezTo>
                  <a:cubicBezTo>
                    <a:pt x="179" y="764"/>
                    <a:pt x="274" y="799"/>
                    <a:pt x="381" y="823"/>
                  </a:cubicBezTo>
                  <a:cubicBezTo>
                    <a:pt x="391" y="824"/>
                    <a:pt x="400" y="824"/>
                    <a:pt x="410" y="824"/>
                  </a:cubicBezTo>
                  <a:cubicBezTo>
                    <a:pt x="623" y="824"/>
                    <a:pt x="799" y="694"/>
                    <a:pt x="834" y="478"/>
                  </a:cubicBezTo>
                  <a:lnTo>
                    <a:pt x="834" y="442"/>
                  </a:lnTo>
                  <a:cubicBezTo>
                    <a:pt x="857" y="252"/>
                    <a:pt x="727" y="61"/>
                    <a:pt x="512" y="13"/>
                  </a:cubicBezTo>
                  <a:cubicBezTo>
                    <a:pt x="500" y="2"/>
                    <a:pt x="476" y="2"/>
                    <a:pt x="453" y="2"/>
                  </a:cubicBezTo>
                  <a:cubicBezTo>
                    <a:pt x="443" y="1"/>
                    <a:pt x="434" y="1"/>
                    <a:pt x="4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6801125" y="3180575"/>
              <a:ext cx="21475" cy="20600"/>
            </a:xfrm>
            <a:custGeom>
              <a:avLst/>
              <a:gdLst/>
              <a:ahLst/>
              <a:cxnLst/>
              <a:rect l="l" t="t" r="r" b="b"/>
              <a:pathLst>
                <a:path w="859" h="824" extrusionOk="0">
                  <a:moveTo>
                    <a:pt x="418" y="1"/>
                  </a:moveTo>
                  <a:cubicBezTo>
                    <a:pt x="203" y="1"/>
                    <a:pt x="25" y="155"/>
                    <a:pt x="13" y="370"/>
                  </a:cubicBezTo>
                  <a:cubicBezTo>
                    <a:pt x="1" y="620"/>
                    <a:pt x="144" y="810"/>
                    <a:pt x="382" y="822"/>
                  </a:cubicBezTo>
                  <a:cubicBezTo>
                    <a:pt x="392" y="823"/>
                    <a:pt x="402" y="823"/>
                    <a:pt x="412" y="823"/>
                  </a:cubicBezTo>
                  <a:cubicBezTo>
                    <a:pt x="579" y="823"/>
                    <a:pt x="731" y="730"/>
                    <a:pt x="799" y="572"/>
                  </a:cubicBezTo>
                  <a:cubicBezTo>
                    <a:pt x="822" y="536"/>
                    <a:pt x="834" y="489"/>
                    <a:pt x="834" y="453"/>
                  </a:cubicBezTo>
                  <a:cubicBezTo>
                    <a:pt x="858" y="227"/>
                    <a:pt x="703" y="25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7"/>
          <p:cNvGrpSpPr/>
          <p:nvPr/>
        </p:nvGrpSpPr>
        <p:grpSpPr>
          <a:xfrm flipH="1">
            <a:off x="-488" y="3059399"/>
            <a:ext cx="5035458" cy="2084012"/>
            <a:chOff x="4145150" y="2643900"/>
            <a:chExt cx="1914550" cy="792400"/>
          </a:xfrm>
        </p:grpSpPr>
        <p:sp>
          <p:nvSpPr>
            <p:cNvPr id="747" name="Google Shape;747;p7"/>
            <p:cNvSpPr/>
            <p:nvPr/>
          </p:nvSpPr>
          <p:spPr>
            <a:xfrm>
              <a:off x="5202425" y="3311250"/>
              <a:ext cx="149150" cy="50325"/>
            </a:xfrm>
            <a:custGeom>
              <a:avLst/>
              <a:gdLst/>
              <a:ahLst/>
              <a:cxnLst/>
              <a:rect l="l" t="t" r="r" b="b"/>
              <a:pathLst>
                <a:path w="5966" h="2013" extrusionOk="0">
                  <a:moveTo>
                    <a:pt x="0" y="1"/>
                  </a:moveTo>
                  <a:lnTo>
                    <a:pt x="36" y="334"/>
                  </a:lnTo>
                  <a:lnTo>
                    <a:pt x="5870" y="2013"/>
                  </a:lnTo>
                  <a:cubicBezTo>
                    <a:pt x="5858" y="1894"/>
                    <a:pt x="5906" y="1786"/>
                    <a:pt x="5965" y="1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5104200" y="3285350"/>
              <a:ext cx="91100" cy="31575"/>
            </a:xfrm>
            <a:custGeom>
              <a:avLst/>
              <a:gdLst/>
              <a:ahLst/>
              <a:cxnLst/>
              <a:rect l="l" t="t" r="r" b="b"/>
              <a:pathLst>
                <a:path w="3644" h="1263" extrusionOk="0">
                  <a:moveTo>
                    <a:pt x="310" y="1"/>
                  </a:moveTo>
                  <a:lnTo>
                    <a:pt x="12" y="132"/>
                  </a:lnTo>
                  <a:lnTo>
                    <a:pt x="0" y="215"/>
                  </a:lnTo>
                  <a:lnTo>
                    <a:pt x="3644" y="1263"/>
                  </a:lnTo>
                  <a:lnTo>
                    <a:pt x="3596" y="9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5098850" y="3282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5097050" y="328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5317625" y="3080875"/>
              <a:ext cx="235450" cy="109550"/>
            </a:xfrm>
            <a:custGeom>
              <a:avLst/>
              <a:gdLst/>
              <a:ahLst/>
              <a:cxnLst/>
              <a:rect l="l" t="t" r="r" b="b"/>
              <a:pathLst>
                <a:path w="9418" h="4382" extrusionOk="0">
                  <a:moveTo>
                    <a:pt x="9335" y="0"/>
                  </a:moveTo>
                  <a:lnTo>
                    <a:pt x="0" y="4167"/>
                  </a:lnTo>
                  <a:lnTo>
                    <a:pt x="286" y="4382"/>
                  </a:lnTo>
                  <a:lnTo>
                    <a:pt x="9382" y="322"/>
                  </a:lnTo>
                  <a:lnTo>
                    <a:pt x="9418" y="262"/>
                  </a:lnTo>
                  <a:cubicBezTo>
                    <a:pt x="9358" y="179"/>
                    <a:pt x="9335" y="95"/>
                    <a:pt x="933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5193500" y="3188625"/>
              <a:ext cx="122950" cy="59850"/>
            </a:xfrm>
            <a:custGeom>
              <a:avLst/>
              <a:gdLst/>
              <a:ahLst/>
              <a:cxnLst/>
              <a:rect l="l" t="t" r="r" b="b"/>
              <a:pathLst>
                <a:path w="4918" h="2394" extrusionOk="0">
                  <a:moveTo>
                    <a:pt x="4644" y="0"/>
                  </a:moveTo>
                  <a:lnTo>
                    <a:pt x="0" y="2060"/>
                  </a:lnTo>
                  <a:lnTo>
                    <a:pt x="36" y="2393"/>
                  </a:lnTo>
                  <a:lnTo>
                    <a:pt x="4918" y="20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5097050" y="32844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13"/>
                  </a:moveTo>
                  <a:lnTo>
                    <a:pt x="1" y="13"/>
                  </a:lnTo>
                  <a:lnTo>
                    <a:pt x="1" y="49"/>
                  </a:lnTo>
                  <a:lnTo>
                    <a:pt x="1" y="13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5098550" y="3243975"/>
              <a:ext cx="88425" cy="44675"/>
            </a:xfrm>
            <a:custGeom>
              <a:avLst/>
              <a:gdLst/>
              <a:ahLst/>
              <a:cxnLst/>
              <a:rect l="l" t="t" r="r" b="b"/>
              <a:pathLst>
                <a:path w="3537" h="1787" extrusionOk="0">
                  <a:moveTo>
                    <a:pt x="33" y="1539"/>
                  </a:moveTo>
                  <a:lnTo>
                    <a:pt x="33" y="1539"/>
                  </a:lnTo>
                  <a:cubicBezTo>
                    <a:pt x="21" y="1541"/>
                    <a:pt x="10" y="1544"/>
                    <a:pt x="0" y="1549"/>
                  </a:cubicBezTo>
                  <a:lnTo>
                    <a:pt x="12" y="1549"/>
                  </a:lnTo>
                  <a:lnTo>
                    <a:pt x="33" y="1539"/>
                  </a:lnTo>
                  <a:close/>
                  <a:moveTo>
                    <a:pt x="3501" y="1"/>
                  </a:moveTo>
                  <a:lnTo>
                    <a:pt x="33" y="1539"/>
                  </a:lnTo>
                  <a:lnTo>
                    <a:pt x="33" y="1539"/>
                  </a:lnTo>
                  <a:cubicBezTo>
                    <a:pt x="51" y="1537"/>
                    <a:pt x="69" y="1537"/>
                    <a:pt x="84" y="1537"/>
                  </a:cubicBezTo>
                  <a:cubicBezTo>
                    <a:pt x="191" y="1537"/>
                    <a:pt x="250" y="1608"/>
                    <a:pt x="238" y="1691"/>
                  </a:cubicBezTo>
                  <a:lnTo>
                    <a:pt x="226" y="1787"/>
                  </a:lnTo>
                  <a:lnTo>
                    <a:pt x="536" y="1656"/>
                  </a:lnTo>
                  <a:lnTo>
                    <a:pt x="3536" y="31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5098250" y="32826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5097650" y="3283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4"/>
                    <a:pt x="0" y="0"/>
                  </a:cubicBezTo>
                  <a:cubicBezTo>
                    <a:pt x="0" y="0"/>
                    <a:pt x="24" y="0"/>
                    <a:pt x="0" y="0"/>
                  </a:cubicBezTo>
                  <a:cubicBezTo>
                    <a:pt x="24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4158250" y="3228800"/>
              <a:ext cx="79800" cy="113125"/>
            </a:xfrm>
            <a:custGeom>
              <a:avLst/>
              <a:gdLst/>
              <a:ahLst/>
              <a:cxnLst/>
              <a:rect l="l" t="t" r="r" b="b"/>
              <a:pathLst>
                <a:path w="3192" h="4525" extrusionOk="0">
                  <a:moveTo>
                    <a:pt x="2917" y="1"/>
                  </a:moveTo>
                  <a:lnTo>
                    <a:pt x="0" y="4442"/>
                  </a:lnTo>
                  <a:cubicBezTo>
                    <a:pt x="96" y="4442"/>
                    <a:pt x="179" y="4477"/>
                    <a:pt x="238" y="4525"/>
                  </a:cubicBezTo>
                  <a:lnTo>
                    <a:pt x="393" y="4430"/>
                  </a:lnTo>
                  <a:lnTo>
                    <a:pt x="3191" y="143"/>
                  </a:lnTo>
                  <a:lnTo>
                    <a:pt x="291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4308850" y="3190700"/>
              <a:ext cx="106000" cy="64325"/>
            </a:xfrm>
            <a:custGeom>
              <a:avLst/>
              <a:gdLst/>
              <a:ahLst/>
              <a:cxnLst/>
              <a:rect l="l" t="t" r="r" b="b"/>
              <a:pathLst>
                <a:path w="4240" h="2573" extrusionOk="0">
                  <a:moveTo>
                    <a:pt x="4192" y="1"/>
                  </a:moveTo>
                  <a:cubicBezTo>
                    <a:pt x="4168" y="1"/>
                    <a:pt x="4168" y="1"/>
                    <a:pt x="4156" y="12"/>
                  </a:cubicBezTo>
                  <a:cubicBezTo>
                    <a:pt x="4168" y="12"/>
                    <a:pt x="4168" y="1"/>
                    <a:pt x="4192" y="1"/>
                  </a:cubicBezTo>
                  <a:close/>
                  <a:moveTo>
                    <a:pt x="4156" y="12"/>
                  </a:moveTo>
                  <a:lnTo>
                    <a:pt x="1" y="2310"/>
                  </a:lnTo>
                  <a:cubicBezTo>
                    <a:pt x="72" y="2382"/>
                    <a:pt x="144" y="2477"/>
                    <a:pt x="156" y="2572"/>
                  </a:cubicBezTo>
                  <a:lnTo>
                    <a:pt x="4240" y="310"/>
                  </a:lnTo>
                  <a:lnTo>
                    <a:pt x="4168" y="286"/>
                  </a:lnTo>
                  <a:cubicBezTo>
                    <a:pt x="4097" y="239"/>
                    <a:pt x="4061" y="155"/>
                    <a:pt x="4097" y="72"/>
                  </a:cubicBezTo>
                  <a:cubicBezTo>
                    <a:pt x="4109" y="48"/>
                    <a:pt x="4132" y="36"/>
                    <a:pt x="4156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4410075" y="3190700"/>
              <a:ext cx="176525" cy="91100"/>
            </a:xfrm>
            <a:custGeom>
              <a:avLst/>
              <a:gdLst/>
              <a:ahLst/>
              <a:cxnLst/>
              <a:rect l="l" t="t" r="r" b="b"/>
              <a:pathLst>
                <a:path w="7061" h="3644" extrusionOk="0">
                  <a:moveTo>
                    <a:pt x="119" y="1"/>
                  </a:moveTo>
                  <a:cubicBezTo>
                    <a:pt x="107" y="1"/>
                    <a:pt x="107" y="1"/>
                    <a:pt x="95" y="12"/>
                  </a:cubicBezTo>
                  <a:cubicBezTo>
                    <a:pt x="95" y="36"/>
                    <a:pt x="60" y="48"/>
                    <a:pt x="48" y="72"/>
                  </a:cubicBezTo>
                  <a:cubicBezTo>
                    <a:pt x="0" y="155"/>
                    <a:pt x="48" y="239"/>
                    <a:pt x="119" y="286"/>
                  </a:cubicBezTo>
                  <a:lnTo>
                    <a:pt x="191" y="310"/>
                  </a:lnTo>
                  <a:lnTo>
                    <a:pt x="6977" y="3644"/>
                  </a:lnTo>
                  <a:cubicBezTo>
                    <a:pt x="6965" y="3620"/>
                    <a:pt x="6965" y="3608"/>
                    <a:pt x="6965" y="3572"/>
                  </a:cubicBezTo>
                  <a:cubicBezTo>
                    <a:pt x="6965" y="3489"/>
                    <a:pt x="7001" y="3394"/>
                    <a:pt x="7060" y="3346"/>
                  </a:cubicBezTo>
                  <a:lnTo>
                    <a:pt x="250" y="12"/>
                  </a:lnTo>
                  <a:cubicBezTo>
                    <a:pt x="238" y="12"/>
                    <a:pt x="238" y="12"/>
                    <a:pt x="22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4164500" y="3260350"/>
              <a:ext cx="127725" cy="87525"/>
            </a:xfrm>
            <a:custGeom>
              <a:avLst/>
              <a:gdLst/>
              <a:ahLst/>
              <a:cxnLst/>
              <a:rect l="l" t="t" r="r" b="b"/>
              <a:pathLst>
                <a:path w="5109" h="3501" extrusionOk="0">
                  <a:moveTo>
                    <a:pt x="4882" y="1"/>
                  </a:moveTo>
                  <a:lnTo>
                    <a:pt x="131" y="3168"/>
                  </a:lnTo>
                  <a:lnTo>
                    <a:pt x="0" y="3263"/>
                  </a:lnTo>
                  <a:cubicBezTo>
                    <a:pt x="96" y="3322"/>
                    <a:pt x="155" y="3394"/>
                    <a:pt x="191" y="3501"/>
                  </a:cubicBezTo>
                  <a:lnTo>
                    <a:pt x="5108" y="203"/>
                  </a:lnTo>
                  <a:cubicBezTo>
                    <a:pt x="5061" y="167"/>
                    <a:pt x="5037" y="120"/>
                    <a:pt x="5013" y="60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4228800" y="3220775"/>
              <a:ext cx="61325" cy="41400"/>
            </a:xfrm>
            <a:custGeom>
              <a:avLst/>
              <a:gdLst/>
              <a:ahLst/>
              <a:cxnLst/>
              <a:rect l="l" t="t" r="r" b="b"/>
              <a:pathLst>
                <a:path w="2453" h="1656" extrusionOk="0">
                  <a:moveTo>
                    <a:pt x="203" y="0"/>
                  </a:moveTo>
                  <a:cubicBezTo>
                    <a:pt x="167" y="0"/>
                    <a:pt x="143" y="0"/>
                    <a:pt x="107" y="24"/>
                  </a:cubicBezTo>
                  <a:cubicBezTo>
                    <a:pt x="83" y="36"/>
                    <a:pt x="72" y="48"/>
                    <a:pt x="48" y="83"/>
                  </a:cubicBezTo>
                  <a:cubicBezTo>
                    <a:pt x="0" y="155"/>
                    <a:pt x="36" y="238"/>
                    <a:pt x="107" y="286"/>
                  </a:cubicBezTo>
                  <a:lnTo>
                    <a:pt x="119" y="298"/>
                  </a:lnTo>
                  <a:lnTo>
                    <a:pt x="393" y="452"/>
                  </a:lnTo>
                  <a:lnTo>
                    <a:pt x="2310" y="1584"/>
                  </a:lnTo>
                  <a:lnTo>
                    <a:pt x="2453" y="1655"/>
                  </a:lnTo>
                  <a:cubicBezTo>
                    <a:pt x="2429" y="1607"/>
                    <a:pt x="2417" y="1572"/>
                    <a:pt x="2417" y="1512"/>
                  </a:cubicBezTo>
                  <a:cubicBezTo>
                    <a:pt x="2417" y="1429"/>
                    <a:pt x="2417" y="1357"/>
                    <a:pt x="2453" y="1298"/>
                  </a:cubicBezTo>
                  <a:lnTo>
                    <a:pt x="619" y="238"/>
                  </a:lnTo>
                  <a:cubicBezTo>
                    <a:pt x="584" y="333"/>
                    <a:pt x="500" y="393"/>
                    <a:pt x="405" y="393"/>
                  </a:cubicBezTo>
                  <a:cubicBezTo>
                    <a:pt x="398" y="394"/>
                    <a:pt x="392" y="394"/>
                    <a:pt x="385" y="394"/>
                  </a:cubicBezTo>
                  <a:cubicBezTo>
                    <a:pt x="262" y="394"/>
                    <a:pt x="155" y="290"/>
                    <a:pt x="155" y="155"/>
                  </a:cubicBezTo>
                  <a:cubicBezTo>
                    <a:pt x="155" y="95"/>
                    <a:pt x="167" y="48"/>
                    <a:pt x="20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4302900" y="3265125"/>
              <a:ext cx="222375" cy="130500"/>
            </a:xfrm>
            <a:custGeom>
              <a:avLst/>
              <a:gdLst/>
              <a:ahLst/>
              <a:cxnLst/>
              <a:rect l="l" t="t" r="r" b="b"/>
              <a:pathLst>
                <a:path w="8895" h="5220" extrusionOk="0">
                  <a:moveTo>
                    <a:pt x="322" y="0"/>
                  </a:moveTo>
                  <a:cubicBezTo>
                    <a:pt x="239" y="95"/>
                    <a:pt x="144" y="167"/>
                    <a:pt x="1" y="179"/>
                  </a:cubicBezTo>
                  <a:lnTo>
                    <a:pt x="8776" y="5191"/>
                  </a:lnTo>
                  <a:cubicBezTo>
                    <a:pt x="8793" y="5209"/>
                    <a:pt x="8823" y="5220"/>
                    <a:pt x="8857" y="5220"/>
                  </a:cubicBezTo>
                  <a:cubicBezTo>
                    <a:pt x="8869" y="5220"/>
                    <a:pt x="8882" y="5218"/>
                    <a:pt x="8895" y="5215"/>
                  </a:cubicBezTo>
                  <a:cubicBezTo>
                    <a:pt x="8871" y="5155"/>
                    <a:pt x="8859" y="5096"/>
                    <a:pt x="8847" y="5013"/>
                  </a:cubicBezTo>
                  <a:lnTo>
                    <a:pt x="8847" y="488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4545500" y="3403525"/>
              <a:ext cx="25325" cy="32475"/>
            </a:xfrm>
            <a:custGeom>
              <a:avLst/>
              <a:gdLst/>
              <a:ahLst/>
              <a:cxnLst/>
              <a:rect l="l" t="t" r="r" b="b"/>
              <a:pathLst>
                <a:path w="1013" h="1299" extrusionOk="0">
                  <a:moveTo>
                    <a:pt x="286" y="0"/>
                  </a:moveTo>
                  <a:cubicBezTo>
                    <a:pt x="215" y="60"/>
                    <a:pt x="108" y="108"/>
                    <a:pt x="0" y="131"/>
                  </a:cubicBezTo>
                  <a:lnTo>
                    <a:pt x="655" y="1298"/>
                  </a:lnTo>
                  <a:lnTo>
                    <a:pt x="1012" y="129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4592225" y="3007050"/>
              <a:ext cx="130100" cy="268800"/>
            </a:xfrm>
            <a:custGeom>
              <a:avLst/>
              <a:gdLst/>
              <a:ahLst/>
              <a:cxnLst/>
              <a:rect l="l" t="t" r="r" b="b"/>
              <a:pathLst>
                <a:path w="5204" h="10752" extrusionOk="0">
                  <a:moveTo>
                    <a:pt x="4918" y="0"/>
                  </a:moveTo>
                  <a:lnTo>
                    <a:pt x="1" y="10621"/>
                  </a:lnTo>
                  <a:cubicBezTo>
                    <a:pt x="84" y="10621"/>
                    <a:pt x="179" y="10680"/>
                    <a:pt x="215" y="10752"/>
                  </a:cubicBezTo>
                  <a:cubicBezTo>
                    <a:pt x="239" y="10740"/>
                    <a:pt x="251" y="10740"/>
                    <a:pt x="263" y="10740"/>
                  </a:cubicBezTo>
                  <a:lnTo>
                    <a:pt x="5204" y="119"/>
                  </a:lnTo>
                  <a:cubicBezTo>
                    <a:pt x="5097" y="96"/>
                    <a:pt x="5001" y="60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4545500" y="3284450"/>
              <a:ext cx="48550" cy="91125"/>
            </a:xfrm>
            <a:custGeom>
              <a:avLst/>
              <a:gdLst/>
              <a:ahLst/>
              <a:cxnLst/>
              <a:rect l="l" t="t" r="r" b="b"/>
              <a:pathLst>
                <a:path w="1942" h="3645" extrusionOk="0">
                  <a:moveTo>
                    <a:pt x="1620" y="1"/>
                  </a:moveTo>
                  <a:lnTo>
                    <a:pt x="0" y="3513"/>
                  </a:lnTo>
                  <a:cubicBezTo>
                    <a:pt x="108" y="3549"/>
                    <a:pt x="191" y="3585"/>
                    <a:pt x="286" y="3644"/>
                  </a:cubicBezTo>
                  <a:lnTo>
                    <a:pt x="1941" y="72"/>
                  </a:lnTo>
                  <a:cubicBezTo>
                    <a:pt x="1905" y="72"/>
                    <a:pt x="1882" y="96"/>
                    <a:pt x="1846" y="96"/>
                  </a:cubicBezTo>
                  <a:cubicBezTo>
                    <a:pt x="1837" y="97"/>
                    <a:pt x="1829" y="98"/>
                    <a:pt x="1820" y="98"/>
                  </a:cubicBezTo>
                  <a:cubicBezTo>
                    <a:pt x="1748" y="98"/>
                    <a:pt x="1684" y="54"/>
                    <a:pt x="162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4597575" y="3275225"/>
              <a:ext cx="212850" cy="99450"/>
            </a:xfrm>
            <a:custGeom>
              <a:avLst/>
              <a:gdLst/>
              <a:ahLst/>
              <a:cxnLst/>
              <a:rect l="l" t="t" r="r" b="b"/>
              <a:pathLst>
                <a:path w="8514" h="3978" extrusionOk="0">
                  <a:moveTo>
                    <a:pt x="49" y="1"/>
                  </a:moveTo>
                  <a:cubicBezTo>
                    <a:pt x="37" y="1"/>
                    <a:pt x="25" y="13"/>
                    <a:pt x="1" y="13"/>
                  </a:cubicBezTo>
                  <a:cubicBezTo>
                    <a:pt x="25" y="49"/>
                    <a:pt x="37" y="84"/>
                    <a:pt x="37" y="132"/>
                  </a:cubicBezTo>
                  <a:cubicBezTo>
                    <a:pt x="37" y="191"/>
                    <a:pt x="25" y="239"/>
                    <a:pt x="1" y="275"/>
                  </a:cubicBezTo>
                  <a:lnTo>
                    <a:pt x="25" y="275"/>
                  </a:lnTo>
                  <a:lnTo>
                    <a:pt x="8383" y="3978"/>
                  </a:lnTo>
                  <a:cubicBezTo>
                    <a:pt x="8419" y="3870"/>
                    <a:pt x="8454" y="3775"/>
                    <a:pt x="8514" y="3692"/>
                  </a:cubicBezTo>
                  <a:lnTo>
                    <a:pt x="144" y="13"/>
                  </a:lnTo>
                  <a:cubicBezTo>
                    <a:pt x="108" y="1"/>
                    <a:pt x="84" y="1"/>
                    <a:pt x="4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4838700" y="3381500"/>
              <a:ext cx="124725" cy="54200"/>
            </a:xfrm>
            <a:custGeom>
              <a:avLst/>
              <a:gdLst/>
              <a:ahLst/>
              <a:cxnLst/>
              <a:rect l="l" t="t" r="r" b="b"/>
              <a:pathLst>
                <a:path w="4989" h="2168" extrusionOk="0">
                  <a:moveTo>
                    <a:pt x="119" y="0"/>
                  </a:moveTo>
                  <a:cubicBezTo>
                    <a:pt x="107" y="108"/>
                    <a:pt x="60" y="191"/>
                    <a:pt x="0" y="286"/>
                  </a:cubicBezTo>
                  <a:lnTo>
                    <a:pt x="4227" y="2167"/>
                  </a:lnTo>
                  <a:lnTo>
                    <a:pt x="4989" y="21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23500" y="3007350"/>
              <a:ext cx="99725" cy="355725"/>
            </a:xfrm>
            <a:custGeom>
              <a:avLst/>
              <a:gdLst/>
              <a:ahLst/>
              <a:cxnLst/>
              <a:rect l="l" t="t" r="r" b="b"/>
              <a:pathLst>
                <a:path w="3989" h="14229" extrusionOk="0">
                  <a:moveTo>
                    <a:pt x="274" y="0"/>
                  </a:moveTo>
                  <a:cubicBezTo>
                    <a:pt x="227" y="72"/>
                    <a:pt x="119" y="107"/>
                    <a:pt x="0" y="107"/>
                  </a:cubicBezTo>
                  <a:lnTo>
                    <a:pt x="3691" y="14228"/>
                  </a:lnTo>
                  <a:cubicBezTo>
                    <a:pt x="3775" y="14181"/>
                    <a:pt x="3882" y="14157"/>
                    <a:pt x="3989" y="14133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4825300" y="3394600"/>
              <a:ext cx="18475" cy="41100"/>
            </a:xfrm>
            <a:custGeom>
              <a:avLst/>
              <a:gdLst/>
              <a:ahLst/>
              <a:cxnLst/>
              <a:rect l="l" t="t" r="r" b="b"/>
              <a:pathLst>
                <a:path w="739" h="1644" extrusionOk="0">
                  <a:moveTo>
                    <a:pt x="274" y="0"/>
                  </a:moveTo>
                  <a:cubicBezTo>
                    <a:pt x="203" y="48"/>
                    <a:pt x="107" y="72"/>
                    <a:pt x="0" y="72"/>
                  </a:cubicBezTo>
                  <a:lnTo>
                    <a:pt x="417" y="1643"/>
                  </a:lnTo>
                  <a:lnTo>
                    <a:pt x="738" y="164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5078300" y="3281775"/>
              <a:ext cx="26825" cy="153325"/>
            </a:xfrm>
            <a:custGeom>
              <a:avLst/>
              <a:gdLst/>
              <a:ahLst/>
              <a:cxnLst/>
              <a:rect l="l" t="t" r="r" b="b"/>
              <a:pathLst>
                <a:path w="1073" h="6133" extrusionOk="0">
                  <a:moveTo>
                    <a:pt x="929" y="1"/>
                  </a:moveTo>
                  <a:cubicBezTo>
                    <a:pt x="894" y="1"/>
                    <a:pt x="870" y="1"/>
                    <a:pt x="834" y="13"/>
                  </a:cubicBezTo>
                  <a:cubicBezTo>
                    <a:pt x="822" y="13"/>
                    <a:pt x="822" y="37"/>
                    <a:pt x="810" y="37"/>
                  </a:cubicBezTo>
                  <a:lnTo>
                    <a:pt x="786" y="48"/>
                  </a:lnTo>
                  <a:lnTo>
                    <a:pt x="786" y="60"/>
                  </a:lnTo>
                  <a:cubicBezTo>
                    <a:pt x="786" y="60"/>
                    <a:pt x="786" y="84"/>
                    <a:pt x="774" y="84"/>
                  </a:cubicBezTo>
                  <a:lnTo>
                    <a:pt x="774" y="96"/>
                  </a:lnTo>
                  <a:cubicBezTo>
                    <a:pt x="774" y="108"/>
                    <a:pt x="774" y="108"/>
                    <a:pt x="763" y="120"/>
                  </a:cubicBezTo>
                  <a:lnTo>
                    <a:pt x="1" y="6133"/>
                  </a:lnTo>
                  <a:lnTo>
                    <a:pt x="322" y="6133"/>
                  </a:lnTo>
                  <a:lnTo>
                    <a:pt x="1036" y="358"/>
                  </a:lnTo>
                  <a:lnTo>
                    <a:pt x="1048" y="275"/>
                  </a:lnTo>
                  <a:lnTo>
                    <a:pt x="1060" y="179"/>
                  </a:lnTo>
                  <a:cubicBezTo>
                    <a:pt x="1072" y="96"/>
                    <a:pt x="1013" y="13"/>
                    <a:pt x="92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5165975" y="3082950"/>
              <a:ext cx="51650" cy="352750"/>
            </a:xfrm>
            <a:custGeom>
              <a:avLst/>
              <a:gdLst/>
              <a:ahLst/>
              <a:cxnLst/>
              <a:rect l="l" t="t" r="r" b="b"/>
              <a:pathLst>
                <a:path w="2066" h="14110" extrusionOk="0">
                  <a:moveTo>
                    <a:pt x="6" y="0"/>
                  </a:moveTo>
                  <a:cubicBezTo>
                    <a:pt x="0" y="28"/>
                    <a:pt x="5" y="56"/>
                    <a:pt x="16" y="81"/>
                  </a:cubicBezTo>
                  <a:lnTo>
                    <a:pt x="16" y="81"/>
                  </a:lnTo>
                  <a:lnTo>
                    <a:pt x="6" y="0"/>
                  </a:lnTo>
                  <a:close/>
                  <a:moveTo>
                    <a:pt x="16" y="81"/>
                  </a:moveTo>
                  <a:lnTo>
                    <a:pt x="792" y="6430"/>
                  </a:lnTo>
                  <a:lnTo>
                    <a:pt x="839" y="6739"/>
                  </a:lnTo>
                  <a:lnTo>
                    <a:pt x="1125" y="9025"/>
                  </a:lnTo>
                  <a:lnTo>
                    <a:pt x="1173" y="9359"/>
                  </a:lnTo>
                  <a:lnTo>
                    <a:pt x="1756" y="14109"/>
                  </a:lnTo>
                  <a:lnTo>
                    <a:pt x="2066" y="14109"/>
                  </a:lnTo>
                  <a:lnTo>
                    <a:pt x="1482" y="9442"/>
                  </a:lnTo>
                  <a:lnTo>
                    <a:pt x="1435" y="9121"/>
                  </a:lnTo>
                  <a:lnTo>
                    <a:pt x="1125" y="6608"/>
                  </a:lnTo>
                  <a:lnTo>
                    <a:pt x="1077" y="6287"/>
                  </a:lnTo>
                  <a:lnTo>
                    <a:pt x="351" y="358"/>
                  </a:lnTo>
                  <a:lnTo>
                    <a:pt x="65" y="143"/>
                  </a:lnTo>
                  <a:cubicBezTo>
                    <a:pt x="46" y="131"/>
                    <a:pt x="28" y="108"/>
                    <a:pt x="16" y="8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5303025" y="3368700"/>
              <a:ext cx="54800" cy="67000"/>
            </a:xfrm>
            <a:custGeom>
              <a:avLst/>
              <a:gdLst/>
              <a:ahLst/>
              <a:cxnLst/>
              <a:rect l="l" t="t" r="r" b="b"/>
              <a:pathLst>
                <a:path w="2192" h="2680" extrusionOk="0">
                  <a:moveTo>
                    <a:pt x="1941" y="0"/>
                  </a:moveTo>
                  <a:lnTo>
                    <a:pt x="1" y="2679"/>
                  </a:lnTo>
                  <a:lnTo>
                    <a:pt x="382" y="2679"/>
                  </a:lnTo>
                  <a:lnTo>
                    <a:pt x="2192" y="179"/>
                  </a:lnTo>
                  <a:cubicBezTo>
                    <a:pt x="2084" y="143"/>
                    <a:pt x="2001" y="84"/>
                    <a:pt x="194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5430125" y="3087425"/>
              <a:ext cx="129500" cy="180700"/>
            </a:xfrm>
            <a:custGeom>
              <a:avLst/>
              <a:gdLst/>
              <a:ahLst/>
              <a:cxnLst/>
              <a:rect l="l" t="t" r="r" b="b"/>
              <a:pathLst>
                <a:path w="5180" h="7228" extrusionOk="0">
                  <a:moveTo>
                    <a:pt x="4918" y="0"/>
                  </a:moveTo>
                  <a:lnTo>
                    <a:pt x="4882" y="60"/>
                  </a:lnTo>
                  <a:lnTo>
                    <a:pt x="156" y="6644"/>
                  </a:lnTo>
                  <a:cubicBezTo>
                    <a:pt x="203" y="6691"/>
                    <a:pt x="239" y="6751"/>
                    <a:pt x="251" y="6834"/>
                  </a:cubicBezTo>
                  <a:cubicBezTo>
                    <a:pt x="251" y="6989"/>
                    <a:pt x="144" y="7120"/>
                    <a:pt x="1" y="7132"/>
                  </a:cubicBezTo>
                  <a:lnTo>
                    <a:pt x="132" y="7227"/>
                  </a:lnTo>
                  <a:lnTo>
                    <a:pt x="5180" y="179"/>
                  </a:lnTo>
                  <a:cubicBezTo>
                    <a:pt x="5061" y="143"/>
                    <a:pt x="4978" y="83"/>
                    <a:pt x="491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5365250" y="3269875"/>
              <a:ext cx="63425" cy="84550"/>
            </a:xfrm>
            <a:custGeom>
              <a:avLst/>
              <a:gdLst/>
              <a:ahLst/>
              <a:cxnLst/>
              <a:rect l="l" t="t" r="r" b="b"/>
              <a:pathLst>
                <a:path w="2537" h="3382" extrusionOk="0">
                  <a:moveTo>
                    <a:pt x="2274" y="1"/>
                  </a:moveTo>
                  <a:lnTo>
                    <a:pt x="0" y="3191"/>
                  </a:lnTo>
                  <a:cubicBezTo>
                    <a:pt x="107" y="3215"/>
                    <a:pt x="179" y="3299"/>
                    <a:pt x="238" y="3382"/>
                  </a:cubicBezTo>
                  <a:lnTo>
                    <a:pt x="2536" y="179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5372675" y="3356800"/>
              <a:ext cx="248275" cy="56575"/>
            </a:xfrm>
            <a:custGeom>
              <a:avLst/>
              <a:gdLst/>
              <a:ahLst/>
              <a:cxnLst/>
              <a:rect l="l" t="t" r="r" b="b"/>
              <a:pathLst>
                <a:path w="9931" h="2263" extrusionOk="0">
                  <a:moveTo>
                    <a:pt x="1" y="0"/>
                  </a:moveTo>
                  <a:cubicBezTo>
                    <a:pt x="13" y="36"/>
                    <a:pt x="37" y="95"/>
                    <a:pt x="37" y="155"/>
                  </a:cubicBezTo>
                  <a:cubicBezTo>
                    <a:pt x="37" y="203"/>
                    <a:pt x="37" y="262"/>
                    <a:pt x="13" y="310"/>
                  </a:cubicBezTo>
                  <a:lnTo>
                    <a:pt x="9931" y="2262"/>
                  </a:lnTo>
                  <a:lnTo>
                    <a:pt x="9335" y="18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5718250" y="3230300"/>
              <a:ext cx="86350" cy="88125"/>
            </a:xfrm>
            <a:custGeom>
              <a:avLst/>
              <a:gdLst/>
              <a:ahLst/>
              <a:cxnLst/>
              <a:rect l="l" t="t" r="r" b="b"/>
              <a:pathLst>
                <a:path w="3454" h="3525" extrusionOk="0">
                  <a:moveTo>
                    <a:pt x="3370" y="0"/>
                  </a:moveTo>
                  <a:lnTo>
                    <a:pt x="1" y="3250"/>
                  </a:lnTo>
                  <a:lnTo>
                    <a:pt x="168" y="3524"/>
                  </a:lnTo>
                  <a:lnTo>
                    <a:pt x="3454" y="333"/>
                  </a:lnTo>
                  <a:cubicBezTo>
                    <a:pt x="3382" y="298"/>
                    <a:pt x="3335" y="214"/>
                    <a:pt x="3335" y="131"/>
                  </a:cubicBezTo>
                  <a:cubicBezTo>
                    <a:pt x="3335" y="83"/>
                    <a:pt x="3335" y="36"/>
                    <a:pt x="3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5808450" y="3104675"/>
              <a:ext cx="128625" cy="124150"/>
            </a:xfrm>
            <a:custGeom>
              <a:avLst/>
              <a:gdLst/>
              <a:ahLst/>
              <a:cxnLst/>
              <a:rect l="l" t="t" r="r" b="b"/>
              <a:pathLst>
                <a:path w="5145" h="4966" extrusionOk="0">
                  <a:moveTo>
                    <a:pt x="4930" y="1"/>
                  </a:moveTo>
                  <a:lnTo>
                    <a:pt x="1" y="4787"/>
                  </a:lnTo>
                  <a:lnTo>
                    <a:pt x="120" y="4870"/>
                  </a:lnTo>
                  <a:cubicBezTo>
                    <a:pt x="167" y="4882"/>
                    <a:pt x="191" y="4906"/>
                    <a:pt x="227" y="4930"/>
                  </a:cubicBezTo>
                  <a:lnTo>
                    <a:pt x="263" y="4966"/>
                  </a:lnTo>
                  <a:lnTo>
                    <a:pt x="5144" y="227"/>
                  </a:lnTo>
                  <a:cubicBezTo>
                    <a:pt x="5061" y="167"/>
                    <a:pt x="4989" y="96"/>
                    <a:pt x="493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5622425" y="3317200"/>
              <a:ext cx="94375" cy="92000"/>
            </a:xfrm>
            <a:custGeom>
              <a:avLst/>
              <a:gdLst/>
              <a:ahLst/>
              <a:cxnLst/>
              <a:rect l="l" t="t" r="r" b="b"/>
              <a:pathLst>
                <a:path w="3775" h="3680" extrusionOk="0">
                  <a:moveTo>
                    <a:pt x="3596" y="1"/>
                  </a:moveTo>
                  <a:lnTo>
                    <a:pt x="0" y="3501"/>
                  </a:lnTo>
                  <a:lnTo>
                    <a:pt x="250" y="3680"/>
                  </a:lnTo>
                  <a:lnTo>
                    <a:pt x="3774" y="275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5166700" y="3082050"/>
              <a:ext cx="498600" cy="354250"/>
            </a:xfrm>
            <a:custGeom>
              <a:avLst/>
              <a:gdLst/>
              <a:ahLst/>
              <a:cxnLst/>
              <a:rect l="l" t="t" r="r" b="b"/>
              <a:pathLst>
                <a:path w="19944" h="14170" extrusionOk="0">
                  <a:moveTo>
                    <a:pt x="298" y="1"/>
                  </a:moveTo>
                  <a:cubicBezTo>
                    <a:pt x="239" y="48"/>
                    <a:pt x="155" y="60"/>
                    <a:pt x="72" y="60"/>
                  </a:cubicBezTo>
                  <a:cubicBezTo>
                    <a:pt x="36" y="48"/>
                    <a:pt x="25" y="48"/>
                    <a:pt x="1" y="48"/>
                  </a:cubicBezTo>
                  <a:cubicBezTo>
                    <a:pt x="1" y="108"/>
                    <a:pt x="13" y="156"/>
                    <a:pt x="60" y="191"/>
                  </a:cubicBezTo>
                  <a:lnTo>
                    <a:pt x="334" y="406"/>
                  </a:lnTo>
                  <a:lnTo>
                    <a:pt x="5716" y="4275"/>
                  </a:lnTo>
                  <a:lnTo>
                    <a:pt x="5990" y="4477"/>
                  </a:lnTo>
                  <a:lnTo>
                    <a:pt x="10216" y="7537"/>
                  </a:lnTo>
                  <a:lnTo>
                    <a:pt x="10478" y="7716"/>
                  </a:lnTo>
                  <a:lnTo>
                    <a:pt x="17574" y="12836"/>
                  </a:lnTo>
                  <a:lnTo>
                    <a:pt x="18170" y="13264"/>
                  </a:lnTo>
                  <a:lnTo>
                    <a:pt x="19420" y="14169"/>
                  </a:lnTo>
                  <a:lnTo>
                    <a:pt x="19944" y="14169"/>
                  </a:lnTo>
                  <a:lnTo>
                    <a:pt x="18479" y="13110"/>
                  </a:lnTo>
                  <a:lnTo>
                    <a:pt x="18229" y="12931"/>
                  </a:lnTo>
                  <a:lnTo>
                    <a:pt x="10657" y="7466"/>
                  </a:lnTo>
                  <a:lnTo>
                    <a:pt x="10514" y="7383"/>
                  </a:lnTo>
                  <a:lnTo>
                    <a:pt x="10502" y="7383"/>
                  </a:lnTo>
                  <a:cubicBezTo>
                    <a:pt x="10495" y="7383"/>
                    <a:pt x="10487" y="7384"/>
                    <a:pt x="10480" y="7384"/>
                  </a:cubicBezTo>
                  <a:cubicBezTo>
                    <a:pt x="10347" y="7384"/>
                    <a:pt x="10238" y="7281"/>
                    <a:pt x="10204" y="7156"/>
                  </a:cubicBezTo>
                  <a:lnTo>
                    <a:pt x="7240" y="5013"/>
                  </a:lnTo>
                  <a:cubicBezTo>
                    <a:pt x="7216" y="5025"/>
                    <a:pt x="7180" y="5025"/>
                    <a:pt x="7156" y="5025"/>
                  </a:cubicBezTo>
                  <a:cubicBezTo>
                    <a:pt x="7143" y="5027"/>
                    <a:pt x="7130" y="5028"/>
                    <a:pt x="7117" y="5028"/>
                  </a:cubicBezTo>
                  <a:cubicBezTo>
                    <a:pt x="6978" y="5028"/>
                    <a:pt x="6859" y="4916"/>
                    <a:pt x="6859" y="4763"/>
                  </a:cubicBezTo>
                  <a:lnTo>
                    <a:pt x="6859" y="4728"/>
                  </a:lnTo>
                  <a:lnTo>
                    <a:pt x="6323" y="4347"/>
                  </a:lnTo>
                  <a:lnTo>
                    <a:pt x="6037" y="413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5558725" y="3064225"/>
              <a:ext cx="8950" cy="4750"/>
            </a:xfrm>
            <a:custGeom>
              <a:avLst/>
              <a:gdLst/>
              <a:ahLst/>
              <a:cxnLst/>
              <a:rect l="l" t="t" r="r" b="b"/>
              <a:pathLst>
                <a:path w="358" h="190" extrusionOk="0">
                  <a:moveTo>
                    <a:pt x="146" y="0"/>
                  </a:moveTo>
                  <a:cubicBezTo>
                    <a:pt x="122" y="0"/>
                    <a:pt x="97" y="4"/>
                    <a:pt x="72" y="11"/>
                  </a:cubicBezTo>
                  <a:cubicBezTo>
                    <a:pt x="12" y="47"/>
                    <a:pt x="0" y="107"/>
                    <a:pt x="0" y="166"/>
                  </a:cubicBezTo>
                  <a:cubicBezTo>
                    <a:pt x="48" y="154"/>
                    <a:pt x="95" y="130"/>
                    <a:pt x="131" y="130"/>
                  </a:cubicBezTo>
                  <a:cubicBezTo>
                    <a:pt x="226" y="154"/>
                    <a:pt x="298" y="166"/>
                    <a:pt x="357" y="190"/>
                  </a:cubicBezTo>
                  <a:lnTo>
                    <a:pt x="286" y="71"/>
                  </a:lnTo>
                  <a:cubicBezTo>
                    <a:pt x="253" y="21"/>
                    <a:pt x="202" y="0"/>
                    <a:pt x="14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5571525" y="3089200"/>
              <a:ext cx="223250" cy="346500"/>
            </a:xfrm>
            <a:custGeom>
              <a:avLst/>
              <a:gdLst/>
              <a:ahLst/>
              <a:cxnLst/>
              <a:rect l="l" t="t" r="r" b="b"/>
              <a:pathLst>
                <a:path w="8930" h="13860" extrusionOk="0">
                  <a:moveTo>
                    <a:pt x="0" y="0"/>
                  </a:moveTo>
                  <a:lnTo>
                    <a:pt x="5632" y="9121"/>
                  </a:lnTo>
                  <a:lnTo>
                    <a:pt x="5799" y="9395"/>
                  </a:lnTo>
                  <a:lnTo>
                    <a:pt x="8573" y="13859"/>
                  </a:lnTo>
                  <a:lnTo>
                    <a:pt x="8930" y="13859"/>
                  </a:lnTo>
                  <a:lnTo>
                    <a:pt x="6025" y="9168"/>
                  </a:lnTo>
                  <a:lnTo>
                    <a:pt x="5858" y="8894"/>
                  </a:lnTo>
                  <a:lnTo>
                    <a:pt x="560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6055500" y="3242800"/>
              <a:ext cx="4200" cy="14900"/>
            </a:xfrm>
            <a:custGeom>
              <a:avLst/>
              <a:gdLst/>
              <a:ahLst/>
              <a:cxnLst/>
              <a:rect l="l" t="t" r="r" b="b"/>
              <a:pathLst>
                <a:path w="168" h="596" extrusionOk="0">
                  <a:moveTo>
                    <a:pt x="108" y="0"/>
                  </a:moveTo>
                  <a:lnTo>
                    <a:pt x="1" y="393"/>
                  </a:lnTo>
                  <a:lnTo>
                    <a:pt x="167" y="595"/>
                  </a:lnTo>
                  <a:lnTo>
                    <a:pt x="167" y="7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5953400" y="3107050"/>
              <a:ext cx="98850" cy="137250"/>
            </a:xfrm>
            <a:custGeom>
              <a:avLst/>
              <a:gdLst/>
              <a:ahLst/>
              <a:cxnLst/>
              <a:rect l="l" t="t" r="r" b="b"/>
              <a:pathLst>
                <a:path w="3954" h="5490" extrusionOk="0">
                  <a:moveTo>
                    <a:pt x="227" y="1"/>
                  </a:moveTo>
                  <a:cubicBezTo>
                    <a:pt x="168" y="72"/>
                    <a:pt x="96" y="132"/>
                    <a:pt x="1" y="179"/>
                  </a:cubicBezTo>
                  <a:lnTo>
                    <a:pt x="3847" y="5490"/>
                  </a:lnTo>
                  <a:lnTo>
                    <a:pt x="3954" y="5109"/>
                  </a:lnTo>
                  <a:lnTo>
                    <a:pt x="287" y="2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5571825" y="3083850"/>
              <a:ext cx="239625" cy="146475"/>
            </a:xfrm>
            <a:custGeom>
              <a:avLst/>
              <a:gdLst/>
              <a:ahLst/>
              <a:cxnLst/>
              <a:rect l="l" t="t" r="r" b="b"/>
              <a:pathLst>
                <a:path w="9585" h="5859" extrusionOk="0">
                  <a:moveTo>
                    <a:pt x="131" y="0"/>
                  </a:moveTo>
                  <a:cubicBezTo>
                    <a:pt x="95" y="84"/>
                    <a:pt x="60" y="155"/>
                    <a:pt x="0" y="214"/>
                  </a:cubicBezTo>
                  <a:lnTo>
                    <a:pt x="560" y="560"/>
                  </a:lnTo>
                  <a:lnTo>
                    <a:pt x="9227" y="5858"/>
                  </a:lnTo>
                  <a:cubicBezTo>
                    <a:pt x="9275" y="5763"/>
                    <a:pt x="9358" y="5691"/>
                    <a:pt x="9466" y="5691"/>
                  </a:cubicBezTo>
                  <a:cubicBezTo>
                    <a:pt x="9513" y="5691"/>
                    <a:pt x="9537" y="5691"/>
                    <a:pt x="9585" y="5703"/>
                  </a:cubicBezTo>
                  <a:lnTo>
                    <a:pt x="9466" y="563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5814100" y="3227900"/>
              <a:ext cx="202450" cy="130700"/>
            </a:xfrm>
            <a:custGeom>
              <a:avLst/>
              <a:gdLst/>
              <a:ahLst/>
              <a:cxnLst/>
              <a:rect l="l" t="t" r="r" b="b"/>
              <a:pathLst>
                <a:path w="8098" h="522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8"/>
                    <a:pt x="84" y="120"/>
                    <a:pt x="84" y="191"/>
                  </a:cubicBezTo>
                  <a:cubicBezTo>
                    <a:pt x="84" y="263"/>
                    <a:pt x="72" y="322"/>
                    <a:pt x="25" y="382"/>
                  </a:cubicBezTo>
                  <a:lnTo>
                    <a:pt x="4263" y="2977"/>
                  </a:lnTo>
                  <a:cubicBezTo>
                    <a:pt x="4311" y="2918"/>
                    <a:pt x="4382" y="2870"/>
                    <a:pt x="4478" y="2870"/>
                  </a:cubicBezTo>
                  <a:cubicBezTo>
                    <a:pt x="4644" y="2870"/>
                    <a:pt x="4775" y="2977"/>
                    <a:pt x="4775" y="3144"/>
                  </a:cubicBezTo>
                  <a:cubicBezTo>
                    <a:pt x="4775" y="3180"/>
                    <a:pt x="4775" y="3227"/>
                    <a:pt x="4739" y="3275"/>
                  </a:cubicBezTo>
                  <a:lnTo>
                    <a:pt x="7942" y="5228"/>
                  </a:lnTo>
                  <a:cubicBezTo>
                    <a:pt x="7954" y="5120"/>
                    <a:pt x="8014" y="5025"/>
                    <a:pt x="8097" y="4954"/>
                  </a:cubicBezTo>
                  <a:lnTo>
                    <a:pt x="37" y="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5574500" y="3075800"/>
              <a:ext cx="354825" cy="22650"/>
            </a:xfrm>
            <a:custGeom>
              <a:avLst/>
              <a:gdLst/>
              <a:ahLst/>
              <a:cxnLst/>
              <a:rect l="l" t="t" r="r" b="b"/>
              <a:pathLst>
                <a:path w="14193" h="906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36"/>
                    <a:pt x="24" y="84"/>
                    <a:pt x="24" y="132"/>
                  </a:cubicBezTo>
                  <a:cubicBezTo>
                    <a:pt x="36" y="203"/>
                    <a:pt x="24" y="263"/>
                    <a:pt x="12" y="322"/>
                  </a:cubicBezTo>
                  <a:lnTo>
                    <a:pt x="131" y="322"/>
                  </a:lnTo>
                  <a:lnTo>
                    <a:pt x="14181" y="906"/>
                  </a:lnTo>
                  <a:cubicBezTo>
                    <a:pt x="14181" y="870"/>
                    <a:pt x="14169" y="858"/>
                    <a:pt x="14169" y="834"/>
                  </a:cubicBezTo>
                  <a:cubicBezTo>
                    <a:pt x="14169" y="751"/>
                    <a:pt x="14169" y="667"/>
                    <a:pt x="14193" y="5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5569125" y="2643900"/>
              <a:ext cx="490575" cy="431025"/>
            </a:xfrm>
            <a:custGeom>
              <a:avLst/>
              <a:gdLst/>
              <a:ahLst/>
              <a:cxnLst/>
              <a:rect l="l" t="t" r="r" b="b"/>
              <a:pathLst>
                <a:path w="19623" h="17241" extrusionOk="0">
                  <a:moveTo>
                    <a:pt x="19622" y="1"/>
                  </a:moveTo>
                  <a:lnTo>
                    <a:pt x="1" y="17027"/>
                  </a:lnTo>
                  <a:cubicBezTo>
                    <a:pt x="96" y="17074"/>
                    <a:pt x="168" y="17158"/>
                    <a:pt x="215" y="17241"/>
                  </a:cubicBezTo>
                  <a:lnTo>
                    <a:pt x="19622" y="394"/>
                  </a:lnTo>
                  <a:lnTo>
                    <a:pt x="196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5954000" y="2949300"/>
              <a:ext cx="105100" cy="136050"/>
            </a:xfrm>
            <a:custGeom>
              <a:avLst/>
              <a:gdLst/>
              <a:ahLst/>
              <a:cxnLst/>
              <a:rect l="l" t="t" r="r" b="b"/>
              <a:pathLst>
                <a:path w="4204" h="5442" extrusionOk="0">
                  <a:moveTo>
                    <a:pt x="4204" y="1"/>
                  </a:moveTo>
                  <a:lnTo>
                    <a:pt x="1" y="5239"/>
                  </a:lnTo>
                  <a:cubicBezTo>
                    <a:pt x="96" y="5299"/>
                    <a:pt x="179" y="5370"/>
                    <a:pt x="239" y="5442"/>
                  </a:cubicBezTo>
                  <a:lnTo>
                    <a:pt x="4204" y="489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6022475" y="3206175"/>
              <a:ext cx="37225" cy="143500"/>
            </a:xfrm>
            <a:custGeom>
              <a:avLst/>
              <a:gdLst/>
              <a:ahLst/>
              <a:cxnLst/>
              <a:rect l="l" t="t" r="r" b="b"/>
              <a:pathLst>
                <a:path w="1489" h="5740" extrusionOk="0">
                  <a:moveTo>
                    <a:pt x="1488" y="1"/>
                  </a:moveTo>
                  <a:lnTo>
                    <a:pt x="1191" y="1132"/>
                  </a:lnTo>
                  <a:lnTo>
                    <a:pt x="1084" y="1525"/>
                  </a:lnTo>
                  <a:lnTo>
                    <a:pt x="0" y="5692"/>
                  </a:lnTo>
                  <a:cubicBezTo>
                    <a:pt x="12" y="5692"/>
                    <a:pt x="24" y="5692"/>
                    <a:pt x="60" y="5680"/>
                  </a:cubicBezTo>
                  <a:cubicBezTo>
                    <a:pt x="143" y="5680"/>
                    <a:pt x="238" y="5692"/>
                    <a:pt x="310" y="5739"/>
                  </a:cubicBezTo>
                  <a:lnTo>
                    <a:pt x="1322" y="1834"/>
                  </a:lnTo>
                  <a:lnTo>
                    <a:pt x="1429" y="1453"/>
                  </a:lnTo>
                  <a:lnTo>
                    <a:pt x="1488" y="1227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5959075" y="3100225"/>
              <a:ext cx="100625" cy="64900"/>
            </a:xfrm>
            <a:custGeom>
              <a:avLst/>
              <a:gdLst/>
              <a:ahLst/>
              <a:cxnLst/>
              <a:rect l="l" t="t" r="r" b="b"/>
              <a:pathLst>
                <a:path w="4025" h="2596" extrusionOk="0">
                  <a:moveTo>
                    <a:pt x="155" y="0"/>
                  </a:moveTo>
                  <a:cubicBezTo>
                    <a:pt x="119" y="107"/>
                    <a:pt x="72" y="202"/>
                    <a:pt x="0" y="274"/>
                  </a:cubicBezTo>
                  <a:lnTo>
                    <a:pt x="60" y="298"/>
                  </a:lnTo>
                  <a:lnTo>
                    <a:pt x="4024" y="2596"/>
                  </a:lnTo>
                  <a:lnTo>
                    <a:pt x="4024" y="223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4523175" y="3371975"/>
              <a:ext cx="36625" cy="35750"/>
            </a:xfrm>
            <a:custGeom>
              <a:avLst/>
              <a:gdLst/>
              <a:ahLst/>
              <a:cxnLst/>
              <a:rect l="l" t="t" r="r" b="b"/>
              <a:pathLst>
                <a:path w="1465" h="1430" extrusionOk="0">
                  <a:moveTo>
                    <a:pt x="691" y="0"/>
                  </a:moveTo>
                  <a:cubicBezTo>
                    <a:pt x="334" y="12"/>
                    <a:pt x="60" y="286"/>
                    <a:pt x="24" y="620"/>
                  </a:cubicBezTo>
                  <a:cubicBezTo>
                    <a:pt x="24" y="667"/>
                    <a:pt x="0" y="715"/>
                    <a:pt x="24" y="762"/>
                  </a:cubicBezTo>
                  <a:cubicBezTo>
                    <a:pt x="24" y="834"/>
                    <a:pt x="36" y="893"/>
                    <a:pt x="60" y="953"/>
                  </a:cubicBezTo>
                  <a:cubicBezTo>
                    <a:pt x="164" y="1242"/>
                    <a:pt x="436" y="1430"/>
                    <a:pt x="746" y="1430"/>
                  </a:cubicBezTo>
                  <a:cubicBezTo>
                    <a:pt x="755" y="1430"/>
                    <a:pt x="765" y="1430"/>
                    <a:pt x="774" y="1429"/>
                  </a:cubicBezTo>
                  <a:cubicBezTo>
                    <a:pt x="822" y="1429"/>
                    <a:pt x="870" y="1417"/>
                    <a:pt x="917" y="1417"/>
                  </a:cubicBezTo>
                  <a:cubicBezTo>
                    <a:pt x="1012" y="1382"/>
                    <a:pt x="1108" y="1334"/>
                    <a:pt x="1191" y="1274"/>
                  </a:cubicBezTo>
                  <a:cubicBezTo>
                    <a:pt x="1358" y="1120"/>
                    <a:pt x="1465" y="905"/>
                    <a:pt x="1453" y="667"/>
                  </a:cubicBezTo>
                  <a:cubicBezTo>
                    <a:pt x="1429" y="441"/>
                    <a:pt x="1334" y="262"/>
                    <a:pt x="1167" y="143"/>
                  </a:cubicBezTo>
                  <a:cubicBezTo>
                    <a:pt x="1096" y="84"/>
                    <a:pt x="989" y="48"/>
                    <a:pt x="881" y="12"/>
                  </a:cubicBezTo>
                  <a:cubicBezTo>
                    <a:pt x="822" y="0"/>
                    <a:pt x="762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4806850" y="3361225"/>
              <a:ext cx="35725" cy="35175"/>
            </a:xfrm>
            <a:custGeom>
              <a:avLst/>
              <a:gdLst/>
              <a:ahLst/>
              <a:cxnLst/>
              <a:rect l="l" t="t" r="r" b="b"/>
              <a:pathLst>
                <a:path w="1429" h="1407" extrusionOk="0">
                  <a:moveTo>
                    <a:pt x="724" y="0"/>
                  </a:moveTo>
                  <a:cubicBezTo>
                    <a:pt x="709" y="0"/>
                    <a:pt x="694" y="1"/>
                    <a:pt x="679" y="2"/>
                  </a:cubicBezTo>
                  <a:cubicBezTo>
                    <a:pt x="583" y="2"/>
                    <a:pt x="476" y="38"/>
                    <a:pt x="381" y="85"/>
                  </a:cubicBezTo>
                  <a:cubicBezTo>
                    <a:pt x="286" y="121"/>
                    <a:pt x="202" y="192"/>
                    <a:pt x="143" y="264"/>
                  </a:cubicBezTo>
                  <a:cubicBezTo>
                    <a:pt x="83" y="335"/>
                    <a:pt x="48" y="442"/>
                    <a:pt x="12" y="549"/>
                  </a:cubicBezTo>
                  <a:cubicBezTo>
                    <a:pt x="0" y="609"/>
                    <a:pt x="0" y="680"/>
                    <a:pt x="0" y="740"/>
                  </a:cubicBezTo>
                  <a:cubicBezTo>
                    <a:pt x="24" y="1133"/>
                    <a:pt x="345" y="1407"/>
                    <a:pt x="726" y="1407"/>
                  </a:cubicBezTo>
                  <a:lnTo>
                    <a:pt x="738" y="1407"/>
                  </a:lnTo>
                  <a:cubicBezTo>
                    <a:pt x="845" y="1407"/>
                    <a:pt x="941" y="1383"/>
                    <a:pt x="1024" y="1335"/>
                  </a:cubicBezTo>
                  <a:cubicBezTo>
                    <a:pt x="1131" y="1276"/>
                    <a:pt x="1214" y="1204"/>
                    <a:pt x="1298" y="1097"/>
                  </a:cubicBezTo>
                  <a:cubicBezTo>
                    <a:pt x="1357" y="1002"/>
                    <a:pt x="1393" y="919"/>
                    <a:pt x="1417" y="811"/>
                  </a:cubicBezTo>
                  <a:cubicBezTo>
                    <a:pt x="1429" y="776"/>
                    <a:pt x="1429" y="704"/>
                    <a:pt x="1429" y="669"/>
                  </a:cubicBezTo>
                  <a:cubicBezTo>
                    <a:pt x="1417" y="279"/>
                    <a:pt x="1098" y="0"/>
                    <a:pt x="72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4231475" y="3218375"/>
              <a:ext cx="12225" cy="12250"/>
            </a:xfrm>
            <a:custGeom>
              <a:avLst/>
              <a:gdLst/>
              <a:ahLst/>
              <a:cxnLst/>
              <a:rect l="l" t="t" r="r" b="b"/>
              <a:pathLst>
                <a:path w="489" h="490" extrusionOk="0">
                  <a:moveTo>
                    <a:pt x="238" y="1"/>
                  </a:moveTo>
                  <a:cubicBezTo>
                    <a:pt x="155" y="1"/>
                    <a:pt x="96" y="37"/>
                    <a:pt x="48" y="108"/>
                  </a:cubicBezTo>
                  <a:cubicBezTo>
                    <a:pt x="12" y="156"/>
                    <a:pt x="0" y="203"/>
                    <a:pt x="0" y="263"/>
                  </a:cubicBezTo>
                  <a:cubicBezTo>
                    <a:pt x="23" y="387"/>
                    <a:pt x="142" y="490"/>
                    <a:pt x="256" y="490"/>
                  </a:cubicBezTo>
                  <a:cubicBezTo>
                    <a:pt x="262" y="490"/>
                    <a:pt x="268" y="490"/>
                    <a:pt x="274" y="489"/>
                  </a:cubicBezTo>
                  <a:cubicBezTo>
                    <a:pt x="381" y="489"/>
                    <a:pt x="453" y="429"/>
                    <a:pt x="477" y="334"/>
                  </a:cubicBezTo>
                  <a:cubicBezTo>
                    <a:pt x="488" y="310"/>
                    <a:pt x="488" y="263"/>
                    <a:pt x="488" y="239"/>
                  </a:cubicBezTo>
                  <a:cubicBezTo>
                    <a:pt x="488" y="96"/>
                    <a:pt x="381" y="1"/>
                    <a:pt x="2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5155100" y="3058225"/>
              <a:ext cx="25325" cy="25050"/>
            </a:xfrm>
            <a:custGeom>
              <a:avLst/>
              <a:gdLst/>
              <a:ahLst/>
              <a:cxnLst/>
              <a:rect l="l" t="t" r="r" b="b"/>
              <a:pathLst>
                <a:path w="1013" h="1002" extrusionOk="0">
                  <a:moveTo>
                    <a:pt x="510" y="1"/>
                  </a:moveTo>
                  <a:cubicBezTo>
                    <a:pt x="503" y="1"/>
                    <a:pt x="496" y="1"/>
                    <a:pt x="489" y="1"/>
                  </a:cubicBezTo>
                  <a:cubicBezTo>
                    <a:pt x="203" y="13"/>
                    <a:pt x="0" y="239"/>
                    <a:pt x="12" y="525"/>
                  </a:cubicBezTo>
                  <a:cubicBezTo>
                    <a:pt x="24" y="763"/>
                    <a:pt x="203" y="954"/>
                    <a:pt x="441" y="989"/>
                  </a:cubicBezTo>
                  <a:cubicBezTo>
                    <a:pt x="489" y="1001"/>
                    <a:pt x="500" y="1001"/>
                    <a:pt x="536" y="1001"/>
                  </a:cubicBezTo>
                  <a:cubicBezTo>
                    <a:pt x="608" y="1001"/>
                    <a:pt x="679" y="966"/>
                    <a:pt x="762" y="942"/>
                  </a:cubicBezTo>
                  <a:cubicBezTo>
                    <a:pt x="917" y="847"/>
                    <a:pt x="1012" y="668"/>
                    <a:pt x="1012" y="478"/>
                  </a:cubicBezTo>
                  <a:cubicBezTo>
                    <a:pt x="1001" y="222"/>
                    <a:pt x="786" y="1"/>
                    <a:pt x="5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5929000" y="3079000"/>
              <a:ext cx="34850" cy="34325"/>
            </a:xfrm>
            <a:custGeom>
              <a:avLst/>
              <a:gdLst/>
              <a:ahLst/>
              <a:cxnLst/>
              <a:rect l="l" t="t" r="r" b="b"/>
              <a:pathLst>
                <a:path w="1394" h="1373" extrusionOk="0">
                  <a:moveTo>
                    <a:pt x="720" y="1"/>
                  </a:moveTo>
                  <a:cubicBezTo>
                    <a:pt x="699" y="1"/>
                    <a:pt x="677" y="2"/>
                    <a:pt x="655" y="4"/>
                  </a:cubicBezTo>
                  <a:cubicBezTo>
                    <a:pt x="358" y="16"/>
                    <a:pt x="96" y="230"/>
                    <a:pt x="24" y="492"/>
                  </a:cubicBezTo>
                  <a:cubicBezTo>
                    <a:pt x="13" y="575"/>
                    <a:pt x="1" y="647"/>
                    <a:pt x="1" y="730"/>
                  </a:cubicBezTo>
                  <a:lnTo>
                    <a:pt x="1" y="789"/>
                  </a:lnTo>
                  <a:cubicBezTo>
                    <a:pt x="13" y="885"/>
                    <a:pt x="48" y="968"/>
                    <a:pt x="108" y="1051"/>
                  </a:cubicBezTo>
                  <a:cubicBezTo>
                    <a:pt x="167" y="1135"/>
                    <a:pt x="239" y="1206"/>
                    <a:pt x="322" y="1266"/>
                  </a:cubicBezTo>
                  <a:cubicBezTo>
                    <a:pt x="441" y="1349"/>
                    <a:pt x="584" y="1373"/>
                    <a:pt x="727" y="1373"/>
                  </a:cubicBezTo>
                  <a:cubicBezTo>
                    <a:pt x="822" y="1373"/>
                    <a:pt x="917" y="1349"/>
                    <a:pt x="1001" y="1313"/>
                  </a:cubicBezTo>
                  <a:cubicBezTo>
                    <a:pt x="1084" y="1266"/>
                    <a:pt x="1156" y="1206"/>
                    <a:pt x="1215" y="1135"/>
                  </a:cubicBezTo>
                  <a:cubicBezTo>
                    <a:pt x="1275" y="1063"/>
                    <a:pt x="1334" y="968"/>
                    <a:pt x="1370" y="873"/>
                  </a:cubicBezTo>
                  <a:cubicBezTo>
                    <a:pt x="1382" y="789"/>
                    <a:pt x="1394" y="730"/>
                    <a:pt x="1382" y="659"/>
                  </a:cubicBezTo>
                  <a:cubicBezTo>
                    <a:pt x="1382" y="516"/>
                    <a:pt x="1322" y="397"/>
                    <a:pt x="1251" y="278"/>
                  </a:cubicBezTo>
                  <a:cubicBezTo>
                    <a:pt x="1191" y="182"/>
                    <a:pt x="1096" y="123"/>
                    <a:pt x="1013" y="75"/>
                  </a:cubicBezTo>
                  <a:cubicBezTo>
                    <a:pt x="923" y="26"/>
                    <a:pt x="826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6012050" y="3348375"/>
              <a:ext cx="25625" cy="24275"/>
            </a:xfrm>
            <a:custGeom>
              <a:avLst/>
              <a:gdLst/>
              <a:ahLst/>
              <a:cxnLst/>
              <a:rect l="l" t="t" r="r" b="b"/>
              <a:pathLst>
                <a:path w="1025" h="971" extrusionOk="0">
                  <a:moveTo>
                    <a:pt x="524" y="1"/>
                  </a:moveTo>
                  <a:cubicBezTo>
                    <a:pt x="508" y="1"/>
                    <a:pt x="492" y="2"/>
                    <a:pt x="477" y="4"/>
                  </a:cubicBezTo>
                  <a:cubicBezTo>
                    <a:pt x="453" y="4"/>
                    <a:pt x="441" y="4"/>
                    <a:pt x="417" y="16"/>
                  </a:cubicBezTo>
                  <a:cubicBezTo>
                    <a:pt x="310" y="40"/>
                    <a:pt x="215" y="75"/>
                    <a:pt x="155" y="135"/>
                  </a:cubicBezTo>
                  <a:cubicBezTo>
                    <a:pt x="84" y="218"/>
                    <a:pt x="24" y="301"/>
                    <a:pt x="12" y="409"/>
                  </a:cubicBezTo>
                  <a:cubicBezTo>
                    <a:pt x="12" y="432"/>
                    <a:pt x="0" y="480"/>
                    <a:pt x="12" y="516"/>
                  </a:cubicBezTo>
                  <a:cubicBezTo>
                    <a:pt x="24" y="764"/>
                    <a:pt x="239" y="970"/>
                    <a:pt x="495" y="970"/>
                  </a:cubicBezTo>
                  <a:cubicBezTo>
                    <a:pt x="508" y="970"/>
                    <a:pt x="522" y="969"/>
                    <a:pt x="536" y="968"/>
                  </a:cubicBezTo>
                  <a:cubicBezTo>
                    <a:pt x="798" y="956"/>
                    <a:pt x="1024" y="730"/>
                    <a:pt x="989" y="456"/>
                  </a:cubicBezTo>
                  <a:cubicBezTo>
                    <a:pt x="977" y="278"/>
                    <a:pt x="870" y="123"/>
                    <a:pt x="727" y="40"/>
                  </a:cubicBezTo>
                  <a:cubicBezTo>
                    <a:pt x="668" y="20"/>
                    <a:pt x="594" y="1"/>
                    <a:pt x="52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5550375" y="3068250"/>
              <a:ext cx="25025" cy="24250"/>
            </a:xfrm>
            <a:custGeom>
              <a:avLst/>
              <a:gdLst/>
              <a:ahLst/>
              <a:cxnLst/>
              <a:rect l="l" t="t" r="r" b="b"/>
              <a:pathLst>
                <a:path w="1001" h="970" extrusionOk="0">
                  <a:moveTo>
                    <a:pt x="542" y="0"/>
                  </a:moveTo>
                  <a:cubicBezTo>
                    <a:pt x="521" y="0"/>
                    <a:pt x="499" y="2"/>
                    <a:pt x="477" y="5"/>
                  </a:cubicBezTo>
                  <a:cubicBezTo>
                    <a:pt x="441" y="5"/>
                    <a:pt x="394" y="17"/>
                    <a:pt x="346" y="29"/>
                  </a:cubicBezTo>
                  <a:cubicBezTo>
                    <a:pt x="144" y="112"/>
                    <a:pt x="1" y="303"/>
                    <a:pt x="25" y="529"/>
                  </a:cubicBezTo>
                  <a:cubicBezTo>
                    <a:pt x="25" y="612"/>
                    <a:pt x="48" y="708"/>
                    <a:pt x="108" y="779"/>
                  </a:cubicBezTo>
                  <a:cubicBezTo>
                    <a:pt x="168" y="850"/>
                    <a:pt x="251" y="910"/>
                    <a:pt x="346" y="946"/>
                  </a:cubicBezTo>
                  <a:cubicBezTo>
                    <a:pt x="406" y="958"/>
                    <a:pt x="465" y="969"/>
                    <a:pt x="525" y="969"/>
                  </a:cubicBezTo>
                  <a:cubicBezTo>
                    <a:pt x="644" y="969"/>
                    <a:pt x="751" y="910"/>
                    <a:pt x="846" y="838"/>
                  </a:cubicBezTo>
                  <a:cubicBezTo>
                    <a:pt x="906" y="779"/>
                    <a:pt x="941" y="708"/>
                    <a:pt x="977" y="624"/>
                  </a:cubicBezTo>
                  <a:cubicBezTo>
                    <a:pt x="989" y="565"/>
                    <a:pt x="1001" y="529"/>
                    <a:pt x="989" y="469"/>
                  </a:cubicBezTo>
                  <a:cubicBezTo>
                    <a:pt x="989" y="422"/>
                    <a:pt x="977" y="374"/>
                    <a:pt x="953" y="327"/>
                  </a:cubicBezTo>
                  <a:cubicBezTo>
                    <a:pt x="953" y="315"/>
                    <a:pt x="941" y="303"/>
                    <a:pt x="941" y="291"/>
                  </a:cubicBezTo>
                  <a:cubicBezTo>
                    <a:pt x="906" y="184"/>
                    <a:pt x="822" y="112"/>
                    <a:pt x="739" y="65"/>
                  </a:cubicBezTo>
                  <a:cubicBezTo>
                    <a:pt x="727" y="53"/>
                    <a:pt x="703" y="53"/>
                    <a:pt x="691" y="29"/>
                  </a:cubicBezTo>
                  <a:cubicBezTo>
                    <a:pt x="648" y="11"/>
                    <a:pt x="598" y="0"/>
                    <a:pt x="54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5349175" y="3348750"/>
              <a:ext cx="25025" cy="24850"/>
            </a:xfrm>
            <a:custGeom>
              <a:avLst/>
              <a:gdLst/>
              <a:ahLst/>
              <a:cxnLst/>
              <a:rect l="l" t="t" r="r" b="b"/>
              <a:pathLst>
                <a:path w="1001" h="994" extrusionOk="0">
                  <a:moveTo>
                    <a:pt x="476" y="1"/>
                  </a:moveTo>
                  <a:cubicBezTo>
                    <a:pt x="334" y="1"/>
                    <a:pt x="203" y="96"/>
                    <a:pt x="107" y="203"/>
                  </a:cubicBezTo>
                  <a:cubicBezTo>
                    <a:pt x="48" y="286"/>
                    <a:pt x="0" y="382"/>
                    <a:pt x="24" y="501"/>
                  </a:cubicBezTo>
                  <a:lnTo>
                    <a:pt x="24" y="525"/>
                  </a:lnTo>
                  <a:cubicBezTo>
                    <a:pt x="36" y="632"/>
                    <a:pt x="60" y="715"/>
                    <a:pt x="119" y="798"/>
                  </a:cubicBezTo>
                  <a:cubicBezTo>
                    <a:pt x="179" y="882"/>
                    <a:pt x="274" y="941"/>
                    <a:pt x="381" y="977"/>
                  </a:cubicBezTo>
                  <a:cubicBezTo>
                    <a:pt x="406" y="985"/>
                    <a:pt x="444" y="994"/>
                    <a:pt x="484" y="994"/>
                  </a:cubicBezTo>
                  <a:cubicBezTo>
                    <a:pt x="501" y="994"/>
                    <a:pt x="519" y="992"/>
                    <a:pt x="536" y="989"/>
                  </a:cubicBezTo>
                  <a:cubicBezTo>
                    <a:pt x="762" y="977"/>
                    <a:pt x="941" y="822"/>
                    <a:pt x="988" y="620"/>
                  </a:cubicBezTo>
                  <a:cubicBezTo>
                    <a:pt x="1000" y="572"/>
                    <a:pt x="1000" y="525"/>
                    <a:pt x="1000" y="465"/>
                  </a:cubicBezTo>
                  <a:cubicBezTo>
                    <a:pt x="977" y="417"/>
                    <a:pt x="953" y="358"/>
                    <a:pt x="941" y="322"/>
                  </a:cubicBezTo>
                  <a:lnTo>
                    <a:pt x="893" y="227"/>
                  </a:lnTo>
                  <a:cubicBezTo>
                    <a:pt x="834" y="144"/>
                    <a:pt x="750" y="84"/>
                    <a:pt x="655" y="36"/>
                  </a:cubicBezTo>
                  <a:cubicBezTo>
                    <a:pt x="596" y="25"/>
                    <a:pt x="536" y="1"/>
                    <a:pt x="47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4288925" y="3245425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513" y="0"/>
                  </a:moveTo>
                  <a:cubicBezTo>
                    <a:pt x="497" y="0"/>
                    <a:pt x="481" y="1"/>
                    <a:pt x="465" y="2"/>
                  </a:cubicBezTo>
                  <a:cubicBezTo>
                    <a:pt x="262" y="14"/>
                    <a:pt x="84" y="133"/>
                    <a:pt x="24" y="312"/>
                  </a:cubicBezTo>
                  <a:cubicBezTo>
                    <a:pt x="0" y="371"/>
                    <a:pt x="0" y="443"/>
                    <a:pt x="0" y="526"/>
                  </a:cubicBezTo>
                  <a:cubicBezTo>
                    <a:pt x="0" y="586"/>
                    <a:pt x="12" y="621"/>
                    <a:pt x="24" y="669"/>
                  </a:cubicBezTo>
                  <a:cubicBezTo>
                    <a:pt x="36" y="729"/>
                    <a:pt x="72" y="776"/>
                    <a:pt x="119" y="824"/>
                  </a:cubicBezTo>
                  <a:cubicBezTo>
                    <a:pt x="193" y="908"/>
                    <a:pt x="322" y="983"/>
                    <a:pt x="450" y="983"/>
                  </a:cubicBezTo>
                  <a:cubicBezTo>
                    <a:pt x="467" y="983"/>
                    <a:pt x="483" y="981"/>
                    <a:pt x="500" y="979"/>
                  </a:cubicBezTo>
                  <a:cubicBezTo>
                    <a:pt x="512" y="979"/>
                    <a:pt x="536" y="979"/>
                    <a:pt x="560" y="967"/>
                  </a:cubicBezTo>
                  <a:cubicBezTo>
                    <a:pt x="703" y="955"/>
                    <a:pt x="798" y="883"/>
                    <a:pt x="869" y="788"/>
                  </a:cubicBezTo>
                  <a:cubicBezTo>
                    <a:pt x="953" y="705"/>
                    <a:pt x="988" y="586"/>
                    <a:pt x="976" y="455"/>
                  </a:cubicBezTo>
                  <a:cubicBezTo>
                    <a:pt x="976" y="431"/>
                    <a:pt x="976" y="419"/>
                    <a:pt x="965" y="383"/>
                  </a:cubicBezTo>
                  <a:cubicBezTo>
                    <a:pt x="953" y="276"/>
                    <a:pt x="893" y="193"/>
                    <a:pt x="822" y="121"/>
                  </a:cubicBezTo>
                  <a:cubicBezTo>
                    <a:pt x="738" y="38"/>
                    <a:pt x="627" y="0"/>
                    <a:pt x="51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4145150" y="3339825"/>
              <a:ext cx="26225" cy="24750"/>
            </a:xfrm>
            <a:custGeom>
              <a:avLst/>
              <a:gdLst/>
              <a:ahLst/>
              <a:cxnLst/>
              <a:rect l="l" t="t" r="r" b="b"/>
              <a:pathLst>
                <a:path w="1049" h="990" extrusionOk="0">
                  <a:moveTo>
                    <a:pt x="501" y="1"/>
                  </a:moveTo>
                  <a:cubicBezTo>
                    <a:pt x="227" y="24"/>
                    <a:pt x="0" y="239"/>
                    <a:pt x="36" y="524"/>
                  </a:cubicBezTo>
                  <a:cubicBezTo>
                    <a:pt x="48" y="791"/>
                    <a:pt x="262" y="989"/>
                    <a:pt x="536" y="989"/>
                  </a:cubicBezTo>
                  <a:cubicBezTo>
                    <a:pt x="544" y="989"/>
                    <a:pt x="552" y="989"/>
                    <a:pt x="560" y="989"/>
                  </a:cubicBezTo>
                  <a:cubicBezTo>
                    <a:pt x="822" y="977"/>
                    <a:pt x="1048" y="751"/>
                    <a:pt x="1012" y="465"/>
                  </a:cubicBezTo>
                  <a:cubicBezTo>
                    <a:pt x="1012" y="405"/>
                    <a:pt x="1001" y="358"/>
                    <a:pt x="989" y="322"/>
                  </a:cubicBezTo>
                  <a:cubicBezTo>
                    <a:pt x="929" y="215"/>
                    <a:pt x="870" y="143"/>
                    <a:pt x="774" y="84"/>
                  </a:cubicBezTo>
                  <a:cubicBezTo>
                    <a:pt x="703" y="36"/>
                    <a:pt x="631" y="1"/>
                    <a:pt x="5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4710100" y="2985275"/>
              <a:ext cx="25625" cy="24775"/>
            </a:xfrm>
            <a:custGeom>
              <a:avLst/>
              <a:gdLst/>
              <a:ahLst/>
              <a:cxnLst/>
              <a:rect l="l" t="t" r="r" b="b"/>
              <a:pathLst>
                <a:path w="1025" h="991" extrusionOk="0">
                  <a:moveTo>
                    <a:pt x="532" y="0"/>
                  </a:moveTo>
                  <a:cubicBezTo>
                    <a:pt x="518" y="0"/>
                    <a:pt x="503" y="1"/>
                    <a:pt x="489" y="2"/>
                  </a:cubicBezTo>
                  <a:cubicBezTo>
                    <a:pt x="227" y="14"/>
                    <a:pt x="1" y="240"/>
                    <a:pt x="24" y="526"/>
                  </a:cubicBezTo>
                  <a:cubicBezTo>
                    <a:pt x="48" y="657"/>
                    <a:pt x="108" y="776"/>
                    <a:pt x="191" y="859"/>
                  </a:cubicBezTo>
                  <a:cubicBezTo>
                    <a:pt x="262" y="943"/>
                    <a:pt x="370" y="979"/>
                    <a:pt x="477" y="979"/>
                  </a:cubicBezTo>
                  <a:lnTo>
                    <a:pt x="536" y="990"/>
                  </a:lnTo>
                  <a:cubicBezTo>
                    <a:pt x="655" y="990"/>
                    <a:pt x="739" y="943"/>
                    <a:pt x="834" y="883"/>
                  </a:cubicBezTo>
                  <a:cubicBezTo>
                    <a:pt x="953" y="788"/>
                    <a:pt x="1024" y="621"/>
                    <a:pt x="1013" y="467"/>
                  </a:cubicBezTo>
                  <a:cubicBezTo>
                    <a:pt x="1001" y="207"/>
                    <a:pt x="797" y="0"/>
                    <a:pt x="53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5801300" y="3226125"/>
              <a:ext cx="14625" cy="14600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275" y="0"/>
                  </a:moveTo>
                  <a:cubicBezTo>
                    <a:pt x="168" y="0"/>
                    <a:pt x="72" y="72"/>
                    <a:pt x="37" y="167"/>
                  </a:cubicBezTo>
                  <a:lnTo>
                    <a:pt x="37" y="179"/>
                  </a:lnTo>
                  <a:cubicBezTo>
                    <a:pt x="13" y="227"/>
                    <a:pt x="1" y="262"/>
                    <a:pt x="1" y="310"/>
                  </a:cubicBezTo>
                  <a:cubicBezTo>
                    <a:pt x="1" y="405"/>
                    <a:pt x="48" y="477"/>
                    <a:pt x="120" y="524"/>
                  </a:cubicBezTo>
                  <a:cubicBezTo>
                    <a:pt x="179" y="560"/>
                    <a:pt x="239" y="584"/>
                    <a:pt x="310" y="584"/>
                  </a:cubicBezTo>
                  <a:cubicBezTo>
                    <a:pt x="406" y="584"/>
                    <a:pt x="477" y="536"/>
                    <a:pt x="525" y="465"/>
                  </a:cubicBezTo>
                  <a:cubicBezTo>
                    <a:pt x="572" y="417"/>
                    <a:pt x="584" y="346"/>
                    <a:pt x="584" y="262"/>
                  </a:cubicBezTo>
                  <a:cubicBezTo>
                    <a:pt x="584" y="191"/>
                    <a:pt x="549" y="119"/>
                    <a:pt x="489" y="72"/>
                  </a:cubicBezTo>
                  <a:cubicBezTo>
                    <a:pt x="465" y="36"/>
                    <a:pt x="429" y="24"/>
                    <a:pt x="394" y="12"/>
                  </a:cubicBezTo>
                  <a:cubicBezTo>
                    <a:pt x="358" y="0"/>
                    <a:pt x="310" y="0"/>
                    <a:pt x="27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5918575" y="3299625"/>
              <a:ext cx="14600" cy="14325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308" y="0"/>
                  </a:moveTo>
                  <a:cubicBezTo>
                    <a:pt x="301" y="0"/>
                    <a:pt x="294" y="1"/>
                    <a:pt x="287" y="1"/>
                  </a:cubicBezTo>
                  <a:cubicBezTo>
                    <a:pt x="191" y="1"/>
                    <a:pt x="132" y="49"/>
                    <a:pt x="72" y="108"/>
                  </a:cubicBezTo>
                  <a:cubicBezTo>
                    <a:pt x="25" y="168"/>
                    <a:pt x="1" y="227"/>
                    <a:pt x="13" y="299"/>
                  </a:cubicBezTo>
                  <a:cubicBezTo>
                    <a:pt x="25" y="454"/>
                    <a:pt x="144" y="573"/>
                    <a:pt x="310" y="573"/>
                  </a:cubicBezTo>
                  <a:cubicBezTo>
                    <a:pt x="430" y="573"/>
                    <a:pt x="513" y="489"/>
                    <a:pt x="549" y="394"/>
                  </a:cubicBezTo>
                  <a:cubicBezTo>
                    <a:pt x="560" y="346"/>
                    <a:pt x="572" y="299"/>
                    <a:pt x="572" y="251"/>
                  </a:cubicBezTo>
                  <a:cubicBezTo>
                    <a:pt x="584" y="115"/>
                    <a:pt x="454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5332800" y="3319575"/>
              <a:ext cx="14300" cy="14025"/>
            </a:xfrm>
            <a:custGeom>
              <a:avLst/>
              <a:gdLst/>
              <a:ahLst/>
              <a:cxnLst/>
              <a:rect l="l" t="t" r="r" b="b"/>
              <a:pathLst>
                <a:path w="572" h="561" extrusionOk="0">
                  <a:moveTo>
                    <a:pt x="274" y="1"/>
                  </a:moveTo>
                  <a:cubicBezTo>
                    <a:pt x="108" y="1"/>
                    <a:pt x="0" y="132"/>
                    <a:pt x="0" y="299"/>
                  </a:cubicBezTo>
                  <a:cubicBezTo>
                    <a:pt x="0" y="453"/>
                    <a:pt x="143" y="561"/>
                    <a:pt x="298" y="561"/>
                  </a:cubicBezTo>
                  <a:cubicBezTo>
                    <a:pt x="465" y="561"/>
                    <a:pt x="572" y="430"/>
                    <a:pt x="572" y="263"/>
                  </a:cubicBezTo>
                  <a:cubicBezTo>
                    <a:pt x="572" y="96"/>
                    <a:pt x="441" y="1"/>
                    <a:pt x="2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4583900" y="3272550"/>
              <a:ext cx="14600" cy="14375"/>
            </a:xfrm>
            <a:custGeom>
              <a:avLst/>
              <a:gdLst/>
              <a:ahLst/>
              <a:cxnLst/>
              <a:rect l="l" t="t" r="r" b="b"/>
              <a:pathLst>
                <a:path w="584" h="575" extrusionOk="0">
                  <a:moveTo>
                    <a:pt x="286" y="1"/>
                  </a:moveTo>
                  <a:cubicBezTo>
                    <a:pt x="215" y="1"/>
                    <a:pt x="155" y="36"/>
                    <a:pt x="107" y="72"/>
                  </a:cubicBezTo>
                  <a:cubicBezTo>
                    <a:pt x="48" y="132"/>
                    <a:pt x="0" y="215"/>
                    <a:pt x="12" y="298"/>
                  </a:cubicBezTo>
                  <a:cubicBezTo>
                    <a:pt x="12" y="334"/>
                    <a:pt x="36" y="346"/>
                    <a:pt x="36" y="370"/>
                  </a:cubicBezTo>
                  <a:cubicBezTo>
                    <a:pt x="48" y="417"/>
                    <a:pt x="60" y="453"/>
                    <a:pt x="96" y="477"/>
                  </a:cubicBezTo>
                  <a:cubicBezTo>
                    <a:pt x="149" y="530"/>
                    <a:pt x="212" y="574"/>
                    <a:pt x="284" y="574"/>
                  </a:cubicBezTo>
                  <a:cubicBezTo>
                    <a:pt x="293" y="574"/>
                    <a:pt x="301" y="573"/>
                    <a:pt x="310" y="572"/>
                  </a:cubicBezTo>
                  <a:cubicBezTo>
                    <a:pt x="346" y="572"/>
                    <a:pt x="369" y="548"/>
                    <a:pt x="405" y="548"/>
                  </a:cubicBezTo>
                  <a:cubicBezTo>
                    <a:pt x="465" y="525"/>
                    <a:pt x="524" y="477"/>
                    <a:pt x="548" y="417"/>
                  </a:cubicBezTo>
                  <a:cubicBezTo>
                    <a:pt x="572" y="370"/>
                    <a:pt x="584" y="334"/>
                    <a:pt x="584" y="275"/>
                  </a:cubicBezTo>
                  <a:cubicBezTo>
                    <a:pt x="584" y="227"/>
                    <a:pt x="572" y="179"/>
                    <a:pt x="548" y="156"/>
                  </a:cubicBezTo>
                  <a:cubicBezTo>
                    <a:pt x="512" y="60"/>
                    <a:pt x="417" y="13"/>
                    <a:pt x="31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5421500" y="3251650"/>
              <a:ext cx="14900" cy="14400"/>
            </a:xfrm>
            <a:custGeom>
              <a:avLst/>
              <a:gdLst/>
              <a:ahLst/>
              <a:cxnLst/>
              <a:rect l="l" t="t" r="r" b="b"/>
              <a:pathLst>
                <a:path w="596" h="576" extrusionOk="0">
                  <a:moveTo>
                    <a:pt x="308" y="0"/>
                  </a:moveTo>
                  <a:cubicBezTo>
                    <a:pt x="293" y="0"/>
                    <a:pt x="278" y="1"/>
                    <a:pt x="262" y="3"/>
                  </a:cubicBezTo>
                  <a:cubicBezTo>
                    <a:pt x="108" y="3"/>
                    <a:pt x="0" y="134"/>
                    <a:pt x="0" y="301"/>
                  </a:cubicBezTo>
                  <a:lnTo>
                    <a:pt x="0" y="349"/>
                  </a:lnTo>
                  <a:cubicBezTo>
                    <a:pt x="23" y="473"/>
                    <a:pt x="131" y="576"/>
                    <a:pt x="275" y="576"/>
                  </a:cubicBezTo>
                  <a:cubicBezTo>
                    <a:pt x="282" y="576"/>
                    <a:pt x="290" y="575"/>
                    <a:pt x="298" y="575"/>
                  </a:cubicBezTo>
                  <a:lnTo>
                    <a:pt x="310" y="575"/>
                  </a:lnTo>
                  <a:cubicBezTo>
                    <a:pt x="477" y="551"/>
                    <a:pt x="596" y="420"/>
                    <a:pt x="584" y="277"/>
                  </a:cubicBezTo>
                  <a:cubicBezTo>
                    <a:pt x="584" y="194"/>
                    <a:pt x="548" y="134"/>
                    <a:pt x="489" y="75"/>
                  </a:cubicBezTo>
                  <a:cubicBezTo>
                    <a:pt x="439" y="25"/>
                    <a:pt x="381" y="0"/>
                    <a:pt x="3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5632525" y="3428525"/>
              <a:ext cx="14025" cy="7175"/>
            </a:xfrm>
            <a:custGeom>
              <a:avLst/>
              <a:gdLst/>
              <a:ahLst/>
              <a:cxnLst/>
              <a:rect l="l" t="t" r="r" b="b"/>
              <a:pathLst>
                <a:path w="561" h="287" extrusionOk="0">
                  <a:moveTo>
                    <a:pt x="263" y="1"/>
                  </a:moveTo>
                  <a:cubicBezTo>
                    <a:pt x="120" y="1"/>
                    <a:pt x="1" y="132"/>
                    <a:pt x="1" y="286"/>
                  </a:cubicBezTo>
                  <a:lnTo>
                    <a:pt x="561" y="286"/>
                  </a:lnTo>
                  <a:lnTo>
                    <a:pt x="561" y="263"/>
                  </a:lnTo>
                  <a:cubicBezTo>
                    <a:pt x="561" y="108"/>
                    <a:pt x="430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5338150" y="3193075"/>
              <a:ext cx="14025" cy="14050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63" y="1"/>
                  </a:moveTo>
                  <a:cubicBezTo>
                    <a:pt x="120" y="1"/>
                    <a:pt x="13" y="120"/>
                    <a:pt x="1" y="263"/>
                  </a:cubicBezTo>
                  <a:lnTo>
                    <a:pt x="1" y="298"/>
                  </a:lnTo>
                  <a:cubicBezTo>
                    <a:pt x="1" y="446"/>
                    <a:pt x="131" y="561"/>
                    <a:pt x="277" y="561"/>
                  </a:cubicBezTo>
                  <a:cubicBezTo>
                    <a:pt x="284" y="561"/>
                    <a:pt x="291" y="561"/>
                    <a:pt x="298" y="560"/>
                  </a:cubicBezTo>
                  <a:cubicBezTo>
                    <a:pt x="322" y="560"/>
                    <a:pt x="358" y="548"/>
                    <a:pt x="382" y="548"/>
                  </a:cubicBezTo>
                  <a:cubicBezTo>
                    <a:pt x="489" y="501"/>
                    <a:pt x="560" y="394"/>
                    <a:pt x="560" y="263"/>
                  </a:cubicBezTo>
                  <a:cubicBezTo>
                    <a:pt x="560" y="96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7"/>
          <p:cNvSpPr txBox="1">
            <a:spLocks noGrp="1"/>
          </p:cNvSpPr>
          <p:nvPr>
            <p:ph type="title"/>
          </p:nvPr>
        </p:nvSpPr>
        <p:spPr>
          <a:xfrm>
            <a:off x="948988" y="1422767"/>
            <a:ext cx="37905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7"/>
          <p:cNvSpPr txBox="1">
            <a:spLocks noGrp="1"/>
          </p:cNvSpPr>
          <p:nvPr>
            <p:ph type="subTitle" idx="1"/>
          </p:nvPr>
        </p:nvSpPr>
        <p:spPr>
          <a:xfrm>
            <a:off x="948988" y="2357225"/>
            <a:ext cx="3790500" cy="1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8"/>
          <p:cNvGrpSpPr/>
          <p:nvPr/>
        </p:nvGrpSpPr>
        <p:grpSpPr>
          <a:xfrm rot="10800000">
            <a:off x="38" y="-3"/>
            <a:ext cx="3941609" cy="1021956"/>
            <a:chOff x="2582150" y="3714800"/>
            <a:chExt cx="2689050" cy="697200"/>
          </a:xfrm>
        </p:grpSpPr>
        <p:sp>
          <p:nvSpPr>
            <p:cNvPr id="813" name="Google Shape;813;p8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8"/>
          <p:cNvGrpSpPr/>
          <p:nvPr/>
        </p:nvGrpSpPr>
        <p:grpSpPr>
          <a:xfrm rot="10800000" flipH="1">
            <a:off x="5202063" y="-3"/>
            <a:ext cx="3941609" cy="1021956"/>
            <a:chOff x="2582150" y="3714800"/>
            <a:chExt cx="2689050" cy="697200"/>
          </a:xfrm>
        </p:grpSpPr>
        <p:sp>
          <p:nvSpPr>
            <p:cNvPr id="874" name="Google Shape;874;p8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8"/>
          <p:cNvGrpSpPr/>
          <p:nvPr/>
        </p:nvGrpSpPr>
        <p:grpSpPr>
          <a:xfrm>
            <a:off x="-27" y="3282339"/>
            <a:ext cx="3680939" cy="1565485"/>
            <a:chOff x="889075" y="3382100"/>
            <a:chExt cx="2866775" cy="1219225"/>
          </a:xfrm>
        </p:grpSpPr>
        <p:sp>
          <p:nvSpPr>
            <p:cNvPr id="935" name="Google Shape;935;p8"/>
            <p:cNvSpPr/>
            <p:nvPr/>
          </p:nvSpPr>
          <p:spPr>
            <a:xfrm>
              <a:off x="2285400" y="4527175"/>
              <a:ext cx="133950" cy="42000"/>
            </a:xfrm>
            <a:custGeom>
              <a:avLst/>
              <a:gdLst/>
              <a:ahLst/>
              <a:cxnLst/>
              <a:rect l="l" t="t" r="r" b="b"/>
              <a:pathLst>
                <a:path w="5358" h="1680" extrusionOk="0">
                  <a:moveTo>
                    <a:pt x="4906" y="0"/>
                  </a:moveTo>
                  <a:lnTo>
                    <a:pt x="72" y="1203"/>
                  </a:lnTo>
                  <a:lnTo>
                    <a:pt x="0" y="1679"/>
                  </a:lnTo>
                  <a:lnTo>
                    <a:pt x="5358" y="358"/>
                  </a:lnTo>
                  <a:lnTo>
                    <a:pt x="5334" y="215"/>
                  </a:lnTo>
                  <a:lnTo>
                    <a:pt x="490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2429750" y="45274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2111850" y="4560225"/>
              <a:ext cx="163750" cy="40800"/>
            </a:xfrm>
            <a:custGeom>
              <a:avLst/>
              <a:gdLst/>
              <a:ahLst/>
              <a:cxnLst/>
              <a:rect l="l" t="t" r="r" b="b"/>
              <a:pathLst>
                <a:path w="6550" h="1632" extrusionOk="0">
                  <a:moveTo>
                    <a:pt x="6549" y="0"/>
                  </a:moveTo>
                  <a:lnTo>
                    <a:pt x="1" y="1631"/>
                  </a:lnTo>
                  <a:lnTo>
                    <a:pt x="1858" y="1631"/>
                  </a:lnTo>
                  <a:lnTo>
                    <a:pt x="6478" y="476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2427075" y="452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2427075" y="452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2428575" y="45256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2426775" y="45242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" y="0"/>
                  </a:moveTo>
                  <a:cubicBezTo>
                    <a:pt x="13" y="12"/>
                    <a:pt x="24" y="12"/>
                    <a:pt x="36" y="36"/>
                  </a:cubicBezTo>
                  <a:cubicBezTo>
                    <a:pt x="36" y="12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2428275" y="45254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12"/>
                  </a:moveTo>
                  <a:cubicBezTo>
                    <a:pt x="12" y="0"/>
                    <a:pt x="0" y="0"/>
                    <a:pt x="12" y="12"/>
                  </a:cubicBezTo>
                  <a:cubicBezTo>
                    <a:pt x="0" y="0"/>
                    <a:pt x="12" y="0"/>
                    <a:pt x="12" y="12"/>
                  </a:cubicBezTo>
                  <a:cubicBezTo>
                    <a:pt x="12" y="0"/>
                    <a:pt x="12" y="0"/>
                    <a:pt x="12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2115725" y="4376850"/>
              <a:ext cx="176250" cy="92600"/>
            </a:xfrm>
            <a:custGeom>
              <a:avLst/>
              <a:gdLst/>
              <a:ahLst/>
              <a:cxnLst/>
              <a:rect l="l" t="t" r="r" b="b"/>
              <a:pathLst>
                <a:path w="7050" h="3704" extrusionOk="0">
                  <a:moveTo>
                    <a:pt x="429" y="1"/>
                  </a:moveTo>
                  <a:lnTo>
                    <a:pt x="1" y="287"/>
                  </a:lnTo>
                  <a:lnTo>
                    <a:pt x="6978" y="3704"/>
                  </a:lnTo>
                  <a:lnTo>
                    <a:pt x="7049" y="325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2300575" y="4463175"/>
              <a:ext cx="126525" cy="69375"/>
            </a:xfrm>
            <a:custGeom>
              <a:avLst/>
              <a:gdLst/>
              <a:ahLst/>
              <a:cxnLst/>
              <a:rect l="l" t="t" r="r" b="b"/>
              <a:pathLst>
                <a:path w="5061" h="2775" extrusionOk="0">
                  <a:moveTo>
                    <a:pt x="5041" y="2436"/>
                  </a:moveTo>
                  <a:cubicBezTo>
                    <a:pt x="5047" y="2441"/>
                    <a:pt x="5061" y="2441"/>
                    <a:pt x="5061" y="2441"/>
                  </a:cubicBezTo>
                  <a:cubicBezTo>
                    <a:pt x="5054" y="2440"/>
                    <a:pt x="5047" y="2438"/>
                    <a:pt x="5041" y="2436"/>
                  </a:cubicBezTo>
                  <a:close/>
                  <a:moveTo>
                    <a:pt x="72" y="1"/>
                  </a:moveTo>
                  <a:lnTo>
                    <a:pt x="0" y="465"/>
                  </a:lnTo>
                  <a:lnTo>
                    <a:pt x="4299" y="2560"/>
                  </a:lnTo>
                  <a:lnTo>
                    <a:pt x="4727" y="2775"/>
                  </a:lnTo>
                  <a:lnTo>
                    <a:pt x="4715" y="2656"/>
                  </a:lnTo>
                  <a:cubicBezTo>
                    <a:pt x="4703" y="2537"/>
                    <a:pt x="4787" y="2418"/>
                    <a:pt x="4930" y="2418"/>
                  </a:cubicBezTo>
                  <a:cubicBezTo>
                    <a:pt x="4960" y="2418"/>
                    <a:pt x="5000" y="2426"/>
                    <a:pt x="5041" y="2436"/>
                  </a:cubicBezTo>
                  <a:lnTo>
                    <a:pt x="5041" y="2436"/>
                  </a:lnTo>
                  <a:cubicBezTo>
                    <a:pt x="5038" y="2435"/>
                    <a:pt x="5037" y="2433"/>
                    <a:pt x="5037" y="243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1777600" y="4208100"/>
              <a:ext cx="336950" cy="170275"/>
            </a:xfrm>
            <a:custGeom>
              <a:avLst/>
              <a:gdLst/>
              <a:ahLst/>
              <a:cxnLst/>
              <a:rect l="l" t="t" r="r" b="b"/>
              <a:pathLst>
                <a:path w="13478" h="6811" extrusionOk="0">
                  <a:moveTo>
                    <a:pt x="143" y="0"/>
                  </a:moveTo>
                  <a:cubicBezTo>
                    <a:pt x="119" y="131"/>
                    <a:pt x="83" y="262"/>
                    <a:pt x="0" y="369"/>
                  </a:cubicBezTo>
                  <a:lnTo>
                    <a:pt x="72" y="452"/>
                  </a:lnTo>
                  <a:lnTo>
                    <a:pt x="13049" y="6810"/>
                  </a:lnTo>
                  <a:lnTo>
                    <a:pt x="13478" y="652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2429750" y="452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2427075" y="452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2428575" y="45254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679325" y="4491150"/>
              <a:ext cx="76525" cy="109875"/>
            </a:xfrm>
            <a:custGeom>
              <a:avLst/>
              <a:gdLst/>
              <a:ahLst/>
              <a:cxnLst/>
              <a:rect l="l" t="t" r="r" b="b"/>
              <a:pathLst>
                <a:path w="3061" h="4395" extrusionOk="0">
                  <a:moveTo>
                    <a:pt x="405" y="1"/>
                  </a:moveTo>
                  <a:lnTo>
                    <a:pt x="0" y="203"/>
                  </a:lnTo>
                  <a:lnTo>
                    <a:pt x="2536" y="4394"/>
                  </a:lnTo>
                  <a:lnTo>
                    <a:pt x="3060" y="439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424225" y="4426275"/>
              <a:ext cx="150925" cy="98550"/>
            </a:xfrm>
            <a:custGeom>
              <a:avLst/>
              <a:gdLst/>
              <a:ahLst/>
              <a:cxnLst/>
              <a:rect l="l" t="t" r="r" b="b"/>
              <a:pathLst>
                <a:path w="6037" h="3942" extrusionOk="0">
                  <a:moveTo>
                    <a:pt x="108" y="0"/>
                  </a:moveTo>
                  <a:cubicBezTo>
                    <a:pt x="120" y="0"/>
                    <a:pt x="131" y="24"/>
                    <a:pt x="143" y="24"/>
                  </a:cubicBezTo>
                  <a:cubicBezTo>
                    <a:pt x="131" y="0"/>
                    <a:pt x="120" y="0"/>
                    <a:pt x="108" y="0"/>
                  </a:cubicBezTo>
                  <a:close/>
                  <a:moveTo>
                    <a:pt x="143" y="24"/>
                  </a:moveTo>
                  <a:cubicBezTo>
                    <a:pt x="179" y="48"/>
                    <a:pt x="203" y="84"/>
                    <a:pt x="227" y="119"/>
                  </a:cubicBezTo>
                  <a:cubicBezTo>
                    <a:pt x="262" y="238"/>
                    <a:pt x="227" y="357"/>
                    <a:pt x="108" y="417"/>
                  </a:cubicBezTo>
                  <a:lnTo>
                    <a:pt x="1" y="465"/>
                  </a:lnTo>
                  <a:lnTo>
                    <a:pt x="5799" y="3941"/>
                  </a:lnTo>
                  <a:cubicBezTo>
                    <a:pt x="5835" y="3798"/>
                    <a:pt x="5918" y="3667"/>
                    <a:pt x="6037" y="3560"/>
                  </a:cubicBezTo>
                  <a:lnTo>
                    <a:pt x="143" y="24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171525" y="4426275"/>
              <a:ext cx="259275" cy="123550"/>
            </a:xfrm>
            <a:custGeom>
              <a:avLst/>
              <a:gdLst/>
              <a:ahLst/>
              <a:cxnLst/>
              <a:rect l="l" t="t" r="r" b="b"/>
              <a:pathLst>
                <a:path w="10371" h="4942" extrusionOk="0">
                  <a:moveTo>
                    <a:pt x="10085" y="0"/>
                  </a:moveTo>
                  <a:cubicBezTo>
                    <a:pt x="10073" y="0"/>
                    <a:pt x="10061" y="0"/>
                    <a:pt x="10049" y="24"/>
                  </a:cubicBezTo>
                  <a:lnTo>
                    <a:pt x="0" y="4501"/>
                  </a:lnTo>
                  <a:cubicBezTo>
                    <a:pt x="83" y="4584"/>
                    <a:pt x="131" y="4703"/>
                    <a:pt x="119" y="4834"/>
                  </a:cubicBezTo>
                  <a:cubicBezTo>
                    <a:pt x="107" y="4870"/>
                    <a:pt x="95" y="4918"/>
                    <a:pt x="72" y="4941"/>
                  </a:cubicBezTo>
                  <a:lnTo>
                    <a:pt x="10109" y="465"/>
                  </a:lnTo>
                  <a:lnTo>
                    <a:pt x="10216" y="417"/>
                  </a:lnTo>
                  <a:cubicBezTo>
                    <a:pt x="10335" y="381"/>
                    <a:pt x="10370" y="238"/>
                    <a:pt x="10335" y="119"/>
                  </a:cubicBezTo>
                  <a:cubicBezTo>
                    <a:pt x="10311" y="84"/>
                    <a:pt x="10287" y="48"/>
                    <a:pt x="10239" y="24"/>
                  </a:cubicBezTo>
                  <a:cubicBezTo>
                    <a:pt x="10228" y="0"/>
                    <a:pt x="10204" y="0"/>
                    <a:pt x="1019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599850" y="4534025"/>
              <a:ext cx="100925" cy="67000"/>
            </a:xfrm>
            <a:custGeom>
              <a:avLst/>
              <a:gdLst/>
              <a:ahLst/>
              <a:cxnLst/>
              <a:rect l="l" t="t" r="r" b="b"/>
              <a:pathLst>
                <a:path w="4037" h="2680" extrusionOk="0">
                  <a:moveTo>
                    <a:pt x="322" y="0"/>
                  </a:moveTo>
                  <a:lnTo>
                    <a:pt x="131" y="96"/>
                  </a:lnTo>
                  <a:cubicBezTo>
                    <a:pt x="107" y="179"/>
                    <a:pt x="60" y="250"/>
                    <a:pt x="0" y="310"/>
                  </a:cubicBezTo>
                  <a:lnTo>
                    <a:pt x="3274" y="2679"/>
                  </a:lnTo>
                  <a:lnTo>
                    <a:pt x="4036" y="2679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456675" y="4539975"/>
              <a:ext cx="126825" cy="61050"/>
            </a:xfrm>
            <a:custGeom>
              <a:avLst/>
              <a:gdLst/>
              <a:ahLst/>
              <a:cxnLst/>
              <a:rect l="l" t="t" r="r" b="b"/>
              <a:pathLst>
                <a:path w="5073" h="2442" extrusionOk="0">
                  <a:moveTo>
                    <a:pt x="4620" y="0"/>
                  </a:moveTo>
                  <a:lnTo>
                    <a:pt x="0" y="2441"/>
                  </a:lnTo>
                  <a:lnTo>
                    <a:pt x="965" y="2441"/>
                  </a:lnTo>
                  <a:lnTo>
                    <a:pt x="5072" y="274"/>
                  </a:lnTo>
                  <a:cubicBezTo>
                    <a:pt x="4882" y="250"/>
                    <a:pt x="4715" y="143"/>
                    <a:pt x="46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602825" y="4479850"/>
              <a:ext cx="91100" cy="56275"/>
            </a:xfrm>
            <a:custGeom>
              <a:avLst/>
              <a:gdLst/>
              <a:ahLst/>
              <a:cxnLst/>
              <a:rect l="l" t="t" r="r" b="b"/>
              <a:pathLst>
                <a:path w="3644" h="2251" extrusionOk="0">
                  <a:moveTo>
                    <a:pt x="3382" y="0"/>
                  </a:moveTo>
                  <a:cubicBezTo>
                    <a:pt x="3405" y="60"/>
                    <a:pt x="3441" y="131"/>
                    <a:pt x="3417" y="215"/>
                  </a:cubicBezTo>
                  <a:cubicBezTo>
                    <a:pt x="3407" y="388"/>
                    <a:pt x="3258" y="541"/>
                    <a:pt x="3088" y="541"/>
                  </a:cubicBezTo>
                  <a:cubicBezTo>
                    <a:pt x="3071" y="541"/>
                    <a:pt x="3054" y="539"/>
                    <a:pt x="3036" y="536"/>
                  </a:cubicBezTo>
                  <a:cubicBezTo>
                    <a:pt x="2882" y="524"/>
                    <a:pt x="2786" y="429"/>
                    <a:pt x="2739" y="310"/>
                  </a:cubicBezTo>
                  <a:lnTo>
                    <a:pt x="12" y="1751"/>
                  </a:lnTo>
                  <a:cubicBezTo>
                    <a:pt x="60" y="1834"/>
                    <a:pt x="72" y="1941"/>
                    <a:pt x="60" y="2048"/>
                  </a:cubicBezTo>
                  <a:cubicBezTo>
                    <a:pt x="60" y="2120"/>
                    <a:pt x="24" y="2191"/>
                    <a:pt x="0" y="2251"/>
                  </a:cubicBezTo>
                  <a:lnTo>
                    <a:pt x="191" y="2144"/>
                  </a:lnTo>
                  <a:lnTo>
                    <a:pt x="3060" y="643"/>
                  </a:lnTo>
                  <a:lnTo>
                    <a:pt x="3465" y="441"/>
                  </a:lnTo>
                  <a:lnTo>
                    <a:pt x="3501" y="417"/>
                  </a:lnTo>
                  <a:cubicBezTo>
                    <a:pt x="3596" y="358"/>
                    <a:pt x="3644" y="227"/>
                    <a:pt x="3584" y="119"/>
                  </a:cubicBezTo>
                  <a:cubicBezTo>
                    <a:pt x="3572" y="84"/>
                    <a:pt x="3536" y="48"/>
                    <a:pt x="3501" y="36"/>
                  </a:cubicBezTo>
                  <a:cubicBezTo>
                    <a:pt x="3465" y="12"/>
                    <a:pt x="3417" y="0"/>
                    <a:pt x="338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2987850" y="4144100"/>
              <a:ext cx="175650" cy="396800"/>
            </a:xfrm>
            <a:custGeom>
              <a:avLst/>
              <a:gdLst/>
              <a:ahLst/>
              <a:cxnLst/>
              <a:rect l="l" t="t" r="r" b="b"/>
              <a:pathLst>
                <a:path w="7026" h="15872" extrusionOk="0">
                  <a:moveTo>
                    <a:pt x="418" y="0"/>
                  </a:moveTo>
                  <a:cubicBezTo>
                    <a:pt x="299" y="84"/>
                    <a:pt x="144" y="143"/>
                    <a:pt x="1" y="155"/>
                  </a:cubicBezTo>
                  <a:lnTo>
                    <a:pt x="6621" y="15847"/>
                  </a:lnTo>
                  <a:cubicBezTo>
                    <a:pt x="6645" y="15847"/>
                    <a:pt x="6668" y="15859"/>
                    <a:pt x="6680" y="15871"/>
                  </a:cubicBezTo>
                  <a:cubicBezTo>
                    <a:pt x="6752" y="15752"/>
                    <a:pt x="6871" y="15681"/>
                    <a:pt x="7026" y="1568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159900" y="4553675"/>
              <a:ext cx="31275" cy="47350"/>
            </a:xfrm>
            <a:custGeom>
              <a:avLst/>
              <a:gdLst/>
              <a:ahLst/>
              <a:cxnLst/>
              <a:rect l="l" t="t" r="r" b="b"/>
              <a:pathLst>
                <a:path w="1251" h="1894" extrusionOk="0">
                  <a:moveTo>
                    <a:pt x="453" y="0"/>
                  </a:moveTo>
                  <a:cubicBezTo>
                    <a:pt x="368" y="75"/>
                    <a:pt x="282" y="121"/>
                    <a:pt x="162" y="121"/>
                  </a:cubicBezTo>
                  <a:cubicBezTo>
                    <a:pt x="148" y="121"/>
                    <a:pt x="134" y="120"/>
                    <a:pt x="120" y="119"/>
                  </a:cubicBezTo>
                  <a:cubicBezTo>
                    <a:pt x="84" y="119"/>
                    <a:pt x="36" y="107"/>
                    <a:pt x="1" y="83"/>
                  </a:cubicBezTo>
                  <a:lnTo>
                    <a:pt x="1" y="83"/>
                  </a:lnTo>
                  <a:lnTo>
                    <a:pt x="763" y="1893"/>
                  </a:lnTo>
                  <a:lnTo>
                    <a:pt x="1251" y="189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2998275" y="4539850"/>
              <a:ext cx="156900" cy="61175"/>
            </a:xfrm>
            <a:custGeom>
              <a:avLst/>
              <a:gdLst/>
              <a:ahLst/>
              <a:cxnLst/>
              <a:rect l="l" t="t" r="r" b="b"/>
              <a:pathLst>
                <a:path w="6276" h="2447" extrusionOk="0">
                  <a:moveTo>
                    <a:pt x="6157" y="1"/>
                  </a:moveTo>
                  <a:cubicBezTo>
                    <a:pt x="6134" y="1"/>
                    <a:pt x="6111" y="10"/>
                    <a:pt x="6085" y="29"/>
                  </a:cubicBezTo>
                  <a:lnTo>
                    <a:pt x="1" y="2446"/>
                  </a:lnTo>
                  <a:lnTo>
                    <a:pt x="1203" y="2446"/>
                  </a:lnTo>
                  <a:lnTo>
                    <a:pt x="6251" y="446"/>
                  </a:lnTo>
                  <a:cubicBezTo>
                    <a:pt x="6251" y="434"/>
                    <a:pt x="6251" y="434"/>
                    <a:pt x="6263" y="434"/>
                  </a:cubicBezTo>
                  <a:cubicBezTo>
                    <a:pt x="6228" y="375"/>
                    <a:pt x="6216" y="303"/>
                    <a:pt x="6216" y="220"/>
                  </a:cubicBezTo>
                  <a:cubicBezTo>
                    <a:pt x="6216" y="160"/>
                    <a:pt x="6251" y="101"/>
                    <a:pt x="6275" y="41"/>
                  </a:cubicBezTo>
                  <a:cubicBezTo>
                    <a:pt x="6263" y="29"/>
                    <a:pt x="6228" y="29"/>
                    <a:pt x="6216" y="17"/>
                  </a:cubicBezTo>
                  <a:cubicBezTo>
                    <a:pt x="6194" y="7"/>
                    <a:pt x="6175" y="1"/>
                    <a:pt x="615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2838450" y="4144100"/>
              <a:ext cx="147950" cy="456925"/>
            </a:xfrm>
            <a:custGeom>
              <a:avLst/>
              <a:gdLst/>
              <a:ahLst/>
              <a:cxnLst/>
              <a:rect l="l" t="t" r="r" b="b"/>
              <a:pathLst>
                <a:path w="5918" h="18277" extrusionOk="0">
                  <a:moveTo>
                    <a:pt x="5501" y="0"/>
                  </a:moveTo>
                  <a:lnTo>
                    <a:pt x="0" y="18276"/>
                  </a:lnTo>
                  <a:lnTo>
                    <a:pt x="464" y="18276"/>
                  </a:lnTo>
                  <a:lnTo>
                    <a:pt x="5917" y="155"/>
                  </a:lnTo>
                  <a:cubicBezTo>
                    <a:pt x="5751" y="143"/>
                    <a:pt x="5596" y="84"/>
                    <a:pt x="550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2418450" y="4523000"/>
              <a:ext cx="17875" cy="77425"/>
            </a:xfrm>
            <a:custGeom>
              <a:avLst/>
              <a:gdLst/>
              <a:ahLst/>
              <a:cxnLst/>
              <a:rect l="l" t="t" r="r" b="b"/>
              <a:pathLst>
                <a:path w="715" h="3097" extrusionOk="0">
                  <a:moveTo>
                    <a:pt x="357" y="1"/>
                  </a:moveTo>
                  <a:cubicBezTo>
                    <a:pt x="328" y="13"/>
                    <a:pt x="301" y="13"/>
                    <a:pt x="277" y="13"/>
                  </a:cubicBezTo>
                  <a:cubicBezTo>
                    <a:pt x="253" y="13"/>
                    <a:pt x="232" y="13"/>
                    <a:pt x="215" y="25"/>
                  </a:cubicBezTo>
                  <a:cubicBezTo>
                    <a:pt x="96" y="37"/>
                    <a:pt x="0" y="144"/>
                    <a:pt x="0" y="263"/>
                  </a:cubicBezTo>
                  <a:lnTo>
                    <a:pt x="12" y="382"/>
                  </a:lnTo>
                  <a:lnTo>
                    <a:pt x="36" y="513"/>
                  </a:lnTo>
                  <a:lnTo>
                    <a:pt x="274" y="3096"/>
                  </a:lnTo>
                  <a:lnTo>
                    <a:pt x="715" y="3096"/>
                  </a:lnTo>
                  <a:lnTo>
                    <a:pt x="465" y="203"/>
                  </a:lnTo>
                  <a:lnTo>
                    <a:pt x="465" y="179"/>
                  </a:lnTo>
                  <a:lnTo>
                    <a:pt x="465" y="156"/>
                  </a:lnTo>
                  <a:lnTo>
                    <a:pt x="465" y="132"/>
                  </a:lnTo>
                  <a:lnTo>
                    <a:pt x="465" y="120"/>
                  </a:lnTo>
                  <a:cubicBezTo>
                    <a:pt x="465" y="108"/>
                    <a:pt x="453" y="108"/>
                    <a:pt x="453" y="96"/>
                  </a:cubicBezTo>
                  <a:cubicBezTo>
                    <a:pt x="453" y="96"/>
                    <a:pt x="453" y="72"/>
                    <a:pt x="429" y="72"/>
                  </a:cubicBezTo>
                  <a:cubicBezTo>
                    <a:pt x="429" y="72"/>
                    <a:pt x="429" y="60"/>
                    <a:pt x="417" y="60"/>
                  </a:cubicBezTo>
                  <a:lnTo>
                    <a:pt x="405" y="48"/>
                  </a:lnTo>
                  <a:cubicBezTo>
                    <a:pt x="405" y="48"/>
                    <a:pt x="405" y="37"/>
                    <a:pt x="381" y="37"/>
                  </a:cubicBezTo>
                  <a:cubicBezTo>
                    <a:pt x="369" y="13"/>
                    <a:pt x="357" y="13"/>
                    <a:pt x="35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2269325" y="4231000"/>
              <a:ext cx="70575" cy="370025"/>
            </a:xfrm>
            <a:custGeom>
              <a:avLst/>
              <a:gdLst/>
              <a:ahLst/>
              <a:cxnLst/>
              <a:rect l="l" t="t" r="r" b="b"/>
              <a:pathLst>
                <a:path w="2823" h="14801" extrusionOk="0">
                  <a:moveTo>
                    <a:pt x="2810" y="1"/>
                  </a:moveTo>
                  <a:cubicBezTo>
                    <a:pt x="2810" y="72"/>
                    <a:pt x="2786" y="167"/>
                    <a:pt x="2703" y="215"/>
                  </a:cubicBezTo>
                  <a:lnTo>
                    <a:pt x="2286" y="489"/>
                  </a:lnTo>
                  <a:lnTo>
                    <a:pt x="905" y="9085"/>
                  </a:lnTo>
                  <a:lnTo>
                    <a:pt x="834" y="9538"/>
                  </a:lnTo>
                  <a:lnTo>
                    <a:pt x="250" y="13169"/>
                  </a:lnTo>
                  <a:lnTo>
                    <a:pt x="179" y="13645"/>
                  </a:lnTo>
                  <a:lnTo>
                    <a:pt x="0" y="14800"/>
                  </a:lnTo>
                  <a:lnTo>
                    <a:pt x="441" y="14800"/>
                  </a:lnTo>
                  <a:lnTo>
                    <a:pt x="655" y="13526"/>
                  </a:lnTo>
                  <a:lnTo>
                    <a:pt x="727" y="13050"/>
                  </a:lnTo>
                  <a:lnTo>
                    <a:pt x="1262" y="9752"/>
                  </a:lnTo>
                  <a:lnTo>
                    <a:pt x="1334" y="9288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1768950" y="4217025"/>
              <a:ext cx="178625" cy="268800"/>
            </a:xfrm>
            <a:custGeom>
              <a:avLst/>
              <a:gdLst/>
              <a:ahLst/>
              <a:cxnLst/>
              <a:rect l="l" t="t" r="r" b="b"/>
              <a:pathLst>
                <a:path w="7145" h="10752" extrusionOk="0">
                  <a:moveTo>
                    <a:pt x="370" y="0"/>
                  </a:moveTo>
                  <a:cubicBezTo>
                    <a:pt x="275" y="119"/>
                    <a:pt x="144" y="203"/>
                    <a:pt x="1" y="250"/>
                  </a:cubicBezTo>
                  <a:lnTo>
                    <a:pt x="6966" y="10752"/>
                  </a:lnTo>
                  <a:lnTo>
                    <a:pt x="7145" y="10621"/>
                  </a:lnTo>
                  <a:cubicBezTo>
                    <a:pt x="6918" y="10597"/>
                    <a:pt x="6787" y="10394"/>
                    <a:pt x="6799" y="10180"/>
                  </a:cubicBezTo>
                  <a:cubicBezTo>
                    <a:pt x="6811" y="10073"/>
                    <a:pt x="6859" y="9966"/>
                    <a:pt x="6930" y="9906"/>
                  </a:cubicBezTo>
                  <a:lnTo>
                    <a:pt x="429" y="8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1949050" y="4488775"/>
              <a:ext cx="83350" cy="112250"/>
            </a:xfrm>
            <a:custGeom>
              <a:avLst/>
              <a:gdLst/>
              <a:ahLst/>
              <a:cxnLst/>
              <a:rect l="l" t="t" r="r" b="b"/>
              <a:pathLst>
                <a:path w="3334" h="4490" extrusionOk="0">
                  <a:moveTo>
                    <a:pt x="369" y="1"/>
                  </a:moveTo>
                  <a:lnTo>
                    <a:pt x="0" y="263"/>
                  </a:lnTo>
                  <a:lnTo>
                    <a:pt x="2798" y="4489"/>
                  </a:lnTo>
                  <a:lnTo>
                    <a:pt x="3334" y="448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1528150" y="4542950"/>
              <a:ext cx="62250" cy="58075"/>
            </a:xfrm>
            <a:custGeom>
              <a:avLst/>
              <a:gdLst/>
              <a:ahLst/>
              <a:cxnLst/>
              <a:rect l="l" t="t" r="r" b="b"/>
              <a:pathLst>
                <a:path w="2490" h="2323" extrusionOk="0">
                  <a:moveTo>
                    <a:pt x="251" y="1"/>
                  </a:moveTo>
                  <a:lnTo>
                    <a:pt x="1" y="382"/>
                  </a:lnTo>
                  <a:lnTo>
                    <a:pt x="1858" y="2322"/>
                  </a:lnTo>
                  <a:lnTo>
                    <a:pt x="2489" y="2322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1404925" y="4411375"/>
              <a:ext cx="121475" cy="132500"/>
            </a:xfrm>
            <a:custGeom>
              <a:avLst/>
              <a:gdLst/>
              <a:ahLst/>
              <a:cxnLst/>
              <a:rect l="l" t="t" r="r" b="b"/>
              <a:pathLst>
                <a:path w="4859" h="5300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67" y="84"/>
                    <a:pt x="179" y="144"/>
                    <a:pt x="179" y="215"/>
                  </a:cubicBezTo>
                  <a:cubicBezTo>
                    <a:pt x="167" y="346"/>
                    <a:pt x="108" y="453"/>
                    <a:pt x="1" y="513"/>
                  </a:cubicBezTo>
                  <a:lnTo>
                    <a:pt x="4596" y="5299"/>
                  </a:lnTo>
                  <a:lnTo>
                    <a:pt x="4858" y="491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219200" y="4222975"/>
              <a:ext cx="181275" cy="185450"/>
            </a:xfrm>
            <a:custGeom>
              <a:avLst/>
              <a:gdLst/>
              <a:ahLst/>
              <a:cxnLst/>
              <a:rect l="l" t="t" r="r" b="b"/>
              <a:pathLst>
                <a:path w="7251" h="7418" extrusionOk="0">
                  <a:moveTo>
                    <a:pt x="333" y="0"/>
                  </a:moveTo>
                  <a:cubicBezTo>
                    <a:pt x="238" y="119"/>
                    <a:pt x="131" y="215"/>
                    <a:pt x="0" y="298"/>
                  </a:cubicBezTo>
                  <a:lnTo>
                    <a:pt x="6846" y="7418"/>
                  </a:lnTo>
                  <a:lnTo>
                    <a:pt x="6929" y="7394"/>
                  </a:lnTo>
                  <a:cubicBezTo>
                    <a:pt x="6965" y="7358"/>
                    <a:pt x="7013" y="7335"/>
                    <a:pt x="7072" y="7299"/>
                  </a:cubicBezTo>
                  <a:lnTo>
                    <a:pt x="7251" y="7204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1770450" y="4228325"/>
              <a:ext cx="568850" cy="372400"/>
            </a:xfrm>
            <a:custGeom>
              <a:avLst/>
              <a:gdLst/>
              <a:ahLst/>
              <a:cxnLst/>
              <a:rect l="l" t="t" r="r" b="b"/>
              <a:pathLst>
                <a:path w="22754" h="14896" extrusionOk="0">
                  <a:moveTo>
                    <a:pt x="22301" y="1"/>
                  </a:moveTo>
                  <a:lnTo>
                    <a:pt x="13764" y="5704"/>
                  </a:lnTo>
                  <a:lnTo>
                    <a:pt x="13335" y="5989"/>
                  </a:lnTo>
                  <a:lnTo>
                    <a:pt x="12538" y="6525"/>
                  </a:lnTo>
                  <a:lnTo>
                    <a:pt x="12538" y="6573"/>
                  </a:lnTo>
                  <a:cubicBezTo>
                    <a:pt x="12527" y="6795"/>
                    <a:pt x="12350" y="6944"/>
                    <a:pt x="12143" y="6944"/>
                  </a:cubicBezTo>
                  <a:cubicBezTo>
                    <a:pt x="12128" y="6944"/>
                    <a:pt x="12112" y="6944"/>
                    <a:pt x="12097" y="6942"/>
                  </a:cubicBezTo>
                  <a:cubicBezTo>
                    <a:pt x="12050" y="6942"/>
                    <a:pt x="12002" y="6930"/>
                    <a:pt x="11978" y="6906"/>
                  </a:cubicBezTo>
                  <a:lnTo>
                    <a:pt x="7561" y="9859"/>
                  </a:lnTo>
                  <a:cubicBezTo>
                    <a:pt x="7517" y="10045"/>
                    <a:pt x="7352" y="10171"/>
                    <a:pt x="7158" y="10171"/>
                  </a:cubicBezTo>
                  <a:cubicBezTo>
                    <a:pt x="7142" y="10171"/>
                    <a:pt x="7125" y="10170"/>
                    <a:pt x="7108" y="10169"/>
                  </a:cubicBezTo>
                  <a:lnTo>
                    <a:pt x="7085" y="10169"/>
                  </a:lnTo>
                  <a:lnTo>
                    <a:pt x="6882" y="10300"/>
                  </a:lnTo>
                  <a:lnTo>
                    <a:pt x="0" y="14895"/>
                  </a:lnTo>
                  <a:lnTo>
                    <a:pt x="798" y="14895"/>
                  </a:lnTo>
                  <a:lnTo>
                    <a:pt x="7120" y="10669"/>
                  </a:lnTo>
                  <a:lnTo>
                    <a:pt x="7501" y="10419"/>
                  </a:lnTo>
                  <a:lnTo>
                    <a:pt x="13788" y="6228"/>
                  </a:lnTo>
                  <a:lnTo>
                    <a:pt x="14228" y="5942"/>
                  </a:lnTo>
                  <a:lnTo>
                    <a:pt x="22229" y="596"/>
                  </a:lnTo>
                  <a:lnTo>
                    <a:pt x="22646" y="310"/>
                  </a:lnTo>
                  <a:cubicBezTo>
                    <a:pt x="22718" y="274"/>
                    <a:pt x="22753" y="203"/>
                    <a:pt x="22753" y="108"/>
                  </a:cubicBezTo>
                  <a:lnTo>
                    <a:pt x="22610" y="108"/>
                  </a:lnTo>
                  <a:cubicBezTo>
                    <a:pt x="22503" y="96"/>
                    <a:pt x="22396" y="60"/>
                    <a:pt x="2230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1757350" y="4183475"/>
              <a:ext cx="13125" cy="6775"/>
            </a:xfrm>
            <a:custGeom>
              <a:avLst/>
              <a:gdLst/>
              <a:ahLst/>
              <a:cxnLst/>
              <a:rect l="l" t="t" r="r" b="b"/>
              <a:pathLst>
                <a:path w="525" h="271" extrusionOk="0">
                  <a:moveTo>
                    <a:pt x="279" y="1"/>
                  </a:moveTo>
                  <a:cubicBezTo>
                    <a:pt x="207" y="1"/>
                    <a:pt x="134" y="35"/>
                    <a:pt x="96" y="104"/>
                  </a:cubicBezTo>
                  <a:lnTo>
                    <a:pt x="1" y="271"/>
                  </a:lnTo>
                  <a:cubicBezTo>
                    <a:pt x="80" y="226"/>
                    <a:pt x="153" y="202"/>
                    <a:pt x="229" y="202"/>
                  </a:cubicBezTo>
                  <a:cubicBezTo>
                    <a:pt x="255" y="202"/>
                    <a:pt x="282" y="205"/>
                    <a:pt x="310" y="211"/>
                  </a:cubicBezTo>
                  <a:cubicBezTo>
                    <a:pt x="382" y="211"/>
                    <a:pt x="441" y="235"/>
                    <a:pt x="501" y="247"/>
                  </a:cubicBezTo>
                  <a:cubicBezTo>
                    <a:pt x="524" y="163"/>
                    <a:pt x="489" y="68"/>
                    <a:pt x="417" y="33"/>
                  </a:cubicBezTo>
                  <a:lnTo>
                    <a:pt x="393" y="33"/>
                  </a:lnTo>
                  <a:cubicBezTo>
                    <a:pt x="359" y="11"/>
                    <a:pt x="319" y="1"/>
                    <a:pt x="2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1482325" y="4218800"/>
              <a:ext cx="269100" cy="382525"/>
            </a:xfrm>
            <a:custGeom>
              <a:avLst/>
              <a:gdLst/>
              <a:ahLst/>
              <a:cxnLst/>
              <a:rect l="l" t="t" r="r" b="b"/>
              <a:pathLst>
                <a:path w="10764" h="15301" extrusionOk="0">
                  <a:moveTo>
                    <a:pt x="10751" y="1"/>
                  </a:moveTo>
                  <a:lnTo>
                    <a:pt x="9906" y="477"/>
                  </a:lnTo>
                  <a:lnTo>
                    <a:pt x="1774" y="12633"/>
                  </a:lnTo>
                  <a:lnTo>
                    <a:pt x="1524" y="13026"/>
                  </a:lnTo>
                  <a:lnTo>
                    <a:pt x="0" y="15300"/>
                  </a:lnTo>
                  <a:lnTo>
                    <a:pt x="536" y="15300"/>
                  </a:lnTo>
                  <a:lnTo>
                    <a:pt x="1834" y="13359"/>
                  </a:lnTo>
                  <a:lnTo>
                    <a:pt x="2084" y="12967"/>
                  </a:lnTo>
                  <a:lnTo>
                    <a:pt x="10763" y="13"/>
                  </a:lnTo>
                  <a:lnTo>
                    <a:pt x="107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1045650" y="4224750"/>
              <a:ext cx="149150" cy="194700"/>
            </a:xfrm>
            <a:custGeom>
              <a:avLst/>
              <a:gdLst/>
              <a:ahLst/>
              <a:cxnLst/>
              <a:rect l="l" t="t" r="r" b="b"/>
              <a:pathLst>
                <a:path w="5966" h="7788" extrusionOk="0">
                  <a:moveTo>
                    <a:pt x="5668" y="1"/>
                  </a:moveTo>
                  <a:lnTo>
                    <a:pt x="5597" y="48"/>
                  </a:lnTo>
                  <a:lnTo>
                    <a:pt x="1" y="7216"/>
                  </a:lnTo>
                  <a:lnTo>
                    <a:pt x="120" y="7787"/>
                  </a:lnTo>
                  <a:lnTo>
                    <a:pt x="5966" y="263"/>
                  </a:lnTo>
                  <a:cubicBezTo>
                    <a:pt x="5859" y="203"/>
                    <a:pt x="5739" y="108"/>
                    <a:pt x="566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892950" y="4416450"/>
              <a:ext cx="147075" cy="184575"/>
            </a:xfrm>
            <a:custGeom>
              <a:avLst/>
              <a:gdLst/>
              <a:ahLst/>
              <a:cxnLst/>
              <a:rect l="l" t="t" r="r" b="b"/>
              <a:pathLst>
                <a:path w="5883" h="7383" extrusionOk="0">
                  <a:moveTo>
                    <a:pt x="5751" y="0"/>
                  </a:moveTo>
                  <a:lnTo>
                    <a:pt x="1" y="7382"/>
                  </a:lnTo>
                  <a:lnTo>
                    <a:pt x="572" y="7382"/>
                  </a:lnTo>
                  <a:lnTo>
                    <a:pt x="5882" y="56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1395700" y="4211350"/>
              <a:ext cx="354825" cy="200650"/>
            </a:xfrm>
            <a:custGeom>
              <a:avLst/>
              <a:gdLst/>
              <a:ahLst/>
              <a:cxnLst/>
              <a:rect l="l" t="t" r="r" b="b"/>
              <a:pathLst>
                <a:path w="14193" h="8026" extrusionOk="0">
                  <a:moveTo>
                    <a:pt x="13835" y="1"/>
                  </a:moveTo>
                  <a:lnTo>
                    <a:pt x="179" y="7692"/>
                  </a:lnTo>
                  <a:lnTo>
                    <a:pt x="0" y="7788"/>
                  </a:lnTo>
                  <a:cubicBezTo>
                    <a:pt x="44" y="7770"/>
                    <a:pt x="81" y="7759"/>
                    <a:pt x="121" y="7759"/>
                  </a:cubicBezTo>
                  <a:cubicBezTo>
                    <a:pt x="136" y="7759"/>
                    <a:pt x="151" y="7761"/>
                    <a:pt x="167" y="7764"/>
                  </a:cubicBezTo>
                  <a:cubicBezTo>
                    <a:pt x="322" y="7788"/>
                    <a:pt x="441" y="7871"/>
                    <a:pt x="500" y="8026"/>
                  </a:cubicBezTo>
                  <a:lnTo>
                    <a:pt x="13359" y="787"/>
                  </a:lnTo>
                  <a:lnTo>
                    <a:pt x="14193" y="311"/>
                  </a:lnTo>
                  <a:cubicBezTo>
                    <a:pt x="14109" y="227"/>
                    <a:pt x="14050" y="120"/>
                    <a:pt x="1401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1092100" y="4407825"/>
              <a:ext cx="300350" cy="178900"/>
            </a:xfrm>
            <a:custGeom>
              <a:avLst/>
              <a:gdLst/>
              <a:ahLst/>
              <a:cxnLst/>
              <a:rect l="l" t="t" r="r" b="b"/>
              <a:pathLst>
                <a:path w="12014" h="7156" extrusionOk="0">
                  <a:moveTo>
                    <a:pt x="12013" y="0"/>
                  </a:moveTo>
                  <a:lnTo>
                    <a:pt x="11930" y="48"/>
                  </a:lnTo>
                  <a:lnTo>
                    <a:pt x="0" y="6751"/>
                  </a:lnTo>
                  <a:cubicBezTo>
                    <a:pt x="107" y="6858"/>
                    <a:pt x="179" y="7013"/>
                    <a:pt x="191" y="7156"/>
                  </a:cubicBezTo>
                  <a:lnTo>
                    <a:pt x="4941" y="4489"/>
                  </a:lnTo>
                  <a:cubicBezTo>
                    <a:pt x="4917" y="4429"/>
                    <a:pt x="4905" y="4370"/>
                    <a:pt x="4905" y="4298"/>
                  </a:cubicBezTo>
                  <a:cubicBezTo>
                    <a:pt x="4928" y="4069"/>
                    <a:pt x="5116" y="3928"/>
                    <a:pt x="5332" y="3928"/>
                  </a:cubicBezTo>
                  <a:cubicBezTo>
                    <a:pt x="5340" y="3928"/>
                    <a:pt x="5349" y="3929"/>
                    <a:pt x="5358" y="3929"/>
                  </a:cubicBezTo>
                  <a:cubicBezTo>
                    <a:pt x="5477" y="3941"/>
                    <a:pt x="5584" y="4001"/>
                    <a:pt x="5632" y="4096"/>
                  </a:cubicBezTo>
                  <a:lnTo>
                    <a:pt x="11930" y="548"/>
                  </a:lnTo>
                  <a:cubicBezTo>
                    <a:pt x="11871" y="476"/>
                    <a:pt x="11859" y="369"/>
                    <a:pt x="11859" y="262"/>
                  </a:cubicBezTo>
                  <a:cubicBezTo>
                    <a:pt x="11871" y="167"/>
                    <a:pt x="11918" y="72"/>
                    <a:pt x="1201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1231100" y="4199750"/>
              <a:ext cx="516150" cy="14325"/>
            </a:xfrm>
            <a:custGeom>
              <a:avLst/>
              <a:gdLst/>
              <a:ahLst/>
              <a:cxnLst/>
              <a:rect l="l" t="t" r="r" b="b"/>
              <a:pathLst>
                <a:path w="20646" h="573" extrusionOk="0">
                  <a:moveTo>
                    <a:pt x="20646" y="1"/>
                  </a:moveTo>
                  <a:lnTo>
                    <a:pt x="0" y="120"/>
                  </a:lnTo>
                  <a:cubicBezTo>
                    <a:pt x="36" y="239"/>
                    <a:pt x="48" y="346"/>
                    <a:pt x="36" y="465"/>
                  </a:cubicBezTo>
                  <a:cubicBezTo>
                    <a:pt x="36" y="489"/>
                    <a:pt x="24" y="536"/>
                    <a:pt x="24" y="572"/>
                  </a:cubicBezTo>
                  <a:lnTo>
                    <a:pt x="20443" y="453"/>
                  </a:lnTo>
                  <a:lnTo>
                    <a:pt x="20622" y="453"/>
                  </a:lnTo>
                  <a:cubicBezTo>
                    <a:pt x="20598" y="370"/>
                    <a:pt x="20586" y="286"/>
                    <a:pt x="20598" y="191"/>
                  </a:cubicBezTo>
                  <a:cubicBezTo>
                    <a:pt x="20598" y="120"/>
                    <a:pt x="20634" y="60"/>
                    <a:pt x="2064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889375" y="3382100"/>
              <a:ext cx="866225" cy="816200"/>
            </a:xfrm>
            <a:custGeom>
              <a:avLst/>
              <a:gdLst/>
              <a:ahLst/>
              <a:cxnLst/>
              <a:rect l="l" t="t" r="r" b="b"/>
              <a:pathLst>
                <a:path w="34649" h="32648" extrusionOk="0">
                  <a:moveTo>
                    <a:pt x="1" y="0"/>
                  </a:moveTo>
                  <a:lnTo>
                    <a:pt x="1" y="607"/>
                  </a:lnTo>
                  <a:lnTo>
                    <a:pt x="34327" y="32647"/>
                  </a:lnTo>
                  <a:cubicBezTo>
                    <a:pt x="34410" y="32516"/>
                    <a:pt x="34505" y="32397"/>
                    <a:pt x="34648" y="32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953675" y="3873825"/>
              <a:ext cx="242625" cy="319700"/>
            </a:xfrm>
            <a:custGeom>
              <a:avLst/>
              <a:gdLst/>
              <a:ahLst/>
              <a:cxnLst/>
              <a:rect l="l" t="t" r="r" b="b"/>
              <a:pathLst>
                <a:path w="9705" h="12788" extrusionOk="0">
                  <a:moveTo>
                    <a:pt x="358" y="0"/>
                  </a:moveTo>
                  <a:cubicBezTo>
                    <a:pt x="251" y="107"/>
                    <a:pt x="132" y="191"/>
                    <a:pt x="1" y="274"/>
                  </a:cubicBezTo>
                  <a:lnTo>
                    <a:pt x="9347" y="12788"/>
                  </a:lnTo>
                  <a:cubicBezTo>
                    <a:pt x="9430" y="12669"/>
                    <a:pt x="9549" y="12573"/>
                    <a:pt x="9704" y="12514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1015000" y="4311375"/>
              <a:ext cx="67875" cy="261950"/>
            </a:xfrm>
            <a:custGeom>
              <a:avLst/>
              <a:gdLst/>
              <a:ahLst/>
              <a:cxnLst/>
              <a:rect l="l" t="t" r="r" b="b"/>
              <a:pathLst>
                <a:path w="2715" h="10478" extrusionOk="0">
                  <a:moveTo>
                    <a:pt x="405" y="0"/>
                  </a:moveTo>
                  <a:lnTo>
                    <a:pt x="0" y="227"/>
                  </a:lnTo>
                  <a:lnTo>
                    <a:pt x="893" y="4215"/>
                  </a:lnTo>
                  <a:lnTo>
                    <a:pt x="1012" y="4775"/>
                  </a:lnTo>
                  <a:lnTo>
                    <a:pt x="2263" y="10478"/>
                  </a:lnTo>
                  <a:cubicBezTo>
                    <a:pt x="2355" y="10432"/>
                    <a:pt x="2447" y="10414"/>
                    <a:pt x="2545" y="10414"/>
                  </a:cubicBezTo>
                  <a:cubicBezTo>
                    <a:pt x="2573" y="10414"/>
                    <a:pt x="2602" y="10416"/>
                    <a:pt x="2632" y="10418"/>
                  </a:cubicBezTo>
                  <a:cubicBezTo>
                    <a:pt x="2667" y="10418"/>
                    <a:pt x="2679" y="10430"/>
                    <a:pt x="2715" y="10430"/>
                  </a:cubicBezTo>
                  <a:lnTo>
                    <a:pt x="1358" y="4322"/>
                  </a:lnTo>
                  <a:lnTo>
                    <a:pt x="1239" y="37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1011725" y="4302450"/>
              <a:ext cx="2100" cy="2700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0" y="0"/>
                  </a:moveTo>
                  <a:lnTo>
                    <a:pt x="24" y="107"/>
                  </a:lnTo>
                  <a:lnTo>
                    <a:pt x="84" y="72"/>
                  </a:lnTo>
                  <a:cubicBezTo>
                    <a:pt x="48" y="60"/>
                    <a:pt x="12" y="36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919450" y="3886925"/>
              <a:ext cx="99725" cy="406625"/>
            </a:xfrm>
            <a:custGeom>
              <a:avLst/>
              <a:gdLst/>
              <a:ahLst/>
              <a:cxnLst/>
              <a:rect l="l" t="t" r="r" b="b"/>
              <a:pathLst>
                <a:path w="3989" h="16265" extrusionOk="0">
                  <a:moveTo>
                    <a:pt x="12" y="0"/>
                  </a:moveTo>
                  <a:cubicBezTo>
                    <a:pt x="0" y="24"/>
                    <a:pt x="0" y="72"/>
                    <a:pt x="12" y="107"/>
                  </a:cubicBezTo>
                  <a:lnTo>
                    <a:pt x="3596" y="16264"/>
                  </a:lnTo>
                  <a:cubicBezTo>
                    <a:pt x="3644" y="16074"/>
                    <a:pt x="3810" y="15955"/>
                    <a:pt x="3989" y="15955"/>
                  </a:cubicBezTo>
                  <a:lnTo>
                    <a:pt x="441" y="12"/>
                  </a:lnTo>
                  <a:lnTo>
                    <a:pt x="167" y="12"/>
                  </a:lnTo>
                  <a:cubicBezTo>
                    <a:pt x="119" y="12"/>
                    <a:pt x="60" y="0"/>
                    <a:pt x="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889075" y="4214625"/>
              <a:ext cx="298000" cy="168500"/>
            </a:xfrm>
            <a:custGeom>
              <a:avLst/>
              <a:gdLst/>
              <a:ahLst/>
              <a:cxnLst/>
              <a:rect l="l" t="t" r="r" b="b"/>
              <a:pathLst>
                <a:path w="11920" h="6740" extrusionOk="0">
                  <a:moveTo>
                    <a:pt x="11717" y="1"/>
                  </a:moveTo>
                  <a:lnTo>
                    <a:pt x="5621" y="3251"/>
                  </a:lnTo>
                  <a:lnTo>
                    <a:pt x="5621" y="3287"/>
                  </a:lnTo>
                  <a:cubicBezTo>
                    <a:pt x="5586" y="3506"/>
                    <a:pt x="5407" y="3669"/>
                    <a:pt x="5191" y="3669"/>
                  </a:cubicBezTo>
                  <a:cubicBezTo>
                    <a:pt x="5183" y="3669"/>
                    <a:pt x="5176" y="3668"/>
                    <a:pt x="5168" y="3668"/>
                  </a:cubicBezTo>
                  <a:cubicBezTo>
                    <a:pt x="5097" y="3668"/>
                    <a:pt x="5037" y="3632"/>
                    <a:pt x="4978" y="3585"/>
                  </a:cubicBezTo>
                  <a:lnTo>
                    <a:pt x="4918" y="3620"/>
                  </a:lnTo>
                  <a:lnTo>
                    <a:pt x="1" y="6240"/>
                  </a:lnTo>
                  <a:lnTo>
                    <a:pt x="1" y="6740"/>
                  </a:lnTo>
                  <a:lnTo>
                    <a:pt x="5025" y="4085"/>
                  </a:lnTo>
                  <a:lnTo>
                    <a:pt x="5418" y="3859"/>
                  </a:lnTo>
                  <a:lnTo>
                    <a:pt x="11836" y="453"/>
                  </a:lnTo>
                  <a:lnTo>
                    <a:pt x="11919" y="406"/>
                  </a:lnTo>
                  <a:cubicBezTo>
                    <a:pt x="11824" y="287"/>
                    <a:pt x="11752" y="156"/>
                    <a:pt x="1171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889375" y="3623200"/>
              <a:ext cx="34550" cy="166100"/>
            </a:xfrm>
            <a:custGeom>
              <a:avLst/>
              <a:gdLst/>
              <a:ahLst/>
              <a:cxnLst/>
              <a:rect l="l" t="t" r="r" b="b"/>
              <a:pathLst>
                <a:path w="1382" h="6644" extrusionOk="0">
                  <a:moveTo>
                    <a:pt x="1" y="0"/>
                  </a:moveTo>
                  <a:lnTo>
                    <a:pt x="1" y="2155"/>
                  </a:lnTo>
                  <a:lnTo>
                    <a:pt x="953" y="6644"/>
                  </a:lnTo>
                  <a:cubicBezTo>
                    <a:pt x="1084" y="6608"/>
                    <a:pt x="1227" y="6573"/>
                    <a:pt x="1382" y="65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889075" y="3786975"/>
              <a:ext cx="91725" cy="100275"/>
            </a:xfrm>
            <a:custGeom>
              <a:avLst/>
              <a:gdLst/>
              <a:ahLst/>
              <a:cxnLst/>
              <a:rect l="l" t="t" r="r" b="b"/>
              <a:pathLst>
                <a:path w="3669" h="4011" extrusionOk="0">
                  <a:moveTo>
                    <a:pt x="1573" y="1"/>
                  </a:moveTo>
                  <a:cubicBezTo>
                    <a:pt x="1513" y="1"/>
                    <a:pt x="1454" y="4"/>
                    <a:pt x="1394" y="10"/>
                  </a:cubicBezTo>
                  <a:cubicBezTo>
                    <a:pt x="1239" y="22"/>
                    <a:pt x="1096" y="57"/>
                    <a:pt x="953" y="93"/>
                  </a:cubicBezTo>
                  <a:cubicBezTo>
                    <a:pt x="584" y="212"/>
                    <a:pt x="239" y="450"/>
                    <a:pt x="1" y="748"/>
                  </a:cubicBezTo>
                  <a:lnTo>
                    <a:pt x="1" y="3272"/>
                  </a:lnTo>
                  <a:cubicBezTo>
                    <a:pt x="299" y="3641"/>
                    <a:pt x="739" y="3903"/>
                    <a:pt x="1227" y="3998"/>
                  </a:cubicBezTo>
                  <a:cubicBezTo>
                    <a:pt x="1275" y="4010"/>
                    <a:pt x="1334" y="4010"/>
                    <a:pt x="1370" y="4010"/>
                  </a:cubicBezTo>
                  <a:lnTo>
                    <a:pt x="1680" y="4010"/>
                  </a:lnTo>
                  <a:cubicBezTo>
                    <a:pt x="2001" y="3998"/>
                    <a:pt x="2311" y="3891"/>
                    <a:pt x="2585" y="3748"/>
                  </a:cubicBezTo>
                  <a:cubicBezTo>
                    <a:pt x="2716" y="3665"/>
                    <a:pt x="2835" y="3581"/>
                    <a:pt x="2942" y="3474"/>
                  </a:cubicBezTo>
                  <a:cubicBezTo>
                    <a:pt x="3287" y="3153"/>
                    <a:pt x="3525" y="2700"/>
                    <a:pt x="3561" y="2200"/>
                  </a:cubicBezTo>
                  <a:cubicBezTo>
                    <a:pt x="3668" y="1093"/>
                    <a:pt x="2847" y="117"/>
                    <a:pt x="1751" y="10"/>
                  </a:cubicBezTo>
                  <a:cubicBezTo>
                    <a:pt x="1692" y="4"/>
                    <a:pt x="1632" y="1"/>
                    <a:pt x="157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3670975" y="4475375"/>
              <a:ext cx="17900" cy="18025"/>
            </a:xfrm>
            <a:custGeom>
              <a:avLst/>
              <a:gdLst/>
              <a:ahLst/>
              <a:cxnLst/>
              <a:rect l="l" t="t" r="r" b="b"/>
              <a:pathLst>
                <a:path w="716" h="721" extrusionOk="0">
                  <a:moveTo>
                    <a:pt x="358" y="0"/>
                  </a:moveTo>
                  <a:cubicBezTo>
                    <a:pt x="177" y="0"/>
                    <a:pt x="12" y="129"/>
                    <a:pt x="1" y="334"/>
                  </a:cubicBezTo>
                  <a:cubicBezTo>
                    <a:pt x="1" y="394"/>
                    <a:pt x="1" y="441"/>
                    <a:pt x="25" y="501"/>
                  </a:cubicBezTo>
                  <a:cubicBezTo>
                    <a:pt x="72" y="620"/>
                    <a:pt x="179" y="715"/>
                    <a:pt x="322" y="715"/>
                  </a:cubicBezTo>
                  <a:cubicBezTo>
                    <a:pt x="341" y="719"/>
                    <a:pt x="359" y="720"/>
                    <a:pt x="377" y="720"/>
                  </a:cubicBezTo>
                  <a:cubicBezTo>
                    <a:pt x="546" y="720"/>
                    <a:pt x="694" y="576"/>
                    <a:pt x="715" y="394"/>
                  </a:cubicBezTo>
                  <a:cubicBezTo>
                    <a:pt x="715" y="322"/>
                    <a:pt x="691" y="239"/>
                    <a:pt x="668" y="179"/>
                  </a:cubicBezTo>
                  <a:cubicBezTo>
                    <a:pt x="608" y="96"/>
                    <a:pt x="513" y="25"/>
                    <a:pt x="382" y="1"/>
                  </a:cubicBezTo>
                  <a:cubicBezTo>
                    <a:pt x="374" y="0"/>
                    <a:pt x="366" y="0"/>
                    <a:pt x="35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2319625" y="4195250"/>
              <a:ext cx="36625" cy="35925"/>
            </a:xfrm>
            <a:custGeom>
              <a:avLst/>
              <a:gdLst/>
              <a:ahLst/>
              <a:cxnLst/>
              <a:rect l="l" t="t" r="r" b="b"/>
              <a:pathLst>
                <a:path w="1465" h="1437" extrusionOk="0">
                  <a:moveTo>
                    <a:pt x="741" y="1"/>
                  </a:moveTo>
                  <a:cubicBezTo>
                    <a:pt x="356" y="1"/>
                    <a:pt x="35" y="290"/>
                    <a:pt x="12" y="657"/>
                  </a:cubicBezTo>
                  <a:cubicBezTo>
                    <a:pt x="0" y="943"/>
                    <a:pt x="131" y="1193"/>
                    <a:pt x="346" y="1324"/>
                  </a:cubicBezTo>
                  <a:cubicBezTo>
                    <a:pt x="441" y="1383"/>
                    <a:pt x="548" y="1431"/>
                    <a:pt x="667" y="1431"/>
                  </a:cubicBezTo>
                  <a:cubicBezTo>
                    <a:pt x="683" y="1435"/>
                    <a:pt x="698" y="1436"/>
                    <a:pt x="711" y="1436"/>
                  </a:cubicBezTo>
                  <a:cubicBezTo>
                    <a:pt x="739" y="1436"/>
                    <a:pt x="762" y="1431"/>
                    <a:pt x="786" y="1431"/>
                  </a:cubicBezTo>
                  <a:cubicBezTo>
                    <a:pt x="1132" y="1383"/>
                    <a:pt x="1405" y="1133"/>
                    <a:pt x="1441" y="776"/>
                  </a:cubicBezTo>
                  <a:cubicBezTo>
                    <a:pt x="1465" y="371"/>
                    <a:pt x="1167" y="38"/>
                    <a:pt x="786" y="2"/>
                  </a:cubicBezTo>
                  <a:cubicBezTo>
                    <a:pt x="771" y="1"/>
                    <a:pt x="756" y="1"/>
                    <a:pt x="74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1181675" y="4184500"/>
              <a:ext cx="50625" cy="49950"/>
            </a:xfrm>
            <a:custGeom>
              <a:avLst/>
              <a:gdLst/>
              <a:ahLst/>
              <a:cxnLst/>
              <a:rect l="l" t="t" r="r" b="b"/>
              <a:pathLst>
                <a:path w="2025" h="1998" extrusionOk="0">
                  <a:moveTo>
                    <a:pt x="1021" y="0"/>
                  </a:moveTo>
                  <a:cubicBezTo>
                    <a:pt x="872" y="0"/>
                    <a:pt x="724" y="27"/>
                    <a:pt x="584" y="87"/>
                  </a:cubicBezTo>
                  <a:cubicBezTo>
                    <a:pt x="429" y="134"/>
                    <a:pt x="310" y="242"/>
                    <a:pt x="227" y="361"/>
                  </a:cubicBezTo>
                  <a:cubicBezTo>
                    <a:pt x="108" y="503"/>
                    <a:pt x="37" y="706"/>
                    <a:pt x="13" y="908"/>
                  </a:cubicBezTo>
                  <a:cubicBezTo>
                    <a:pt x="1" y="1015"/>
                    <a:pt x="13" y="1123"/>
                    <a:pt x="37" y="1218"/>
                  </a:cubicBezTo>
                  <a:cubicBezTo>
                    <a:pt x="60" y="1373"/>
                    <a:pt x="132" y="1504"/>
                    <a:pt x="227" y="1623"/>
                  </a:cubicBezTo>
                  <a:cubicBezTo>
                    <a:pt x="310" y="1730"/>
                    <a:pt x="418" y="1813"/>
                    <a:pt x="537" y="1896"/>
                  </a:cubicBezTo>
                  <a:cubicBezTo>
                    <a:pt x="656" y="1956"/>
                    <a:pt x="787" y="1992"/>
                    <a:pt x="930" y="1992"/>
                  </a:cubicBezTo>
                  <a:cubicBezTo>
                    <a:pt x="964" y="1996"/>
                    <a:pt x="998" y="1998"/>
                    <a:pt x="1033" y="1998"/>
                  </a:cubicBezTo>
                  <a:cubicBezTo>
                    <a:pt x="1203" y="1998"/>
                    <a:pt x="1372" y="1950"/>
                    <a:pt x="1501" y="1861"/>
                  </a:cubicBezTo>
                  <a:cubicBezTo>
                    <a:pt x="1632" y="1789"/>
                    <a:pt x="1739" y="1682"/>
                    <a:pt x="1834" y="1563"/>
                  </a:cubicBezTo>
                  <a:cubicBezTo>
                    <a:pt x="1906" y="1456"/>
                    <a:pt x="1965" y="1325"/>
                    <a:pt x="2001" y="1194"/>
                  </a:cubicBezTo>
                  <a:cubicBezTo>
                    <a:pt x="2013" y="1158"/>
                    <a:pt x="2013" y="1123"/>
                    <a:pt x="2013" y="1087"/>
                  </a:cubicBezTo>
                  <a:cubicBezTo>
                    <a:pt x="2025" y="968"/>
                    <a:pt x="2013" y="861"/>
                    <a:pt x="1977" y="742"/>
                  </a:cubicBezTo>
                  <a:cubicBezTo>
                    <a:pt x="1882" y="349"/>
                    <a:pt x="1537" y="27"/>
                    <a:pt x="1108" y="3"/>
                  </a:cubicBezTo>
                  <a:cubicBezTo>
                    <a:pt x="1079" y="1"/>
                    <a:pt x="1050" y="0"/>
                    <a:pt x="102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1061125" y="4571450"/>
              <a:ext cx="36050" cy="28975"/>
            </a:xfrm>
            <a:custGeom>
              <a:avLst/>
              <a:gdLst/>
              <a:ahLst/>
              <a:cxnLst/>
              <a:rect l="l" t="t" r="r" b="b"/>
              <a:pathLst>
                <a:path w="1442" h="1159" extrusionOk="0">
                  <a:moveTo>
                    <a:pt x="720" y="0"/>
                  </a:moveTo>
                  <a:cubicBezTo>
                    <a:pt x="615" y="0"/>
                    <a:pt x="516" y="24"/>
                    <a:pt x="418" y="63"/>
                  </a:cubicBezTo>
                  <a:cubicBezTo>
                    <a:pt x="191" y="170"/>
                    <a:pt x="37" y="373"/>
                    <a:pt x="13" y="646"/>
                  </a:cubicBezTo>
                  <a:cubicBezTo>
                    <a:pt x="1" y="837"/>
                    <a:pt x="60" y="1027"/>
                    <a:pt x="179" y="1158"/>
                  </a:cubicBezTo>
                  <a:lnTo>
                    <a:pt x="1251" y="1158"/>
                  </a:lnTo>
                  <a:cubicBezTo>
                    <a:pt x="1358" y="1063"/>
                    <a:pt x="1418" y="908"/>
                    <a:pt x="1430" y="766"/>
                  </a:cubicBezTo>
                  <a:cubicBezTo>
                    <a:pt x="1441" y="718"/>
                    <a:pt x="1430" y="670"/>
                    <a:pt x="1430" y="611"/>
                  </a:cubicBezTo>
                  <a:cubicBezTo>
                    <a:pt x="1418" y="468"/>
                    <a:pt x="1346" y="313"/>
                    <a:pt x="1239" y="206"/>
                  </a:cubicBezTo>
                  <a:cubicBezTo>
                    <a:pt x="1132" y="111"/>
                    <a:pt x="1013" y="51"/>
                    <a:pt x="870" y="15"/>
                  </a:cubicBezTo>
                  <a:cubicBezTo>
                    <a:pt x="834" y="15"/>
                    <a:pt x="822" y="4"/>
                    <a:pt x="787" y="4"/>
                  </a:cubicBezTo>
                  <a:cubicBezTo>
                    <a:pt x="764" y="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1745750" y="4188500"/>
              <a:ext cx="36925" cy="35975"/>
            </a:xfrm>
            <a:custGeom>
              <a:avLst/>
              <a:gdLst/>
              <a:ahLst/>
              <a:cxnLst/>
              <a:rect l="l" t="t" r="r" b="b"/>
              <a:pathLst>
                <a:path w="1477" h="1439" extrusionOk="0">
                  <a:moveTo>
                    <a:pt x="720" y="1"/>
                  </a:moveTo>
                  <a:cubicBezTo>
                    <a:pt x="643" y="1"/>
                    <a:pt x="566" y="20"/>
                    <a:pt x="488" y="46"/>
                  </a:cubicBezTo>
                  <a:cubicBezTo>
                    <a:pt x="465" y="70"/>
                    <a:pt x="441" y="70"/>
                    <a:pt x="417" y="82"/>
                  </a:cubicBezTo>
                  <a:cubicBezTo>
                    <a:pt x="286" y="153"/>
                    <a:pt x="167" y="260"/>
                    <a:pt x="107" y="391"/>
                  </a:cubicBezTo>
                  <a:cubicBezTo>
                    <a:pt x="84" y="403"/>
                    <a:pt x="84" y="439"/>
                    <a:pt x="72" y="451"/>
                  </a:cubicBezTo>
                  <a:cubicBezTo>
                    <a:pt x="48" y="510"/>
                    <a:pt x="24" y="582"/>
                    <a:pt x="24" y="641"/>
                  </a:cubicBezTo>
                  <a:cubicBezTo>
                    <a:pt x="0" y="736"/>
                    <a:pt x="0" y="820"/>
                    <a:pt x="36" y="903"/>
                  </a:cubicBezTo>
                  <a:cubicBezTo>
                    <a:pt x="60" y="1022"/>
                    <a:pt x="119" y="1117"/>
                    <a:pt x="214" y="1213"/>
                  </a:cubicBezTo>
                  <a:lnTo>
                    <a:pt x="226" y="1225"/>
                  </a:lnTo>
                  <a:cubicBezTo>
                    <a:pt x="345" y="1344"/>
                    <a:pt x="488" y="1415"/>
                    <a:pt x="667" y="1439"/>
                  </a:cubicBezTo>
                  <a:cubicBezTo>
                    <a:pt x="762" y="1439"/>
                    <a:pt x="846" y="1439"/>
                    <a:pt x="941" y="1403"/>
                  </a:cubicBezTo>
                  <a:cubicBezTo>
                    <a:pt x="1084" y="1356"/>
                    <a:pt x="1227" y="1272"/>
                    <a:pt x="1310" y="1153"/>
                  </a:cubicBezTo>
                  <a:cubicBezTo>
                    <a:pt x="1381" y="1046"/>
                    <a:pt x="1441" y="927"/>
                    <a:pt x="1441" y="784"/>
                  </a:cubicBezTo>
                  <a:cubicBezTo>
                    <a:pt x="1477" y="451"/>
                    <a:pt x="1274" y="165"/>
                    <a:pt x="1000" y="46"/>
                  </a:cubicBezTo>
                  <a:cubicBezTo>
                    <a:pt x="941" y="22"/>
                    <a:pt x="869" y="10"/>
                    <a:pt x="810" y="10"/>
                  </a:cubicBezTo>
                  <a:cubicBezTo>
                    <a:pt x="780" y="3"/>
                    <a:pt x="750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3568600" y="4511575"/>
              <a:ext cx="36025" cy="35350"/>
            </a:xfrm>
            <a:custGeom>
              <a:avLst/>
              <a:gdLst/>
              <a:ahLst/>
              <a:cxnLst/>
              <a:rect l="l" t="t" r="r" b="b"/>
              <a:pathLst>
                <a:path w="1441" h="1414" extrusionOk="0">
                  <a:moveTo>
                    <a:pt x="703" y="0"/>
                  </a:moveTo>
                  <a:cubicBezTo>
                    <a:pt x="544" y="0"/>
                    <a:pt x="394" y="58"/>
                    <a:pt x="262" y="160"/>
                  </a:cubicBezTo>
                  <a:cubicBezTo>
                    <a:pt x="143" y="255"/>
                    <a:pt x="71" y="386"/>
                    <a:pt x="24" y="553"/>
                  </a:cubicBezTo>
                  <a:cubicBezTo>
                    <a:pt x="12" y="577"/>
                    <a:pt x="12" y="624"/>
                    <a:pt x="12" y="660"/>
                  </a:cubicBezTo>
                  <a:cubicBezTo>
                    <a:pt x="0" y="839"/>
                    <a:pt x="48" y="994"/>
                    <a:pt x="143" y="1136"/>
                  </a:cubicBezTo>
                  <a:cubicBezTo>
                    <a:pt x="250" y="1267"/>
                    <a:pt x="405" y="1375"/>
                    <a:pt x="572" y="1398"/>
                  </a:cubicBezTo>
                  <a:cubicBezTo>
                    <a:pt x="607" y="1398"/>
                    <a:pt x="619" y="1410"/>
                    <a:pt x="655" y="1410"/>
                  </a:cubicBezTo>
                  <a:cubicBezTo>
                    <a:pt x="677" y="1413"/>
                    <a:pt x="699" y="1414"/>
                    <a:pt x="721" y="1414"/>
                  </a:cubicBezTo>
                  <a:cubicBezTo>
                    <a:pt x="913" y="1414"/>
                    <a:pt x="1098" y="1324"/>
                    <a:pt x="1226" y="1196"/>
                  </a:cubicBezTo>
                  <a:cubicBezTo>
                    <a:pt x="1286" y="1136"/>
                    <a:pt x="1334" y="1053"/>
                    <a:pt x="1369" y="982"/>
                  </a:cubicBezTo>
                  <a:cubicBezTo>
                    <a:pt x="1393" y="910"/>
                    <a:pt x="1405" y="851"/>
                    <a:pt x="1429" y="779"/>
                  </a:cubicBezTo>
                  <a:cubicBezTo>
                    <a:pt x="1441" y="672"/>
                    <a:pt x="1429" y="565"/>
                    <a:pt x="1393" y="482"/>
                  </a:cubicBezTo>
                  <a:cubicBezTo>
                    <a:pt x="1310" y="220"/>
                    <a:pt x="1072" y="29"/>
                    <a:pt x="786" y="5"/>
                  </a:cubicBezTo>
                  <a:cubicBezTo>
                    <a:pt x="758" y="2"/>
                    <a:pt x="731" y="0"/>
                    <a:pt x="70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2968800" y="4112475"/>
              <a:ext cx="37550" cy="35500"/>
            </a:xfrm>
            <a:custGeom>
              <a:avLst/>
              <a:gdLst/>
              <a:ahLst/>
              <a:cxnLst/>
              <a:rect l="l" t="t" r="r" b="b"/>
              <a:pathLst>
                <a:path w="1502" h="1420" extrusionOk="0">
                  <a:moveTo>
                    <a:pt x="736" y="0"/>
                  </a:moveTo>
                  <a:cubicBezTo>
                    <a:pt x="380" y="0"/>
                    <a:pt x="59" y="287"/>
                    <a:pt x="25" y="658"/>
                  </a:cubicBezTo>
                  <a:cubicBezTo>
                    <a:pt x="1" y="896"/>
                    <a:pt x="96" y="1122"/>
                    <a:pt x="263" y="1277"/>
                  </a:cubicBezTo>
                  <a:cubicBezTo>
                    <a:pt x="382" y="1349"/>
                    <a:pt x="525" y="1408"/>
                    <a:pt x="703" y="1420"/>
                  </a:cubicBezTo>
                  <a:lnTo>
                    <a:pt x="775" y="1420"/>
                  </a:lnTo>
                  <a:cubicBezTo>
                    <a:pt x="918" y="1408"/>
                    <a:pt x="1073" y="1349"/>
                    <a:pt x="1192" y="1265"/>
                  </a:cubicBezTo>
                  <a:cubicBezTo>
                    <a:pt x="1334" y="1146"/>
                    <a:pt x="1430" y="979"/>
                    <a:pt x="1454" y="777"/>
                  </a:cubicBezTo>
                  <a:cubicBezTo>
                    <a:pt x="1501" y="396"/>
                    <a:pt x="1203" y="39"/>
                    <a:pt x="799" y="3"/>
                  </a:cubicBezTo>
                  <a:cubicBezTo>
                    <a:pt x="778" y="1"/>
                    <a:pt x="757" y="0"/>
                    <a:pt x="7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1008750" y="4285475"/>
              <a:ext cx="20850" cy="20875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215" y="1"/>
                    <a:pt x="72" y="132"/>
                    <a:pt x="24" y="310"/>
                  </a:cubicBezTo>
                  <a:cubicBezTo>
                    <a:pt x="24" y="322"/>
                    <a:pt x="12" y="358"/>
                    <a:pt x="12" y="370"/>
                  </a:cubicBezTo>
                  <a:cubicBezTo>
                    <a:pt x="0" y="489"/>
                    <a:pt x="36" y="596"/>
                    <a:pt x="107" y="679"/>
                  </a:cubicBezTo>
                  <a:cubicBezTo>
                    <a:pt x="131" y="715"/>
                    <a:pt x="167" y="739"/>
                    <a:pt x="191" y="751"/>
                  </a:cubicBezTo>
                  <a:cubicBezTo>
                    <a:pt x="250" y="798"/>
                    <a:pt x="310" y="834"/>
                    <a:pt x="381" y="834"/>
                  </a:cubicBezTo>
                  <a:cubicBezTo>
                    <a:pt x="389" y="834"/>
                    <a:pt x="396" y="835"/>
                    <a:pt x="404" y="835"/>
                  </a:cubicBezTo>
                  <a:cubicBezTo>
                    <a:pt x="620" y="835"/>
                    <a:pt x="799" y="672"/>
                    <a:pt x="834" y="453"/>
                  </a:cubicBezTo>
                  <a:lnTo>
                    <a:pt x="834" y="417"/>
                  </a:lnTo>
                  <a:cubicBezTo>
                    <a:pt x="834" y="203"/>
                    <a:pt x="679" y="24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1388550" y="4405125"/>
              <a:ext cx="20875" cy="20950"/>
            </a:xfrm>
            <a:custGeom>
              <a:avLst/>
              <a:gdLst/>
              <a:ahLst/>
              <a:cxnLst/>
              <a:rect l="l" t="t" r="r" b="b"/>
              <a:pathLst>
                <a:path w="835" h="838" extrusionOk="0">
                  <a:moveTo>
                    <a:pt x="465" y="1"/>
                  </a:moveTo>
                  <a:cubicBezTo>
                    <a:pt x="405" y="1"/>
                    <a:pt x="346" y="1"/>
                    <a:pt x="298" y="13"/>
                  </a:cubicBezTo>
                  <a:cubicBezTo>
                    <a:pt x="239" y="37"/>
                    <a:pt x="191" y="60"/>
                    <a:pt x="155" y="108"/>
                  </a:cubicBezTo>
                  <a:cubicBezTo>
                    <a:pt x="72" y="168"/>
                    <a:pt x="13" y="275"/>
                    <a:pt x="13" y="370"/>
                  </a:cubicBezTo>
                  <a:cubicBezTo>
                    <a:pt x="1" y="477"/>
                    <a:pt x="36" y="572"/>
                    <a:pt x="96" y="656"/>
                  </a:cubicBezTo>
                  <a:cubicBezTo>
                    <a:pt x="155" y="751"/>
                    <a:pt x="251" y="822"/>
                    <a:pt x="394" y="834"/>
                  </a:cubicBezTo>
                  <a:cubicBezTo>
                    <a:pt x="409" y="836"/>
                    <a:pt x="425" y="837"/>
                    <a:pt x="441" y="837"/>
                  </a:cubicBezTo>
                  <a:cubicBezTo>
                    <a:pt x="520" y="837"/>
                    <a:pt x="596" y="813"/>
                    <a:pt x="656" y="763"/>
                  </a:cubicBezTo>
                  <a:cubicBezTo>
                    <a:pt x="751" y="703"/>
                    <a:pt x="822" y="584"/>
                    <a:pt x="834" y="465"/>
                  </a:cubicBezTo>
                  <a:cubicBezTo>
                    <a:pt x="834" y="394"/>
                    <a:pt x="834" y="334"/>
                    <a:pt x="810" y="275"/>
                  </a:cubicBezTo>
                  <a:lnTo>
                    <a:pt x="810" y="251"/>
                  </a:lnTo>
                  <a:cubicBezTo>
                    <a:pt x="751" y="120"/>
                    <a:pt x="632" y="13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1214725" y="4506025"/>
              <a:ext cx="20850" cy="20900"/>
            </a:xfrm>
            <a:custGeom>
              <a:avLst/>
              <a:gdLst/>
              <a:ahLst/>
              <a:cxnLst/>
              <a:rect l="l" t="t" r="r" b="b"/>
              <a:pathLst>
                <a:path w="834" h="836" extrusionOk="0">
                  <a:moveTo>
                    <a:pt x="425" y="0"/>
                  </a:moveTo>
                  <a:cubicBezTo>
                    <a:pt x="200" y="0"/>
                    <a:pt x="23" y="141"/>
                    <a:pt x="0" y="370"/>
                  </a:cubicBezTo>
                  <a:cubicBezTo>
                    <a:pt x="0" y="430"/>
                    <a:pt x="0" y="501"/>
                    <a:pt x="36" y="561"/>
                  </a:cubicBezTo>
                  <a:cubicBezTo>
                    <a:pt x="96" y="716"/>
                    <a:pt x="215" y="823"/>
                    <a:pt x="381" y="835"/>
                  </a:cubicBezTo>
                  <a:cubicBezTo>
                    <a:pt x="389" y="835"/>
                    <a:pt x="396" y="835"/>
                    <a:pt x="404" y="835"/>
                  </a:cubicBezTo>
                  <a:cubicBezTo>
                    <a:pt x="631" y="835"/>
                    <a:pt x="810" y="661"/>
                    <a:pt x="822" y="454"/>
                  </a:cubicBezTo>
                  <a:cubicBezTo>
                    <a:pt x="834" y="358"/>
                    <a:pt x="798" y="251"/>
                    <a:pt x="727" y="156"/>
                  </a:cubicBezTo>
                  <a:cubicBezTo>
                    <a:pt x="679" y="73"/>
                    <a:pt x="572" y="13"/>
                    <a:pt x="453" y="1"/>
                  </a:cubicBezTo>
                  <a:cubicBezTo>
                    <a:pt x="444" y="1"/>
                    <a:pt x="434" y="0"/>
                    <a:pt x="42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2064225" y="4565550"/>
              <a:ext cx="21175" cy="20600"/>
            </a:xfrm>
            <a:custGeom>
              <a:avLst/>
              <a:gdLst/>
              <a:ahLst/>
              <a:cxnLst/>
              <a:rect l="l" t="t" r="r" b="b"/>
              <a:pathLst>
                <a:path w="847" h="824" extrusionOk="0">
                  <a:moveTo>
                    <a:pt x="438" y="1"/>
                  </a:moveTo>
                  <a:cubicBezTo>
                    <a:pt x="213" y="1"/>
                    <a:pt x="36" y="142"/>
                    <a:pt x="13" y="370"/>
                  </a:cubicBezTo>
                  <a:cubicBezTo>
                    <a:pt x="1" y="609"/>
                    <a:pt x="144" y="799"/>
                    <a:pt x="394" y="823"/>
                  </a:cubicBezTo>
                  <a:cubicBezTo>
                    <a:pt x="402" y="823"/>
                    <a:pt x="411" y="824"/>
                    <a:pt x="419" y="824"/>
                  </a:cubicBezTo>
                  <a:cubicBezTo>
                    <a:pt x="645" y="824"/>
                    <a:pt x="823" y="671"/>
                    <a:pt x="834" y="442"/>
                  </a:cubicBezTo>
                  <a:cubicBezTo>
                    <a:pt x="846" y="204"/>
                    <a:pt x="691" y="13"/>
                    <a:pt x="465" y="1"/>
                  </a:cubicBezTo>
                  <a:cubicBezTo>
                    <a:pt x="456" y="1"/>
                    <a:pt x="447" y="1"/>
                    <a:pt x="4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3153650" y="4535800"/>
              <a:ext cx="20875" cy="20900"/>
            </a:xfrm>
            <a:custGeom>
              <a:avLst/>
              <a:gdLst/>
              <a:ahLst/>
              <a:cxnLst/>
              <a:rect l="l" t="t" r="r" b="b"/>
              <a:pathLst>
                <a:path w="835" h="836" extrusionOk="0">
                  <a:moveTo>
                    <a:pt x="406" y="1"/>
                  </a:moveTo>
                  <a:cubicBezTo>
                    <a:pt x="251" y="13"/>
                    <a:pt x="132" y="84"/>
                    <a:pt x="60" y="203"/>
                  </a:cubicBezTo>
                  <a:cubicBezTo>
                    <a:pt x="36" y="251"/>
                    <a:pt x="13" y="310"/>
                    <a:pt x="1" y="382"/>
                  </a:cubicBezTo>
                  <a:cubicBezTo>
                    <a:pt x="1" y="465"/>
                    <a:pt x="13" y="537"/>
                    <a:pt x="48" y="596"/>
                  </a:cubicBezTo>
                  <a:cubicBezTo>
                    <a:pt x="96" y="679"/>
                    <a:pt x="167" y="763"/>
                    <a:pt x="251" y="798"/>
                  </a:cubicBezTo>
                  <a:cubicBezTo>
                    <a:pt x="298" y="822"/>
                    <a:pt x="334" y="834"/>
                    <a:pt x="370" y="834"/>
                  </a:cubicBezTo>
                  <a:cubicBezTo>
                    <a:pt x="382" y="835"/>
                    <a:pt x="394" y="836"/>
                    <a:pt x="406" y="836"/>
                  </a:cubicBezTo>
                  <a:cubicBezTo>
                    <a:pt x="513" y="836"/>
                    <a:pt x="618" y="790"/>
                    <a:pt x="703" y="715"/>
                  </a:cubicBezTo>
                  <a:cubicBezTo>
                    <a:pt x="739" y="668"/>
                    <a:pt x="775" y="620"/>
                    <a:pt x="787" y="560"/>
                  </a:cubicBezTo>
                  <a:cubicBezTo>
                    <a:pt x="810" y="537"/>
                    <a:pt x="822" y="489"/>
                    <a:pt x="822" y="465"/>
                  </a:cubicBezTo>
                  <a:cubicBezTo>
                    <a:pt x="834" y="322"/>
                    <a:pt x="775" y="203"/>
                    <a:pt x="703" y="120"/>
                  </a:cubicBezTo>
                  <a:cubicBezTo>
                    <a:pt x="644" y="60"/>
                    <a:pt x="548" y="13"/>
                    <a:pt x="45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1938625" y="4462425"/>
              <a:ext cx="21450" cy="20550"/>
            </a:xfrm>
            <a:custGeom>
              <a:avLst/>
              <a:gdLst/>
              <a:ahLst/>
              <a:cxnLst/>
              <a:rect l="l" t="t" r="r" b="b"/>
              <a:pathLst>
                <a:path w="858" h="822" extrusionOk="0">
                  <a:moveTo>
                    <a:pt x="390" y="1"/>
                  </a:moveTo>
                  <a:cubicBezTo>
                    <a:pt x="293" y="1"/>
                    <a:pt x="202" y="43"/>
                    <a:pt x="143" y="102"/>
                  </a:cubicBezTo>
                  <a:cubicBezTo>
                    <a:pt x="72" y="162"/>
                    <a:pt x="24" y="269"/>
                    <a:pt x="12" y="376"/>
                  </a:cubicBezTo>
                  <a:cubicBezTo>
                    <a:pt x="0" y="602"/>
                    <a:pt x="143" y="793"/>
                    <a:pt x="358" y="816"/>
                  </a:cubicBezTo>
                  <a:lnTo>
                    <a:pt x="381" y="816"/>
                  </a:lnTo>
                  <a:cubicBezTo>
                    <a:pt x="402" y="820"/>
                    <a:pt x="423" y="822"/>
                    <a:pt x="443" y="822"/>
                  </a:cubicBezTo>
                  <a:cubicBezTo>
                    <a:pt x="632" y="822"/>
                    <a:pt x="791" y="679"/>
                    <a:pt x="834" y="507"/>
                  </a:cubicBezTo>
                  <a:cubicBezTo>
                    <a:pt x="834" y="495"/>
                    <a:pt x="846" y="471"/>
                    <a:pt x="846" y="447"/>
                  </a:cubicBezTo>
                  <a:cubicBezTo>
                    <a:pt x="858" y="209"/>
                    <a:pt x="691" y="19"/>
                    <a:pt x="453" y="7"/>
                  </a:cubicBezTo>
                  <a:cubicBezTo>
                    <a:pt x="432" y="3"/>
                    <a:pt x="411" y="1"/>
                    <a:pt x="39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2063050" y="4381300"/>
              <a:ext cx="20850" cy="20650"/>
            </a:xfrm>
            <a:custGeom>
              <a:avLst/>
              <a:gdLst/>
              <a:ahLst/>
              <a:cxnLst/>
              <a:rect l="l" t="t" r="r" b="b"/>
              <a:pathLst>
                <a:path w="834" h="826" extrusionOk="0">
                  <a:moveTo>
                    <a:pt x="437" y="1"/>
                  </a:moveTo>
                  <a:cubicBezTo>
                    <a:pt x="212" y="1"/>
                    <a:pt x="35" y="142"/>
                    <a:pt x="24" y="371"/>
                  </a:cubicBezTo>
                  <a:cubicBezTo>
                    <a:pt x="0" y="573"/>
                    <a:pt x="107" y="728"/>
                    <a:pt x="274" y="787"/>
                  </a:cubicBezTo>
                  <a:cubicBezTo>
                    <a:pt x="322" y="811"/>
                    <a:pt x="346" y="823"/>
                    <a:pt x="393" y="823"/>
                  </a:cubicBezTo>
                  <a:cubicBezTo>
                    <a:pt x="408" y="825"/>
                    <a:pt x="424" y="825"/>
                    <a:pt x="439" y="825"/>
                  </a:cubicBezTo>
                  <a:cubicBezTo>
                    <a:pt x="646" y="825"/>
                    <a:pt x="823" y="676"/>
                    <a:pt x="834" y="454"/>
                  </a:cubicBezTo>
                  <a:lnTo>
                    <a:pt x="834" y="406"/>
                  </a:lnTo>
                  <a:cubicBezTo>
                    <a:pt x="834" y="192"/>
                    <a:pt x="691" y="13"/>
                    <a:pt x="465" y="1"/>
                  </a:cubicBezTo>
                  <a:cubicBezTo>
                    <a:pt x="455" y="1"/>
                    <a:pt x="446" y="1"/>
                    <a:pt x="43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" name="Google Shape;996;p8"/>
          <p:cNvGrpSpPr/>
          <p:nvPr/>
        </p:nvGrpSpPr>
        <p:grpSpPr>
          <a:xfrm flipH="1">
            <a:off x="5463073" y="3282339"/>
            <a:ext cx="3680939" cy="1565485"/>
            <a:chOff x="889075" y="3382100"/>
            <a:chExt cx="2866775" cy="1219225"/>
          </a:xfrm>
        </p:grpSpPr>
        <p:sp>
          <p:nvSpPr>
            <p:cNvPr id="997" name="Google Shape;997;p8"/>
            <p:cNvSpPr/>
            <p:nvPr/>
          </p:nvSpPr>
          <p:spPr>
            <a:xfrm>
              <a:off x="2285400" y="4527175"/>
              <a:ext cx="133950" cy="42000"/>
            </a:xfrm>
            <a:custGeom>
              <a:avLst/>
              <a:gdLst/>
              <a:ahLst/>
              <a:cxnLst/>
              <a:rect l="l" t="t" r="r" b="b"/>
              <a:pathLst>
                <a:path w="5358" h="1680" extrusionOk="0">
                  <a:moveTo>
                    <a:pt x="4906" y="0"/>
                  </a:moveTo>
                  <a:lnTo>
                    <a:pt x="72" y="1203"/>
                  </a:lnTo>
                  <a:lnTo>
                    <a:pt x="0" y="1679"/>
                  </a:lnTo>
                  <a:lnTo>
                    <a:pt x="5358" y="358"/>
                  </a:lnTo>
                  <a:lnTo>
                    <a:pt x="5334" y="215"/>
                  </a:lnTo>
                  <a:lnTo>
                    <a:pt x="490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2429750" y="45274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2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2111850" y="4560225"/>
              <a:ext cx="163750" cy="40800"/>
            </a:xfrm>
            <a:custGeom>
              <a:avLst/>
              <a:gdLst/>
              <a:ahLst/>
              <a:cxnLst/>
              <a:rect l="l" t="t" r="r" b="b"/>
              <a:pathLst>
                <a:path w="6550" h="1632" extrusionOk="0">
                  <a:moveTo>
                    <a:pt x="6549" y="0"/>
                  </a:moveTo>
                  <a:lnTo>
                    <a:pt x="1" y="1631"/>
                  </a:lnTo>
                  <a:lnTo>
                    <a:pt x="1858" y="1631"/>
                  </a:lnTo>
                  <a:lnTo>
                    <a:pt x="6478" y="476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2427075" y="452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2427075" y="452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2428575" y="45256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2426775" y="452420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" y="0"/>
                  </a:moveTo>
                  <a:cubicBezTo>
                    <a:pt x="13" y="12"/>
                    <a:pt x="24" y="12"/>
                    <a:pt x="36" y="36"/>
                  </a:cubicBezTo>
                  <a:cubicBezTo>
                    <a:pt x="36" y="12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2428275" y="4525400"/>
              <a:ext cx="325" cy="30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2" y="12"/>
                  </a:moveTo>
                  <a:cubicBezTo>
                    <a:pt x="12" y="0"/>
                    <a:pt x="0" y="0"/>
                    <a:pt x="12" y="12"/>
                  </a:cubicBezTo>
                  <a:cubicBezTo>
                    <a:pt x="0" y="0"/>
                    <a:pt x="12" y="0"/>
                    <a:pt x="12" y="12"/>
                  </a:cubicBezTo>
                  <a:cubicBezTo>
                    <a:pt x="12" y="0"/>
                    <a:pt x="12" y="0"/>
                    <a:pt x="12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2115725" y="4376850"/>
              <a:ext cx="176250" cy="92600"/>
            </a:xfrm>
            <a:custGeom>
              <a:avLst/>
              <a:gdLst/>
              <a:ahLst/>
              <a:cxnLst/>
              <a:rect l="l" t="t" r="r" b="b"/>
              <a:pathLst>
                <a:path w="7050" h="3704" extrusionOk="0">
                  <a:moveTo>
                    <a:pt x="429" y="1"/>
                  </a:moveTo>
                  <a:lnTo>
                    <a:pt x="1" y="287"/>
                  </a:lnTo>
                  <a:lnTo>
                    <a:pt x="6978" y="3704"/>
                  </a:lnTo>
                  <a:lnTo>
                    <a:pt x="7049" y="3251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2300575" y="4463175"/>
              <a:ext cx="126525" cy="69375"/>
            </a:xfrm>
            <a:custGeom>
              <a:avLst/>
              <a:gdLst/>
              <a:ahLst/>
              <a:cxnLst/>
              <a:rect l="l" t="t" r="r" b="b"/>
              <a:pathLst>
                <a:path w="5061" h="2775" extrusionOk="0">
                  <a:moveTo>
                    <a:pt x="5041" y="2436"/>
                  </a:moveTo>
                  <a:cubicBezTo>
                    <a:pt x="5047" y="2441"/>
                    <a:pt x="5061" y="2441"/>
                    <a:pt x="5061" y="2441"/>
                  </a:cubicBezTo>
                  <a:cubicBezTo>
                    <a:pt x="5054" y="2440"/>
                    <a:pt x="5047" y="2438"/>
                    <a:pt x="5041" y="2436"/>
                  </a:cubicBezTo>
                  <a:close/>
                  <a:moveTo>
                    <a:pt x="72" y="1"/>
                  </a:moveTo>
                  <a:lnTo>
                    <a:pt x="0" y="465"/>
                  </a:lnTo>
                  <a:lnTo>
                    <a:pt x="4299" y="2560"/>
                  </a:lnTo>
                  <a:lnTo>
                    <a:pt x="4727" y="2775"/>
                  </a:lnTo>
                  <a:lnTo>
                    <a:pt x="4715" y="2656"/>
                  </a:lnTo>
                  <a:cubicBezTo>
                    <a:pt x="4703" y="2537"/>
                    <a:pt x="4787" y="2418"/>
                    <a:pt x="4930" y="2418"/>
                  </a:cubicBezTo>
                  <a:cubicBezTo>
                    <a:pt x="4960" y="2418"/>
                    <a:pt x="5000" y="2426"/>
                    <a:pt x="5041" y="2436"/>
                  </a:cubicBezTo>
                  <a:lnTo>
                    <a:pt x="5041" y="2436"/>
                  </a:lnTo>
                  <a:cubicBezTo>
                    <a:pt x="5038" y="2435"/>
                    <a:pt x="5037" y="2433"/>
                    <a:pt x="5037" y="243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1777600" y="4208100"/>
              <a:ext cx="336950" cy="170275"/>
            </a:xfrm>
            <a:custGeom>
              <a:avLst/>
              <a:gdLst/>
              <a:ahLst/>
              <a:cxnLst/>
              <a:rect l="l" t="t" r="r" b="b"/>
              <a:pathLst>
                <a:path w="13478" h="6811" extrusionOk="0">
                  <a:moveTo>
                    <a:pt x="143" y="0"/>
                  </a:moveTo>
                  <a:cubicBezTo>
                    <a:pt x="119" y="131"/>
                    <a:pt x="83" y="262"/>
                    <a:pt x="0" y="369"/>
                  </a:cubicBezTo>
                  <a:lnTo>
                    <a:pt x="72" y="452"/>
                  </a:lnTo>
                  <a:lnTo>
                    <a:pt x="13049" y="6810"/>
                  </a:lnTo>
                  <a:lnTo>
                    <a:pt x="13478" y="652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2429750" y="452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2427075" y="452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2428575" y="45254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cubicBezTo>
                    <a:pt x="0" y="0"/>
                    <a:pt x="0" y="0"/>
                    <a:pt x="0" y="12"/>
                  </a:cubicBezTo>
                  <a:cubicBezTo>
                    <a:pt x="0" y="0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679325" y="4491150"/>
              <a:ext cx="76525" cy="109875"/>
            </a:xfrm>
            <a:custGeom>
              <a:avLst/>
              <a:gdLst/>
              <a:ahLst/>
              <a:cxnLst/>
              <a:rect l="l" t="t" r="r" b="b"/>
              <a:pathLst>
                <a:path w="3061" h="4395" extrusionOk="0">
                  <a:moveTo>
                    <a:pt x="405" y="1"/>
                  </a:moveTo>
                  <a:lnTo>
                    <a:pt x="0" y="203"/>
                  </a:lnTo>
                  <a:lnTo>
                    <a:pt x="2536" y="4394"/>
                  </a:lnTo>
                  <a:lnTo>
                    <a:pt x="3060" y="439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3424225" y="4426275"/>
              <a:ext cx="150925" cy="98550"/>
            </a:xfrm>
            <a:custGeom>
              <a:avLst/>
              <a:gdLst/>
              <a:ahLst/>
              <a:cxnLst/>
              <a:rect l="l" t="t" r="r" b="b"/>
              <a:pathLst>
                <a:path w="6037" h="3942" extrusionOk="0">
                  <a:moveTo>
                    <a:pt x="108" y="0"/>
                  </a:moveTo>
                  <a:cubicBezTo>
                    <a:pt x="120" y="0"/>
                    <a:pt x="131" y="24"/>
                    <a:pt x="143" y="24"/>
                  </a:cubicBezTo>
                  <a:cubicBezTo>
                    <a:pt x="131" y="0"/>
                    <a:pt x="120" y="0"/>
                    <a:pt x="108" y="0"/>
                  </a:cubicBezTo>
                  <a:close/>
                  <a:moveTo>
                    <a:pt x="143" y="24"/>
                  </a:moveTo>
                  <a:cubicBezTo>
                    <a:pt x="179" y="48"/>
                    <a:pt x="203" y="84"/>
                    <a:pt x="227" y="119"/>
                  </a:cubicBezTo>
                  <a:cubicBezTo>
                    <a:pt x="262" y="238"/>
                    <a:pt x="227" y="357"/>
                    <a:pt x="108" y="417"/>
                  </a:cubicBezTo>
                  <a:lnTo>
                    <a:pt x="1" y="465"/>
                  </a:lnTo>
                  <a:lnTo>
                    <a:pt x="5799" y="3941"/>
                  </a:lnTo>
                  <a:cubicBezTo>
                    <a:pt x="5835" y="3798"/>
                    <a:pt x="5918" y="3667"/>
                    <a:pt x="6037" y="3560"/>
                  </a:cubicBezTo>
                  <a:lnTo>
                    <a:pt x="143" y="24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3171525" y="4426275"/>
              <a:ext cx="259275" cy="123550"/>
            </a:xfrm>
            <a:custGeom>
              <a:avLst/>
              <a:gdLst/>
              <a:ahLst/>
              <a:cxnLst/>
              <a:rect l="l" t="t" r="r" b="b"/>
              <a:pathLst>
                <a:path w="10371" h="4942" extrusionOk="0">
                  <a:moveTo>
                    <a:pt x="10085" y="0"/>
                  </a:moveTo>
                  <a:cubicBezTo>
                    <a:pt x="10073" y="0"/>
                    <a:pt x="10061" y="0"/>
                    <a:pt x="10049" y="24"/>
                  </a:cubicBezTo>
                  <a:lnTo>
                    <a:pt x="0" y="4501"/>
                  </a:lnTo>
                  <a:cubicBezTo>
                    <a:pt x="83" y="4584"/>
                    <a:pt x="131" y="4703"/>
                    <a:pt x="119" y="4834"/>
                  </a:cubicBezTo>
                  <a:cubicBezTo>
                    <a:pt x="107" y="4870"/>
                    <a:pt x="95" y="4918"/>
                    <a:pt x="72" y="4941"/>
                  </a:cubicBezTo>
                  <a:lnTo>
                    <a:pt x="10109" y="465"/>
                  </a:lnTo>
                  <a:lnTo>
                    <a:pt x="10216" y="417"/>
                  </a:lnTo>
                  <a:cubicBezTo>
                    <a:pt x="10335" y="381"/>
                    <a:pt x="10370" y="238"/>
                    <a:pt x="10335" y="119"/>
                  </a:cubicBezTo>
                  <a:cubicBezTo>
                    <a:pt x="10311" y="84"/>
                    <a:pt x="10287" y="48"/>
                    <a:pt x="10239" y="24"/>
                  </a:cubicBezTo>
                  <a:cubicBezTo>
                    <a:pt x="10228" y="0"/>
                    <a:pt x="10204" y="0"/>
                    <a:pt x="1019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3599850" y="4534025"/>
              <a:ext cx="100925" cy="67000"/>
            </a:xfrm>
            <a:custGeom>
              <a:avLst/>
              <a:gdLst/>
              <a:ahLst/>
              <a:cxnLst/>
              <a:rect l="l" t="t" r="r" b="b"/>
              <a:pathLst>
                <a:path w="4037" h="2680" extrusionOk="0">
                  <a:moveTo>
                    <a:pt x="322" y="0"/>
                  </a:moveTo>
                  <a:lnTo>
                    <a:pt x="131" y="96"/>
                  </a:lnTo>
                  <a:cubicBezTo>
                    <a:pt x="107" y="179"/>
                    <a:pt x="60" y="250"/>
                    <a:pt x="0" y="310"/>
                  </a:cubicBezTo>
                  <a:lnTo>
                    <a:pt x="3274" y="2679"/>
                  </a:lnTo>
                  <a:lnTo>
                    <a:pt x="4036" y="2679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3456675" y="4539975"/>
              <a:ext cx="126825" cy="61050"/>
            </a:xfrm>
            <a:custGeom>
              <a:avLst/>
              <a:gdLst/>
              <a:ahLst/>
              <a:cxnLst/>
              <a:rect l="l" t="t" r="r" b="b"/>
              <a:pathLst>
                <a:path w="5073" h="2442" extrusionOk="0">
                  <a:moveTo>
                    <a:pt x="4620" y="0"/>
                  </a:moveTo>
                  <a:lnTo>
                    <a:pt x="0" y="2441"/>
                  </a:lnTo>
                  <a:lnTo>
                    <a:pt x="965" y="2441"/>
                  </a:lnTo>
                  <a:lnTo>
                    <a:pt x="5072" y="274"/>
                  </a:lnTo>
                  <a:cubicBezTo>
                    <a:pt x="4882" y="250"/>
                    <a:pt x="4715" y="143"/>
                    <a:pt x="462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3602825" y="4479850"/>
              <a:ext cx="91100" cy="56275"/>
            </a:xfrm>
            <a:custGeom>
              <a:avLst/>
              <a:gdLst/>
              <a:ahLst/>
              <a:cxnLst/>
              <a:rect l="l" t="t" r="r" b="b"/>
              <a:pathLst>
                <a:path w="3644" h="2251" extrusionOk="0">
                  <a:moveTo>
                    <a:pt x="3382" y="0"/>
                  </a:moveTo>
                  <a:cubicBezTo>
                    <a:pt x="3405" y="60"/>
                    <a:pt x="3441" y="131"/>
                    <a:pt x="3417" y="215"/>
                  </a:cubicBezTo>
                  <a:cubicBezTo>
                    <a:pt x="3407" y="388"/>
                    <a:pt x="3258" y="541"/>
                    <a:pt x="3088" y="541"/>
                  </a:cubicBezTo>
                  <a:cubicBezTo>
                    <a:pt x="3071" y="541"/>
                    <a:pt x="3054" y="539"/>
                    <a:pt x="3036" y="536"/>
                  </a:cubicBezTo>
                  <a:cubicBezTo>
                    <a:pt x="2882" y="524"/>
                    <a:pt x="2786" y="429"/>
                    <a:pt x="2739" y="310"/>
                  </a:cubicBezTo>
                  <a:lnTo>
                    <a:pt x="12" y="1751"/>
                  </a:lnTo>
                  <a:cubicBezTo>
                    <a:pt x="60" y="1834"/>
                    <a:pt x="72" y="1941"/>
                    <a:pt x="60" y="2048"/>
                  </a:cubicBezTo>
                  <a:cubicBezTo>
                    <a:pt x="60" y="2120"/>
                    <a:pt x="24" y="2191"/>
                    <a:pt x="0" y="2251"/>
                  </a:cubicBezTo>
                  <a:lnTo>
                    <a:pt x="191" y="2144"/>
                  </a:lnTo>
                  <a:lnTo>
                    <a:pt x="3060" y="643"/>
                  </a:lnTo>
                  <a:lnTo>
                    <a:pt x="3465" y="441"/>
                  </a:lnTo>
                  <a:lnTo>
                    <a:pt x="3501" y="417"/>
                  </a:lnTo>
                  <a:cubicBezTo>
                    <a:pt x="3596" y="358"/>
                    <a:pt x="3644" y="227"/>
                    <a:pt x="3584" y="119"/>
                  </a:cubicBezTo>
                  <a:cubicBezTo>
                    <a:pt x="3572" y="84"/>
                    <a:pt x="3536" y="48"/>
                    <a:pt x="3501" y="36"/>
                  </a:cubicBezTo>
                  <a:cubicBezTo>
                    <a:pt x="3465" y="12"/>
                    <a:pt x="3417" y="0"/>
                    <a:pt x="338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2987850" y="4144100"/>
              <a:ext cx="175650" cy="396800"/>
            </a:xfrm>
            <a:custGeom>
              <a:avLst/>
              <a:gdLst/>
              <a:ahLst/>
              <a:cxnLst/>
              <a:rect l="l" t="t" r="r" b="b"/>
              <a:pathLst>
                <a:path w="7026" h="15872" extrusionOk="0">
                  <a:moveTo>
                    <a:pt x="418" y="0"/>
                  </a:moveTo>
                  <a:cubicBezTo>
                    <a:pt x="299" y="84"/>
                    <a:pt x="144" y="143"/>
                    <a:pt x="1" y="155"/>
                  </a:cubicBezTo>
                  <a:lnTo>
                    <a:pt x="6621" y="15847"/>
                  </a:lnTo>
                  <a:cubicBezTo>
                    <a:pt x="6645" y="15847"/>
                    <a:pt x="6668" y="15859"/>
                    <a:pt x="6680" y="15871"/>
                  </a:cubicBezTo>
                  <a:cubicBezTo>
                    <a:pt x="6752" y="15752"/>
                    <a:pt x="6871" y="15681"/>
                    <a:pt x="7026" y="1568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3159900" y="4553675"/>
              <a:ext cx="31275" cy="47350"/>
            </a:xfrm>
            <a:custGeom>
              <a:avLst/>
              <a:gdLst/>
              <a:ahLst/>
              <a:cxnLst/>
              <a:rect l="l" t="t" r="r" b="b"/>
              <a:pathLst>
                <a:path w="1251" h="1894" extrusionOk="0">
                  <a:moveTo>
                    <a:pt x="453" y="0"/>
                  </a:moveTo>
                  <a:cubicBezTo>
                    <a:pt x="368" y="75"/>
                    <a:pt x="282" y="121"/>
                    <a:pt x="162" y="121"/>
                  </a:cubicBezTo>
                  <a:cubicBezTo>
                    <a:pt x="148" y="121"/>
                    <a:pt x="134" y="120"/>
                    <a:pt x="120" y="119"/>
                  </a:cubicBezTo>
                  <a:cubicBezTo>
                    <a:pt x="84" y="119"/>
                    <a:pt x="36" y="107"/>
                    <a:pt x="1" y="83"/>
                  </a:cubicBezTo>
                  <a:lnTo>
                    <a:pt x="1" y="83"/>
                  </a:lnTo>
                  <a:lnTo>
                    <a:pt x="763" y="1893"/>
                  </a:lnTo>
                  <a:lnTo>
                    <a:pt x="1251" y="1893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2998275" y="4539850"/>
              <a:ext cx="156900" cy="61175"/>
            </a:xfrm>
            <a:custGeom>
              <a:avLst/>
              <a:gdLst/>
              <a:ahLst/>
              <a:cxnLst/>
              <a:rect l="l" t="t" r="r" b="b"/>
              <a:pathLst>
                <a:path w="6276" h="2447" extrusionOk="0">
                  <a:moveTo>
                    <a:pt x="6157" y="1"/>
                  </a:moveTo>
                  <a:cubicBezTo>
                    <a:pt x="6134" y="1"/>
                    <a:pt x="6111" y="10"/>
                    <a:pt x="6085" y="29"/>
                  </a:cubicBezTo>
                  <a:lnTo>
                    <a:pt x="1" y="2446"/>
                  </a:lnTo>
                  <a:lnTo>
                    <a:pt x="1203" y="2446"/>
                  </a:lnTo>
                  <a:lnTo>
                    <a:pt x="6251" y="446"/>
                  </a:lnTo>
                  <a:cubicBezTo>
                    <a:pt x="6251" y="434"/>
                    <a:pt x="6251" y="434"/>
                    <a:pt x="6263" y="434"/>
                  </a:cubicBezTo>
                  <a:cubicBezTo>
                    <a:pt x="6228" y="375"/>
                    <a:pt x="6216" y="303"/>
                    <a:pt x="6216" y="220"/>
                  </a:cubicBezTo>
                  <a:cubicBezTo>
                    <a:pt x="6216" y="160"/>
                    <a:pt x="6251" y="101"/>
                    <a:pt x="6275" y="41"/>
                  </a:cubicBezTo>
                  <a:cubicBezTo>
                    <a:pt x="6263" y="29"/>
                    <a:pt x="6228" y="29"/>
                    <a:pt x="6216" y="17"/>
                  </a:cubicBezTo>
                  <a:cubicBezTo>
                    <a:pt x="6194" y="7"/>
                    <a:pt x="6175" y="1"/>
                    <a:pt x="615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2838450" y="4144100"/>
              <a:ext cx="147950" cy="456925"/>
            </a:xfrm>
            <a:custGeom>
              <a:avLst/>
              <a:gdLst/>
              <a:ahLst/>
              <a:cxnLst/>
              <a:rect l="l" t="t" r="r" b="b"/>
              <a:pathLst>
                <a:path w="5918" h="18277" extrusionOk="0">
                  <a:moveTo>
                    <a:pt x="5501" y="0"/>
                  </a:moveTo>
                  <a:lnTo>
                    <a:pt x="0" y="18276"/>
                  </a:lnTo>
                  <a:lnTo>
                    <a:pt x="464" y="18276"/>
                  </a:lnTo>
                  <a:lnTo>
                    <a:pt x="5917" y="155"/>
                  </a:lnTo>
                  <a:cubicBezTo>
                    <a:pt x="5751" y="143"/>
                    <a:pt x="5596" y="84"/>
                    <a:pt x="550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2418450" y="4523000"/>
              <a:ext cx="17875" cy="77425"/>
            </a:xfrm>
            <a:custGeom>
              <a:avLst/>
              <a:gdLst/>
              <a:ahLst/>
              <a:cxnLst/>
              <a:rect l="l" t="t" r="r" b="b"/>
              <a:pathLst>
                <a:path w="715" h="3097" extrusionOk="0">
                  <a:moveTo>
                    <a:pt x="357" y="1"/>
                  </a:moveTo>
                  <a:cubicBezTo>
                    <a:pt x="328" y="13"/>
                    <a:pt x="301" y="13"/>
                    <a:pt x="277" y="13"/>
                  </a:cubicBezTo>
                  <a:cubicBezTo>
                    <a:pt x="253" y="13"/>
                    <a:pt x="232" y="13"/>
                    <a:pt x="215" y="25"/>
                  </a:cubicBezTo>
                  <a:cubicBezTo>
                    <a:pt x="96" y="37"/>
                    <a:pt x="0" y="144"/>
                    <a:pt x="0" y="263"/>
                  </a:cubicBezTo>
                  <a:lnTo>
                    <a:pt x="12" y="382"/>
                  </a:lnTo>
                  <a:lnTo>
                    <a:pt x="36" y="513"/>
                  </a:lnTo>
                  <a:lnTo>
                    <a:pt x="274" y="3096"/>
                  </a:lnTo>
                  <a:lnTo>
                    <a:pt x="715" y="3096"/>
                  </a:lnTo>
                  <a:lnTo>
                    <a:pt x="465" y="203"/>
                  </a:lnTo>
                  <a:lnTo>
                    <a:pt x="465" y="179"/>
                  </a:lnTo>
                  <a:lnTo>
                    <a:pt x="465" y="156"/>
                  </a:lnTo>
                  <a:lnTo>
                    <a:pt x="465" y="132"/>
                  </a:lnTo>
                  <a:lnTo>
                    <a:pt x="465" y="120"/>
                  </a:lnTo>
                  <a:cubicBezTo>
                    <a:pt x="465" y="108"/>
                    <a:pt x="453" y="108"/>
                    <a:pt x="453" y="96"/>
                  </a:cubicBezTo>
                  <a:cubicBezTo>
                    <a:pt x="453" y="96"/>
                    <a:pt x="453" y="72"/>
                    <a:pt x="429" y="72"/>
                  </a:cubicBezTo>
                  <a:cubicBezTo>
                    <a:pt x="429" y="72"/>
                    <a:pt x="429" y="60"/>
                    <a:pt x="417" y="60"/>
                  </a:cubicBezTo>
                  <a:lnTo>
                    <a:pt x="405" y="48"/>
                  </a:lnTo>
                  <a:cubicBezTo>
                    <a:pt x="405" y="48"/>
                    <a:pt x="405" y="37"/>
                    <a:pt x="381" y="37"/>
                  </a:cubicBezTo>
                  <a:cubicBezTo>
                    <a:pt x="369" y="13"/>
                    <a:pt x="357" y="13"/>
                    <a:pt x="35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2269325" y="4231000"/>
              <a:ext cx="70575" cy="370025"/>
            </a:xfrm>
            <a:custGeom>
              <a:avLst/>
              <a:gdLst/>
              <a:ahLst/>
              <a:cxnLst/>
              <a:rect l="l" t="t" r="r" b="b"/>
              <a:pathLst>
                <a:path w="2823" h="14801" extrusionOk="0">
                  <a:moveTo>
                    <a:pt x="2810" y="1"/>
                  </a:moveTo>
                  <a:cubicBezTo>
                    <a:pt x="2810" y="72"/>
                    <a:pt x="2786" y="167"/>
                    <a:pt x="2703" y="215"/>
                  </a:cubicBezTo>
                  <a:lnTo>
                    <a:pt x="2286" y="489"/>
                  </a:lnTo>
                  <a:lnTo>
                    <a:pt x="905" y="9085"/>
                  </a:lnTo>
                  <a:lnTo>
                    <a:pt x="834" y="9538"/>
                  </a:lnTo>
                  <a:lnTo>
                    <a:pt x="250" y="13169"/>
                  </a:lnTo>
                  <a:lnTo>
                    <a:pt x="179" y="13645"/>
                  </a:lnTo>
                  <a:lnTo>
                    <a:pt x="0" y="14800"/>
                  </a:lnTo>
                  <a:lnTo>
                    <a:pt x="441" y="14800"/>
                  </a:lnTo>
                  <a:lnTo>
                    <a:pt x="655" y="13526"/>
                  </a:lnTo>
                  <a:lnTo>
                    <a:pt x="727" y="13050"/>
                  </a:lnTo>
                  <a:lnTo>
                    <a:pt x="1262" y="9752"/>
                  </a:lnTo>
                  <a:lnTo>
                    <a:pt x="1334" y="9288"/>
                  </a:lnTo>
                  <a:lnTo>
                    <a:pt x="282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1768950" y="4217025"/>
              <a:ext cx="178625" cy="268800"/>
            </a:xfrm>
            <a:custGeom>
              <a:avLst/>
              <a:gdLst/>
              <a:ahLst/>
              <a:cxnLst/>
              <a:rect l="l" t="t" r="r" b="b"/>
              <a:pathLst>
                <a:path w="7145" h="10752" extrusionOk="0">
                  <a:moveTo>
                    <a:pt x="370" y="0"/>
                  </a:moveTo>
                  <a:cubicBezTo>
                    <a:pt x="275" y="119"/>
                    <a:pt x="144" y="203"/>
                    <a:pt x="1" y="250"/>
                  </a:cubicBezTo>
                  <a:lnTo>
                    <a:pt x="6966" y="10752"/>
                  </a:lnTo>
                  <a:lnTo>
                    <a:pt x="7145" y="10621"/>
                  </a:lnTo>
                  <a:cubicBezTo>
                    <a:pt x="6918" y="10597"/>
                    <a:pt x="6787" y="10394"/>
                    <a:pt x="6799" y="10180"/>
                  </a:cubicBezTo>
                  <a:cubicBezTo>
                    <a:pt x="6811" y="10073"/>
                    <a:pt x="6859" y="9966"/>
                    <a:pt x="6930" y="9906"/>
                  </a:cubicBezTo>
                  <a:lnTo>
                    <a:pt x="429" y="8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1949050" y="4488775"/>
              <a:ext cx="83350" cy="112250"/>
            </a:xfrm>
            <a:custGeom>
              <a:avLst/>
              <a:gdLst/>
              <a:ahLst/>
              <a:cxnLst/>
              <a:rect l="l" t="t" r="r" b="b"/>
              <a:pathLst>
                <a:path w="3334" h="4490" extrusionOk="0">
                  <a:moveTo>
                    <a:pt x="369" y="1"/>
                  </a:moveTo>
                  <a:lnTo>
                    <a:pt x="0" y="263"/>
                  </a:lnTo>
                  <a:lnTo>
                    <a:pt x="2798" y="4489"/>
                  </a:lnTo>
                  <a:lnTo>
                    <a:pt x="3334" y="448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1528150" y="4542950"/>
              <a:ext cx="62250" cy="58075"/>
            </a:xfrm>
            <a:custGeom>
              <a:avLst/>
              <a:gdLst/>
              <a:ahLst/>
              <a:cxnLst/>
              <a:rect l="l" t="t" r="r" b="b"/>
              <a:pathLst>
                <a:path w="2490" h="2323" extrusionOk="0">
                  <a:moveTo>
                    <a:pt x="251" y="1"/>
                  </a:moveTo>
                  <a:lnTo>
                    <a:pt x="1" y="382"/>
                  </a:lnTo>
                  <a:lnTo>
                    <a:pt x="1858" y="2322"/>
                  </a:lnTo>
                  <a:lnTo>
                    <a:pt x="2489" y="2322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1404925" y="4411375"/>
              <a:ext cx="121475" cy="132500"/>
            </a:xfrm>
            <a:custGeom>
              <a:avLst/>
              <a:gdLst/>
              <a:ahLst/>
              <a:cxnLst/>
              <a:rect l="l" t="t" r="r" b="b"/>
              <a:pathLst>
                <a:path w="4859" h="5300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67" y="84"/>
                    <a:pt x="179" y="144"/>
                    <a:pt x="179" y="215"/>
                  </a:cubicBezTo>
                  <a:cubicBezTo>
                    <a:pt x="167" y="346"/>
                    <a:pt x="108" y="453"/>
                    <a:pt x="1" y="513"/>
                  </a:cubicBezTo>
                  <a:lnTo>
                    <a:pt x="4596" y="5299"/>
                  </a:lnTo>
                  <a:lnTo>
                    <a:pt x="4858" y="491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1219200" y="4222975"/>
              <a:ext cx="181275" cy="185450"/>
            </a:xfrm>
            <a:custGeom>
              <a:avLst/>
              <a:gdLst/>
              <a:ahLst/>
              <a:cxnLst/>
              <a:rect l="l" t="t" r="r" b="b"/>
              <a:pathLst>
                <a:path w="7251" h="7418" extrusionOk="0">
                  <a:moveTo>
                    <a:pt x="333" y="0"/>
                  </a:moveTo>
                  <a:cubicBezTo>
                    <a:pt x="238" y="119"/>
                    <a:pt x="131" y="215"/>
                    <a:pt x="0" y="298"/>
                  </a:cubicBezTo>
                  <a:lnTo>
                    <a:pt x="6846" y="7418"/>
                  </a:lnTo>
                  <a:lnTo>
                    <a:pt x="6929" y="7394"/>
                  </a:lnTo>
                  <a:cubicBezTo>
                    <a:pt x="6965" y="7358"/>
                    <a:pt x="7013" y="7335"/>
                    <a:pt x="7072" y="7299"/>
                  </a:cubicBezTo>
                  <a:lnTo>
                    <a:pt x="7251" y="7204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1770450" y="4228325"/>
              <a:ext cx="568850" cy="372400"/>
            </a:xfrm>
            <a:custGeom>
              <a:avLst/>
              <a:gdLst/>
              <a:ahLst/>
              <a:cxnLst/>
              <a:rect l="l" t="t" r="r" b="b"/>
              <a:pathLst>
                <a:path w="22754" h="14896" extrusionOk="0">
                  <a:moveTo>
                    <a:pt x="22301" y="1"/>
                  </a:moveTo>
                  <a:lnTo>
                    <a:pt x="13764" y="5704"/>
                  </a:lnTo>
                  <a:lnTo>
                    <a:pt x="13335" y="5989"/>
                  </a:lnTo>
                  <a:lnTo>
                    <a:pt x="12538" y="6525"/>
                  </a:lnTo>
                  <a:lnTo>
                    <a:pt x="12538" y="6573"/>
                  </a:lnTo>
                  <a:cubicBezTo>
                    <a:pt x="12527" y="6795"/>
                    <a:pt x="12350" y="6944"/>
                    <a:pt x="12143" y="6944"/>
                  </a:cubicBezTo>
                  <a:cubicBezTo>
                    <a:pt x="12128" y="6944"/>
                    <a:pt x="12112" y="6944"/>
                    <a:pt x="12097" y="6942"/>
                  </a:cubicBezTo>
                  <a:cubicBezTo>
                    <a:pt x="12050" y="6942"/>
                    <a:pt x="12002" y="6930"/>
                    <a:pt x="11978" y="6906"/>
                  </a:cubicBezTo>
                  <a:lnTo>
                    <a:pt x="7561" y="9859"/>
                  </a:lnTo>
                  <a:cubicBezTo>
                    <a:pt x="7517" y="10045"/>
                    <a:pt x="7352" y="10171"/>
                    <a:pt x="7158" y="10171"/>
                  </a:cubicBezTo>
                  <a:cubicBezTo>
                    <a:pt x="7142" y="10171"/>
                    <a:pt x="7125" y="10170"/>
                    <a:pt x="7108" y="10169"/>
                  </a:cubicBezTo>
                  <a:lnTo>
                    <a:pt x="7085" y="10169"/>
                  </a:lnTo>
                  <a:lnTo>
                    <a:pt x="6882" y="10300"/>
                  </a:lnTo>
                  <a:lnTo>
                    <a:pt x="0" y="14895"/>
                  </a:lnTo>
                  <a:lnTo>
                    <a:pt x="798" y="14895"/>
                  </a:lnTo>
                  <a:lnTo>
                    <a:pt x="7120" y="10669"/>
                  </a:lnTo>
                  <a:lnTo>
                    <a:pt x="7501" y="10419"/>
                  </a:lnTo>
                  <a:lnTo>
                    <a:pt x="13788" y="6228"/>
                  </a:lnTo>
                  <a:lnTo>
                    <a:pt x="14228" y="5942"/>
                  </a:lnTo>
                  <a:lnTo>
                    <a:pt x="22229" y="596"/>
                  </a:lnTo>
                  <a:lnTo>
                    <a:pt x="22646" y="310"/>
                  </a:lnTo>
                  <a:cubicBezTo>
                    <a:pt x="22718" y="274"/>
                    <a:pt x="22753" y="203"/>
                    <a:pt x="22753" y="108"/>
                  </a:cubicBezTo>
                  <a:lnTo>
                    <a:pt x="22610" y="108"/>
                  </a:lnTo>
                  <a:cubicBezTo>
                    <a:pt x="22503" y="96"/>
                    <a:pt x="22396" y="60"/>
                    <a:pt x="2230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1757350" y="4183475"/>
              <a:ext cx="13125" cy="6775"/>
            </a:xfrm>
            <a:custGeom>
              <a:avLst/>
              <a:gdLst/>
              <a:ahLst/>
              <a:cxnLst/>
              <a:rect l="l" t="t" r="r" b="b"/>
              <a:pathLst>
                <a:path w="525" h="271" extrusionOk="0">
                  <a:moveTo>
                    <a:pt x="279" y="1"/>
                  </a:moveTo>
                  <a:cubicBezTo>
                    <a:pt x="207" y="1"/>
                    <a:pt x="134" y="35"/>
                    <a:pt x="96" y="104"/>
                  </a:cubicBezTo>
                  <a:lnTo>
                    <a:pt x="1" y="271"/>
                  </a:lnTo>
                  <a:cubicBezTo>
                    <a:pt x="80" y="226"/>
                    <a:pt x="153" y="202"/>
                    <a:pt x="229" y="202"/>
                  </a:cubicBezTo>
                  <a:cubicBezTo>
                    <a:pt x="255" y="202"/>
                    <a:pt x="282" y="205"/>
                    <a:pt x="310" y="211"/>
                  </a:cubicBezTo>
                  <a:cubicBezTo>
                    <a:pt x="382" y="211"/>
                    <a:pt x="441" y="235"/>
                    <a:pt x="501" y="247"/>
                  </a:cubicBezTo>
                  <a:cubicBezTo>
                    <a:pt x="524" y="163"/>
                    <a:pt x="489" y="68"/>
                    <a:pt x="417" y="33"/>
                  </a:cubicBezTo>
                  <a:lnTo>
                    <a:pt x="393" y="33"/>
                  </a:lnTo>
                  <a:cubicBezTo>
                    <a:pt x="359" y="11"/>
                    <a:pt x="319" y="1"/>
                    <a:pt x="27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1482325" y="4218800"/>
              <a:ext cx="269100" cy="382525"/>
            </a:xfrm>
            <a:custGeom>
              <a:avLst/>
              <a:gdLst/>
              <a:ahLst/>
              <a:cxnLst/>
              <a:rect l="l" t="t" r="r" b="b"/>
              <a:pathLst>
                <a:path w="10764" h="15301" extrusionOk="0">
                  <a:moveTo>
                    <a:pt x="10751" y="1"/>
                  </a:moveTo>
                  <a:lnTo>
                    <a:pt x="9906" y="477"/>
                  </a:lnTo>
                  <a:lnTo>
                    <a:pt x="1774" y="12633"/>
                  </a:lnTo>
                  <a:lnTo>
                    <a:pt x="1524" y="13026"/>
                  </a:lnTo>
                  <a:lnTo>
                    <a:pt x="0" y="15300"/>
                  </a:lnTo>
                  <a:lnTo>
                    <a:pt x="536" y="15300"/>
                  </a:lnTo>
                  <a:lnTo>
                    <a:pt x="1834" y="13359"/>
                  </a:lnTo>
                  <a:lnTo>
                    <a:pt x="2084" y="12967"/>
                  </a:lnTo>
                  <a:lnTo>
                    <a:pt x="10763" y="13"/>
                  </a:lnTo>
                  <a:lnTo>
                    <a:pt x="1075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1045650" y="4224750"/>
              <a:ext cx="149150" cy="194700"/>
            </a:xfrm>
            <a:custGeom>
              <a:avLst/>
              <a:gdLst/>
              <a:ahLst/>
              <a:cxnLst/>
              <a:rect l="l" t="t" r="r" b="b"/>
              <a:pathLst>
                <a:path w="5966" h="7788" extrusionOk="0">
                  <a:moveTo>
                    <a:pt x="5668" y="1"/>
                  </a:moveTo>
                  <a:lnTo>
                    <a:pt x="5597" y="48"/>
                  </a:lnTo>
                  <a:lnTo>
                    <a:pt x="1" y="7216"/>
                  </a:lnTo>
                  <a:lnTo>
                    <a:pt x="120" y="7787"/>
                  </a:lnTo>
                  <a:lnTo>
                    <a:pt x="5966" y="263"/>
                  </a:lnTo>
                  <a:cubicBezTo>
                    <a:pt x="5859" y="203"/>
                    <a:pt x="5739" y="108"/>
                    <a:pt x="5668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892950" y="4416450"/>
              <a:ext cx="147075" cy="184575"/>
            </a:xfrm>
            <a:custGeom>
              <a:avLst/>
              <a:gdLst/>
              <a:ahLst/>
              <a:cxnLst/>
              <a:rect l="l" t="t" r="r" b="b"/>
              <a:pathLst>
                <a:path w="5883" h="7383" extrusionOk="0">
                  <a:moveTo>
                    <a:pt x="5751" y="0"/>
                  </a:moveTo>
                  <a:lnTo>
                    <a:pt x="1" y="7382"/>
                  </a:lnTo>
                  <a:lnTo>
                    <a:pt x="572" y="7382"/>
                  </a:lnTo>
                  <a:lnTo>
                    <a:pt x="5882" y="56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1395700" y="4211350"/>
              <a:ext cx="354825" cy="200650"/>
            </a:xfrm>
            <a:custGeom>
              <a:avLst/>
              <a:gdLst/>
              <a:ahLst/>
              <a:cxnLst/>
              <a:rect l="l" t="t" r="r" b="b"/>
              <a:pathLst>
                <a:path w="14193" h="8026" extrusionOk="0">
                  <a:moveTo>
                    <a:pt x="13835" y="1"/>
                  </a:moveTo>
                  <a:lnTo>
                    <a:pt x="179" y="7692"/>
                  </a:lnTo>
                  <a:lnTo>
                    <a:pt x="0" y="7788"/>
                  </a:lnTo>
                  <a:cubicBezTo>
                    <a:pt x="44" y="7770"/>
                    <a:pt x="81" y="7759"/>
                    <a:pt x="121" y="7759"/>
                  </a:cubicBezTo>
                  <a:cubicBezTo>
                    <a:pt x="136" y="7759"/>
                    <a:pt x="151" y="7761"/>
                    <a:pt x="167" y="7764"/>
                  </a:cubicBezTo>
                  <a:cubicBezTo>
                    <a:pt x="322" y="7788"/>
                    <a:pt x="441" y="7871"/>
                    <a:pt x="500" y="8026"/>
                  </a:cubicBezTo>
                  <a:lnTo>
                    <a:pt x="13359" y="787"/>
                  </a:lnTo>
                  <a:lnTo>
                    <a:pt x="14193" y="311"/>
                  </a:lnTo>
                  <a:cubicBezTo>
                    <a:pt x="14109" y="227"/>
                    <a:pt x="14050" y="120"/>
                    <a:pt x="1401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1092100" y="4407825"/>
              <a:ext cx="300350" cy="178900"/>
            </a:xfrm>
            <a:custGeom>
              <a:avLst/>
              <a:gdLst/>
              <a:ahLst/>
              <a:cxnLst/>
              <a:rect l="l" t="t" r="r" b="b"/>
              <a:pathLst>
                <a:path w="12014" h="7156" extrusionOk="0">
                  <a:moveTo>
                    <a:pt x="12013" y="0"/>
                  </a:moveTo>
                  <a:lnTo>
                    <a:pt x="11930" y="48"/>
                  </a:lnTo>
                  <a:lnTo>
                    <a:pt x="0" y="6751"/>
                  </a:lnTo>
                  <a:cubicBezTo>
                    <a:pt x="107" y="6858"/>
                    <a:pt x="179" y="7013"/>
                    <a:pt x="191" y="7156"/>
                  </a:cubicBezTo>
                  <a:lnTo>
                    <a:pt x="4941" y="4489"/>
                  </a:lnTo>
                  <a:cubicBezTo>
                    <a:pt x="4917" y="4429"/>
                    <a:pt x="4905" y="4370"/>
                    <a:pt x="4905" y="4298"/>
                  </a:cubicBezTo>
                  <a:cubicBezTo>
                    <a:pt x="4928" y="4069"/>
                    <a:pt x="5116" y="3928"/>
                    <a:pt x="5332" y="3928"/>
                  </a:cubicBezTo>
                  <a:cubicBezTo>
                    <a:pt x="5340" y="3928"/>
                    <a:pt x="5349" y="3929"/>
                    <a:pt x="5358" y="3929"/>
                  </a:cubicBezTo>
                  <a:cubicBezTo>
                    <a:pt x="5477" y="3941"/>
                    <a:pt x="5584" y="4001"/>
                    <a:pt x="5632" y="4096"/>
                  </a:cubicBezTo>
                  <a:lnTo>
                    <a:pt x="11930" y="548"/>
                  </a:lnTo>
                  <a:cubicBezTo>
                    <a:pt x="11871" y="476"/>
                    <a:pt x="11859" y="369"/>
                    <a:pt x="11859" y="262"/>
                  </a:cubicBezTo>
                  <a:cubicBezTo>
                    <a:pt x="11871" y="167"/>
                    <a:pt x="11918" y="72"/>
                    <a:pt x="1201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1231100" y="4199750"/>
              <a:ext cx="516150" cy="14325"/>
            </a:xfrm>
            <a:custGeom>
              <a:avLst/>
              <a:gdLst/>
              <a:ahLst/>
              <a:cxnLst/>
              <a:rect l="l" t="t" r="r" b="b"/>
              <a:pathLst>
                <a:path w="20646" h="573" extrusionOk="0">
                  <a:moveTo>
                    <a:pt x="20646" y="1"/>
                  </a:moveTo>
                  <a:lnTo>
                    <a:pt x="0" y="120"/>
                  </a:lnTo>
                  <a:cubicBezTo>
                    <a:pt x="36" y="239"/>
                    <a:pt x="48" y="346"/>
                    <a:pt x="36" y="465"/>
                  </a:cubicBezTo>
                  <a:cubicBezTo>
                    <a:pt x="36" y="489"/>
                    <a:pt x="24" y="536"/>
                    <a:pt x="24" y="572"/>
                  </a:cubicBezTo>
                  <a:lnTo>
                    <a:pt x="20443" y="453"/>
                  </a:lnTo>
                  <a:lnTo>
                    <a:pt x="20622" y="453"/>
                  </a:lnTo>
                  <a:cubicBezTo>
                    <a:pt x="20598" y="370"/>
                    <a:pt x="20586" y="286"/>
                    <a:pt x="20598" y="191"/>
                  </a:cubicBezTo>
                  <a:cubicBezTo>
                    <a:pt x="20598" y="120"/>
                    <a:pt x="20634" y="60"/>
                    <a:pt x="20646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889375" y="3382100"/>
              <a:ext cx="866225" cy="816200"/>
            </a:xfrm>
            <a:custGeom>
              <a:avLst/>
              <a:gdLst/>
              <a:ahLst/>
              <a:cxnLst/>
              <a:rect l="l" t="t" r="r" b="b"/>
              <a:pathLst>
                <a:path w="34649" h="32648" extrusionOk="0">
                  <a:moveTo>
                    <a:pt x="1" y="0"/>
                  </a:moveTo>
                  <a:lnTo>
                    <a:pt x="1" y="607"/>
                  </a:lnTo>
                  <a:lnTo>
                    <a:pt x="34327" y="32647"/>
                  </a:lnTo>
                  <a:cubicBezTo>
                    <a:pt x="34410" y="32516"/>
                    <a:pt x="34505" y="32397"/>
                    <a:pt x="34648" y="3233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953675" y="3873825"/>
              <a:ext cx="242625" cy="319700"/>
            </a:xfrm>
            <a:custGeom>
              <a:avLst/>
              <a:gdLst/>
              <a:ahLst/>
              <a:cxnLst/>
              <a:rect l="l" t="t" r="r" b="b"/>
              <a:pathLst>
                <a:path w="9705" h="12788" extrusionOk="0">
                  <a:moveTo>
                    <a:pt x="358" y="0"/>
                  </a:moveTo>
                  <a:cubicBezTo>
                    <a:pt x="251" y="107"/>
                    <a:pt x="132" y="191"/>
                    <a:pt x="1" y="274"/>
                  </a:cubicBezTo>
                  <a:lnTo>
                    <a:pt x="9347" y="12788"/>
                  </a:lnTo>
                  <a:cubicBezTo>
                    <a:pt x="9430" y="12669"/>
                    <a:pt x="9549" y="12573"/>
                    <a:pt x="9704" y="12514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1015000" y="4311375"/>
              <a:ext cx="67875" cy="261950"/>
            </a:xfrm>
            <a:custGeom>
              <a:avLst/>
              <a:gdLst/>
              <a:ahLst/>
              <a:cxnLst/>
              <a:rect l="l" t="t" r="r" b="b"/>
              <a:pathLst>
                <a:path w="2715" h="10478" extrusionOk="0">
                  <a:moveTo>
                    <a:pt x="405" y="0"/>
                  </a:moveTo>
                  <a:lnTo>
                    <a:pt x="0" y="227"/>
                  </a:lnTo>
                  <a:lnTo>
                    <a:pt x="893" y="4215"/>
                  </a:lnTo>
                  <a:lnTo>
                    <a:pt x="1012" y="4775"/>
                  </a:lnTo>
                  <a:lnTo>
                    <a:pt x="2263" y="10478"/>
                  </a:lnTo>
                  <a:cubicBezTo>
                    <a:pt x="2355" y="10432"/>
                    <a:pt x="2447" y="10414"/>
                    <a:pt x="2545" y="10414"/>
                  </a:cubicBezTo>
                  <a:cubicBezTo>
                    <a:pt x="2573" y="10414"/>
                    <a:pt x="2602" y="10416"/>
                    <a:pt x="2632" y="10418"/>
                  </a:cubicBezTo>
                  <a:cubicBezTo>
                    <a:pt x="2667" y="10418"/>
                    <a:pt x="2679" y="10430"/>
                    <a:pt x="2715" y="10430"/>
                  </a:cubicBezTo>
                  <a:lnTo>
                    <a:pt x="1358" y="4322"/>
                  </a:lnTo>
                  <a:lnTo>
                    <a:pt x="1239" y="375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1011725" y="4302450"/>
              <a:ext cx="2100" cy="2700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0" y="0"/>
                  </a:moveTo>
                  <a:lnTo>
                    <a:pt x="24" y="107"/>
                  </a:lnTo>
                  <a:lnTo>
                    <a:pt x="84" y="72"/>
                  </a:lnTo>
                  <a:cubicBezTo>
                    <a:pt x="48" y="60"/>
                    <a:pt x="12" y="36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919450" y="3886925"/>
              <a:ext cx="99725" cy="406625"/>
            </a:xfrm>
            <a:custGeom>
              <a:avLst/>
              <a:gdLst/>
              <a:ahLst/>
              <a:cxnLst/>
              <a:rect l="l" t="t" r="r" b="b"/>
              <a:pathLst>
                <a:path w="3989" h="16265" extrusionOk="0">
                  <a:moveTo>
                    <a:pt x="12" y="0"/>
                  </a:moveTo>
                  <a:cubicBezTo>
                    <a:pt x="0" y="24"/>
                    <a:pt x="0" y="72"/>
                    <a:pt x="12" y="107"/>
                  </a:cubicBezTo>
                  <a:lnTo>
                    <a:pt x="3596" y="16264"/>
                  </a:lnTo>
                  <a:cubicBezTo>
                    <a:pt x="3644" y="16074"/>
                    <a:pt x="3810" y="15955"/>
                    <a:pt x="3989" y="15955"/>
                  </a:cubicBezTo>
                  <a:lnTo>
                    <a:pt x="441" y="12"/>
                  </a:lnTo>
                  <a:lnTo>
                    <a:pt x="167" y="12"/>
                  </a:lnTo>
                  <a:cubicBezTo>
                    <a:pt x="119" y="12"/>
                    <a:pt x="60" y="0"/>
                    <a:pt x="1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889075" y="4214625"/>
              <a:ext cx="298000" cy="168500"/>
            </a:xfrm>
            <a:custGeom>
              <a:avLst/>
              <a:gdLst/>
              <a:ahLst/>
              <a:cxnLst/>
              <a:rect l="l" t="t" r="r" b="b"/>
              <a:pathLst>
                <a:path w="11920" h="6740" extrusionOk="0">
                  <a:moveTo>
                    <a:pt x="11717" y="1"/>
                  </a:moveTo>
                  <a:lnTo>
                    <a:pt x="5621" y="3251"/>
                  </a:lnTo>
                  <a:lnTo>
                    <a:pt x="5621" y="3287"/>
                  </a:lnTo>
                  <a:cubicBezTo>
                    <a:pt x="5586" y="3506"/>
                    <a:pt x="5407" y="3669"/>
                    <a:pt x="5191" y="3669"/>
                  </a:cubicBezTo>
                  <a:cubicBezTo>
                    <a:pt x="5183" y="3669"/>
                    <a:pt x="5176" y="3668"/>
                    <a:pt x="5168" y="3668"/>
                  </a:cubicBezTo>
                  <a:cubicBezTo>
                    <a:pt x="5097" y="3668"/>
                    <a:pt x="5037" y="3632"/>
                    <a:pt x="4978" y="3585"/>
                  </a:cubicBezTo>
                  <a:lnTo>
                    <a:pt x="4918" y="3620"/>
                  </a:lnTo>
                  <a:lnTo>
                    <a:pt x="1" y="6240"/>
                  </a:lnTo>
                  <a:lnTo>
                    <a:pt x="1" y="6740"/>
                  </a:lnTo>
                  <a:lnTo>
                    <a:pt x="5025" y="4085"/>
                  </a:lnTo>
                  <a:lnTo>
                    <a:pt x="5418" y="3859"/>
                  </a:lnTo>
                  <a:lnTo>
                    <a:pt x="11836" y="453"/>
                  </a:lnTo>
                  <a:lnTo>
                    <a:pt x="11919" y="406"/>
                  </a:lnTo>
                  <a:cubicBezTo>
                    <a:pt x="11824" y="287"/>
                    <a:pt x="11752" y="156"/>
                    <a:pt x="1171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889375" y="3623200"/>
              <a:ext cx="34550" cy="166100"/>
            </a:xfrm>
            <a:custGeom>
              <a:avLst/>
              <a:gdLst/>
              <a:ahLst/>
              <a:cxnLst/>
              <a:rect l="l" t="t" r="r" b="b"/>
              <a:pathLst>
                <a:path w="1382" h="6644" extrusionOk="0">
                  <a:moveTo>
                    <a:pt x="1" y="0"/>
                  </a:moveTo>
                  <a:lnTo>
                    <a:pt x="1" y="2155"/>
                  </a:lnTo>
                  <a:lnTo>
                    <a:pt x="953" y="6644"/>
                  </a:lnTo>
                  <a:cubicBezTo>
                    <a:pt x="1084" y="6608"/>
                    <a:pt x="1227" y="6573"/>
                    <a:pt x="1382" y="65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889075" y="3786975"/>
              <a:ext cx="91725" cy="100275"/>
            </a:xfrm>
            <a:custGeom>
              <a:avLst/>
              <a:gdLst/>
              <a:ahLst/>
              <a:cxnLst/>
              <a:rect l="l" t="t" r="r" b="b"/>
              <a:pathLst>
                <a:path w="3669" h="4011" extrusionOk="0">
                  <a:moveTo>
                    <a:pt x="1573" y="1"/>
                  </a:moveTo>
                  <a:cubicBezTo>
                    <a:pt x="1513" y="1"/>
                    <a:pt x="1454" y="4"/>
                    <a:pt x="1394" y="10"/>
                  </a:cubicBezTo>
                  <a:cubicBezTo>
                    <a:pt x="1239" y="22"/>
                    <a:pt x="1096" y="57"/>
                    <a:pt x="953" y="93"/>
                  </a:cubicBezTo>
                  <a:cubicBezTo>
                    <a:pt x="584" y="212"/>
                    <a:pt x="239" y="450"/>
                    <a:pt x="1" y="748"/>
                  </a:cubicBezTo>
                  <a:lnTo>
                    <a:pt x="1" y="3272"/>
                  </a:lnTo>
                  <a:cubicBezTo>
                    <a:pt x="299" y="3641"/>
                    <a:pt x="739" y="3903"/>
                    <a:pt x="1227" y="3998"/>
                  </a:cubicBezTo>
                  <a:cubicBezTo>
                    <a:pt x="1275" y="4010"/>
                    <a:pt x="1334" y="4010"/>
                    <a:pt x="1370" y="4010"/>
                  </a:cubicBezTo>
                  <a:lnTo>
                    <a:pt x="1680" y="4010"/>
                  </a:lnTo>
                  <a:cubicBezTo>
                    <a:pt x="2001" y="3998"/>
                    <a:pt x="2311" y="3891"/>
                    <a:pt x="2585" y="3748"/>
                  </a:cubicBezTo>
                  <a:cubicBezTo>
                    <a:pt x="2716" y="3665"/>
                    <a:pt x="2835" y="3581"/>
                    <a:pt x="2942" y="3474"/>
                  </a:cubicBezTo>
                  <a:cubicBezTo>
                    <a:pt x="3287" y="3153"/>
                    <a:pt x="3525" y="2700"/>
                    <a:pt x="3561" y="2200"/>
                  </a:cubicBezTo>
                  <a:cubicBezTo>
                    <a:pt x="3668" y="1093"/>
                    <a:pt x="2847" y="117"/>
                    <a:pt x="1751" y="10"/>
                  </a:cubicBezTo>
                  <a:cubicBezTo>
                    <a:pt x="1692" y="4"/>
                    <a:pt x="1632" y="1"/>
                    <a:pt x="157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670975" y="4475375"/>
              <a:ext cx="17900" cy="18025"/>
            </a:xfrm>
            <a:custGeom>
              <a:avLst/>
              <a:gdLst/>
              <a:ahLst/>
              <a:cxnLst/>
              <a:rect l="l" t="t" r="r" b="b"/>
              <a:pathLst>
                <a:path w="716" h="721" extrusionOk="0">
                  <a:moveTo>
                    <a:pt x="358" y="0"/>
                  </a:moveTo>
                  <a:cubicBezTo>
                    <a:pt x="177" y="0"/>
                    <a:pt x="12" y="129"/>
                    <a:pt x="1" y="334"/>
                  </a:cubicBezTo>
                  <a:cubicBezTo>
                    <a:pt x="1" y="394"/>
                    <a:pt x="1" y="441"/>
                    <a:pt x="25" y="501"/>
                  </a:cubicBezTo>
                  <a:cubicBezTo>
                    <a:pt x="72" y="620"/>
                    <a:pt x="179" y="715"/>
                    <a:pt x="322" y="715"/>
                  </a:cubicBezTo>
                  <a:cubicBezTo>
                    <a:pt x="341" y="719"/>
                    <a:pt x="359" y="720"/>
                    <a:pt x="377" y="720"/>
                  </a:cubicBezTo>
                  <a:cubicBezTo>
                    <a:pt x="546" y="720"/>
                    <a:pt x="694" y="576"/>
                    <a:pt x="715" y="394"/>
                  </a:cubicBezTo>
                  <a:cubicBezTo>
                    <a:pt x="715" y="322"/>
                    <a:pt x="691" y="239"/>
                    <a:pt x="668" y="179"/>
                  </a:cubicBezTo>
                  <a:cubicBezTo>
                    <a:pt x="608" y="96"/>
                    <a:pt x="513" y="25"/>
                    <a:pt x="382" y="1"/>
                  </a:cubicBezTo>
                  <a:cubicBezTo>
                    <a:pt x="374" y="0"/>
                    <a:pt x="366" y="0"/>
                    <a:pt x="35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2319625" y="4195250"/>
              <a:ext cx="36625" cy="35925"/>
            </a:xfrm>
            <a:custGeom>
              <a:avLst/>
              <a:gdLst/>
              <a:ahLst/>
              <a:cxnLst/>
              <a:rect l="l" t="t" r="r" b="b"/>
              <a:pathLst>
                <a:path w="1465" h="1437" extrusionOk="0">
                  <a:moveTo>
                    <a:pt x="741" y="1"/>
                  </a:moveTo>
                  <a:cubicBezTo>
                    <a:pt x="356" y="1"/>
                    <a:pt x="35" y="290"/>
                    <a:pt x="12" y="657"/>
                  </a:cubicBezTo>
                  <a:cubicBezTo>
                    <a:pt x="0" y="943"/>
                    <a:pt x="131" y="1193"/>
                    <a:pt x="346" y="1324"/>
                  </a:cubicBezTo>
                  <a:cubicBezTo>
                    <a:pt x="441" y="1383"/>
                    <a:pt x="548" y="1431"/>
                    <a:pt x="667" y="1431"/>
                  </a:cubicBezTo>
                  <a:cubicBezTo>
                    <a:pt x="683" y="1435"/>
                    <a:pt x="698" y="1436"/>
                    <a:pt x="711" y="1436"/>
                  </a:cubicBezTo>
                  <a:cubicBezTo>
                    <a:pt x="739" y="1436"/>
                    <a:pt x="762" y="1431"/>
                    <a:pt x="786" y="1431"/>
                  </a:cubicBezTo>
                  <a:cubicBezTo>
                    <a:pt x="1132" y="1383"/>
                    <a:pt x="1405" y="1133"/>
                    <a:pt x="1441" y="776"/>
                  </a:cubicBezTo>
                  <a:cubicBezTo>
                    <a:pt x="1465" y="371"/>
                    <a:pt x="1167" y="38"/>
                    <a:pt x="786" y="2"/>
                  </a:cubicBezTo>
                  <a:cubicBezTo>
                    <a:pt x="771" y="1"/>
                    <a:pt x="756" y="1"/>
                    <a:pt x="74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1181675" y="4184500"/>
              <a:ext cx="50625" cy="49950"/>
            </a:xfrm>
            <a:custGeom>
              <a:avLst/>
              <a:gdLst/>
              <a:ahLst/>
              <a:cxnLst/>
              <a:rect l="l" t="t" r="r" b="b"/>
              <a:pathLst>
                <a:path w="2025" h="1998" extrusionOk="0">
                  <a:moveTo>
                    <a:pt x="1021" y="0"/>
                  </a:moveTo>
                  <a:cubicBezTo>
                    <a:pt x="872" y="0"/>
                    <a:pt x="724" y="27"/>
                    <a:pt x="584" y="87"/>
                  </a:cubicBezTo>
                  <a:cubicBezTo>
                    <a:pt x="429" y="134"/>
                    <a:pt x="310" y="242"/>
                    <a:pt x="227" y="361"/>
                  </a:cubicBezTo>
                  <a:cubicBezTo>
                    <a:pt x="108" y="503"/>
                    <a:pt x="37" y="706"/>
                    <a:pt x="13" y="908"/>
                  </a:cubicBezTo>
                  <a:cubicBezTo>
                    <a:pt x="1" y="1015"/>
                    <a:pt x="13" y="1123"/>
                    <a:pt x="37" y="1218"/>
                  </a:cubicBezTo>
                  <a:cubicBezTo>
                    <a:pt x="60" y="1373"/>
                    <a:pt x="132" y="1504"/>
                    <a:pt x="227" y="1623"/>
                  </a:cubicBezTo>
                  <a:cubicBezTo>
                    <a:pt x="310" y="1730"/>
                    <a:pt x="418" y="1813"/>
                    <a:pt x="537" y="1896"/>
                  </a:cubicBezTo>
                  <a:cubicBezTo>
                    <a:pt x="656" y="1956"/>
                    <a:pt x="787" y="1992"/>
                    <a:pt x="930" y="1992"/>
                  </a:cubicBezTo>
                  <a:cubicBezTo>
                    <a:pt x="964" y="1996"/>
                    <a:pt x="998" y="1998"/>
                    <a:pt x="1033" y="1998"/>
                  </a:cubicBezTo>
                  <a:cubicBezTo>
                    <a:pt x="1203" y="1998"/>
                    <a:pt x="1372" y="1950"/>
                    <a:pt x="1501" y="1861"/>
                  </a:cubicBezTo>
                  <a:cubicBezTo>
                    <a:pt x="1632" y="1789"/>
                    <a:pt x="1739" y="1682"/>
                    <a:pt x="1834" y="1563"/>
                  </a:cubicBezTo>
                  <a:cubicBezTo>
                    <a:pt x="1906" y="1456"/>
                    <a:pt x="1965" y="1325"/>
                    <a:pt x="2001" y="1194"/>
                  </a:cubicBezTo>
                  <a:cubicBezTo>
                    <a:pt x="2013" y="1158"/>
                    <a:pt x="2013" y="1123"/>
                    <a:pt x="2013" y="1087"/>
                  </a:cubicBezTo>
                  <a:cubicBezTo>
                    <a:pt x="2025" y="968"/>
                    <a:pt x="2013" y="861"/>
                    <a:pt x="1977" y="742"/>
                  </a:cubicBezTo>
                  <a:cubicBezTo>
                    <a:pt x="1882" y="349"/>
                    <a:pt x="1537" y="27"/>
                    <a:pt x="1108" y="3"/>
                  </a:cubicBezTo>
                  <a:cubicBezTo>
                    <a:pt x="1079" y="1"/>
                    <a:pt x="1050" y="0"/>
                    <a:pt x="102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1061125" y="4571450"/>
              <a:ext cx="36050" cy="28975"/>
            </a:xfrm>
            <a:custGeom>
              <a:avLst/>
              <a:gdLst/>
              <a:ahLst/>
              <a:cxnLst/>
              <a:rect l="l" t="t" r="r" b="b"/>
              <a:pathLst>
                <a:path w="1442" h="1159" extrusionOk="0">
                  <a:moveTo>
                    <a:pt x="720" y="0"/>
                  </a:moveTo>
                  <a:cubicBezTo>
                    <a:pt x="615" y="0"/>
                    <a:pt x="516" y="24"/>
                    <a:pt x="418" y="63"/>
                  </a:cubicBezTo>
                  <a:cubicBezTo>
                    <a:pt x="191" y="170"/>
                    <a:pt x="37" y="373"/>
                    <a:pt x="13" y="646"/>
                  </a:cubicBezTo>
                  <a:cubicBezTo>
                    <a:pt x="1" y="837"/>
                    <a:pt x="60" y="1027"/>
                    <a:pt x="179" y="1158"/>
                  </a:cubicBezTo>
                  <a:lnTo>
                    <a:pt x="1251" y="1158"/>
                  </a:lnTo>
                  <a:cubicBezTo>
                    <a:pt x="1358" y="1063"/>
                    <a:pt x="1418" y="908"/>
                    <a:pt x="1430" y="766"/>
                  </a:cubicBezTo>
                  <a:cubicBezTo>
                    <a:pt x="1441" y="718"/>
                    <a:pt x="1430" y="670"/>
                    <a:pt x="1430" y="611"/>
                  </a:cubicBezTo>
                  <a:cubicBezTo>
                    <a:pt x="1418" y="468"/>
                    <a:pt x="1346" y="313"/>
                    <a:pt x="1239" y="206"/>
                  </a:cubicBezTo>
                  <a:cubicBezTo>
                    <a:pt x="1132" y="111"/>
                    <a:pt x="1013" y="51"/>
                    <a:pt x="870" y="15"/>
                  </a:cubicBezTo>
                  <a:cubicBezTo>
                    <a:pt x="834" y="15"/>
                    <a:pt x="822" y="4"/>
                    <a:pt x="787" y="4"/>
                  </a:cubicBezTo>
                  <a:cubicBezTo>
                    <a:pt x="764" y="1"/>
                    <a:pt x="742" y="0"/>
                    <a:pt x="72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1745750" y="4188500"/>
              <a:ext cx="36925" cy="35975"/>
            </a:xfrm>
            <a:custGeom>
              <a:avLst/>
              <a:gdLst/>
              <a:ahLst/>
              <a:cxnLst/>
              <a:rect l="l" t="t" r="r" b="b"/>
              <a:pathLst>
                <a:path w="1477" h="1439" extrusionOk="0">
                  <a:moveTo>
                    <a:pt x="720" y="1"/>
                  </a:moveTo>
                  <a:cubicBezTo>
                    <a:pt x="643" y="1"/>
                    <a:pt x="566" y="20"/>
                    <a:pt x="488" y="46"/>
                  </a:cubicBezTo>
                  <a:cubicBezTo>
                    <a:pt x="465" y="70"/>
                    <a:pt x="441" y="70"/>
                    <a:pt x="417" y="82"/>
                  </a:cubicBezTo>
                  <a:cubicBezTo>
                    <a:pt x="286" y="153"/>
                    <a:pt x="167" y="260"/>
                    <a:pt x="107" y="391"/>
                  </a:cubicBezTo>
                  <a:cubicBezTo>
                    <a:pt x="84" y="403"/>
                    <a:pt x="84" y="439"/>
                    <a:pt x="72" y="451"/>
                  </a:cubicBezTo>
                  <a:cubicBezTo>
                    <a:pt x="48" y="510"/>
                    <a:pt x="24" y="582"/>
                    <a:pt x="24" y="641"/>
                  </a:cubicBezTo>
                  <a:cubicBezTo>
                    <a:pt x="0" y="736"/>
                    <a:pt x="0" y="820"/>
                    <a:pt x="36" y="903"/>
                  </a:cubicBezTo>
                  <a:cubicBezTo>
                    <a:pt x="60" y="1022"/>
                    <a:pt x="119" y="1117"/>
                    <a:pt x="214" y="1213"/>
                  </a:cubicBezTo>
                  <a:lnTo>
                    <a:pt x="226" y="1225"/>
                  </a:lnTo>
                  <a:cubicBezTo>
                    <a:pt x="345" y="1344"/>
                    <a:pt x="488" y="1415"/>
                    <a:pt x="667" y="1439"/>
                  </a:cubicBezTo>
                  <a:cubicBezTo>
                    <a:pt x="762" y="1439"/>
                    <a:pt x="846" y="1439"/>
                    <a:pt x="941" y="1403"/>
                  </a:cubicBezTo>
                  <a:cubicBezTo>
                    <a:pt x="1084" y="1356"/>
                    <a:pt x="1227" y="1272"/>
                    <a:pt x="1310" y="1153"/>
                  </a:cubicBezTo>
                  <a:cubicBezTo>
                    <a:pt x="1381" y="1046"/>
                    <a:pt x="1441" y="927"/>
                    <a:pt x="1441" y="784"/>
                  </a:cubicBezTo>
                  <a:cubicBezTo>
                    <a:pt x="1477" y="451"/>
                    <a:pt x="1274" y="165"/>
                    <a:pt x="1000" y="46"/>
                  </a:cubicBezTo>
                  <a:cubicBezTo>
                    <a:pt x="941" y="22"/>
                    <a:pt x="869" y="10"/>
                    <a:pt x="810" y="10"/>
                  </a:cubicBezTo>
                  <a:cubicBezTo>
                    <a:pt x="780" y="3"/>
                    <a:pt x="750" y="1"/>
                    <a:pt x="72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3568600" y="4511575"/>
              <a:ext cx="36025" cy="35350"/>
            </a:xfrm>
            <a:custGeom>
              <a:avLst/>
              <a:gdLst/>
              <a:ahLst/>
              <a:cxnLst/>
              <a:rect l="l" t="t" r="r" b="b"/>
              <a:pathLst>
                <a:path w="1441" h="1414" extrusionOk="0">
                  <a:moveTo>
                    <a:pt x="703" y="0"/>
                  </a:moveTo>
                  <a:cubicBezTo>
                    <a:pt x="544" y="0"/>
                    <a:pt x="394" y="58"/>
                    <a:pt x="262" y="160"/>
                  </a:cubicBezTo>
                  <a:cubicBezTo>
                    <a:pt x="143" y="255"/>
                    <a:pt x="71" y="386"/>
                    <a:pt x="24" y="553"/>
                  </a:cubicBezTo>
                  <a:cubicBezTo>
                    <a:pt x="12" y="577"/>
                    <a:pt x="12" y="624"/>
                    <a:pt x="12" y="660"/>
                  </a:cubicBezTo>
                  <a:cubicBezTo>
                    <a:pt x="0" y="839"/>
                    <a:pt x="48" y="994"/>
                    <a:pt x="143" y="1136"/>
                  </a:cubicBezTo>
                  <a:cubicBezTo>
                    <a:pt x="250" y="1267"/>
                    <a:pt x="405" y="1375"/>
                    <a:pt x="572" y="1398"/>
                  </a:cubicBezTo>
                  <a:cubicBezTo>
                    <a:pt x="607" y="1398"/>
                    <a:pt x="619" y="1410"/>
                    <a:pt x="655" y="1410"/>
                  </a:cubicBezTo>
                  <a:cubicBezTo>
                    <a:pt x="677" y="1413"/>
                    <a:pt x="699" y="1414"/>
                    <a:pt x="721" y="1414"/>
                  </a:cubicBezTo>
                  <a:cubicBezTo>
                    <a:pt x="913" y="1414"/>
                    <a:pt x="1098" y="1324"/>
                    <a:pt x="1226" y="1196"/>
                  </a:cubicBezTo>
                  <a:cubicBezTo>
                    <a:pt x="1286" y="1136"/>
                    <a:pt x="1334" y="1053"/>
                    <a:pt x="1369" y="982"/>
                  </a:cubicBezTo>
                  <a:cubicBezTo>
                    <a:pt x="1393" y="910"/>
                    <a:pt x="1405" y="851"/>
                    <a:pt x="1429" y="779"/>
                  </a:cubicBezTo>
                  <a:cubicBezTo>
                    <a:pt x="1441" y="672"/>
                    <a:pt x="1429" y="565"/>
                    <a:pt x="1393" y="482"/>
                  </a:cubicBezTo>
                  <a:cubicBezTo>
                    <a:pt x="1310" y="220"/>
                    <a:pt x="1072" y="29"/>
                    <a:pt x="786" y="5"/>
                  </a:cubicBezTo>
                  <a:cubicBezTo>
                    <a:pt x="758" y="2"/>
                    <a:pt x="731" y="0"/>
                    <a:pt x="70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2968800" y="4112475"/>
              <a:ext cx="37550" cy="35500"/>
            </a:xfrm>
            <a:custGeom>
              <a:avLst/>
              <a:gdLst/>
              <a:ahLst/>
              <a:cxnLst/>
              <a:rect l="l" t="t" r="r" b="b"/>
              <a:pathLst>
                <a:path w="1502" h="1420" extrusionOk="0">
                  <a:moveTo>
                    <a:pt x="736" y="0"/>
                  </a:moveTo>
                  <a:cubicBezTo>
                    <a:pt x="380" y="0"/>
                    <a:pt x="59" y="287"/>
                    <a:pt x="25" y="658"/>
                  </a:cubicBezTo>
                  <a:cubicBezTo>
                    <a:pt x="1" y="896"/>
                    <a:pt x="96" y="1122"/>
                    <a:pt x="263" y="1277"/>
                  </a:cubicBezTo>
                  <a:cubicBezTo>
                    <a:pt x="382" y="1349"/>
                    <a:pt x="525" y="1408"/>
                    <a:pt x="703" y="1420"/>
                  </a:cubicBezTo>
                  <a:lnTo>
                    <a:pt x="775" y="1420"/>
                  </a:lnTo>
                  <a:cubicBezTo>
                    <a:pt x="918" y="1408"/>
                    <a:pt x="1073" y="1349"/>
                    <a:pt x="1192" y="1265"/>
                  </a:cubicBezTo>
                  <a:cubicBezTo>
                    <a:pt x="1334" y="1146"/>
                    <a:pt x="1430" y="979"/>
                    <a:pt x="1454" y="777"/>
                  </a:cubicBezTo>
                  <a:cubicBezTo>
                    <a:pt x="1501" y="396"/>
                    <a:pt x="1203" y="39"/>
                    <a:pt x="799" y="3"/>
                  </a:cubicBezTo>
                  <a:cubicBezTo>
                    <a:pt x="778" y="1"/>
                    <a:pt x="757" y="0"/>
                    <a:pt x="73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1008750" y="4285475"/>
              <a:ext cx="20850" cy="20875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215" y="1"/>
                    <a:pt x="72" y="132"/>
                    <a:pt x="24" y="310"/>
                  </a:cubicBezTo>
                  <a:cubicBezTo>
                    <a:pt x="24" y="322"/>
                    <a:pt x="12" y="358"/>
                    <a:pt x="12" y="370"/>
                  </a:cubicBezTo>
                  <a:cubicBezTo>
                    <a:pt x="0" y="489"/>
                    <a:pt x="36" y="596"/>
                    <a:pt x="107" y="679"/>
                  </a:cubicBezTo>
                  <a:cubicBezTo>
                    <a:pt x="131" y="715"/>
                    <a:pt x="167" y="739"/>
                    <a:pt x="191" y="751"/>
                  </a:cubicBezTo>
                  <a:cubicBezTo>
                    <a:pt x="250" y="798"/>
                    <a:pt x="310" y="834"/>
                    <a:pt x="381" y="834"/>
                  </a:cubicBezTo>
                  <a:cubicBezTo>
                    <a:pt x="389" y="834"/>
                    <a:pt x="396" y="835"/>
                    <a:pt x="404" y="835"/>
                  </a:cubicBezTo>
                  <a:cubicBezTo>
                    <a:pt x="620" y="835"/>
                    <a:pt x="799" y="672"/>
                    <a:pt x="834" y="453"/>
                  </a:cubicBezTo>
                  <a:lnTo>
                    <a:pt x="834" y="417"/>
                  </a:lnTo>
                  <a:cubicBezTo>
                    <a:pt x="834" y="203"/>
                    <a:pt x="679" y="24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1388550" y="4405125"/>
              <a:ext cx="20875" cy="20950"/>
            </a:xfrm>
            <a:custGeom>
              <a:avLst/>
              <a:gdLst/>
              <a:ahLst/>
              <a:cxnLst/>
              <a:rect l="l" t="t" r="r" b="b"/>
              <a:pathLst>
                <a:path w="835" h="838" extrusionOk="0">
                  <a:moveTo>
                    <a:pt x="465" y="1"/>
                  </a:moveTo>
                  <a:cubicBezTo>
                    <a:pt x="405" y="1"/>
                    <a:pt x="346" y="1"/>
                    <a:pt x="298" y="13"/>
                  </a:cubicBezTo>
                  <a:cubicBezTo>
                    <a:pt x="239" y="37"/>
                    <a:pt x="191" y="60"/>
                    <a:pt x="155" y="108"/>
                  </a:cubicBezTo>
                  <a:cubicBezTo>
                    <a:pt x="72" y="168"/>
                    <a:pt x="13" y="275"/>
                    <a:pt x="13" y="370"/>
                  </a:cubicBezTo>
                  <a:cubicBezTo>
                    <a:pt x="1" y="477"/>
                    <a:pt x="36" y="572"/>
                    <a:pt x="96" y="656"/>
                  </a:cubicBezTo>
                  <a:cubicBezTo>
                    <a:pt x="155" y="751"/>
                    <a:pt x="251" y="822"/>
                    <a:pt x="394" y="834"/>
                  </a:cubicBezTo>
                  <a:cubicBezTo>
                    <a:pt x="409" y="836"/>
                    <a:pt x="425" y="837"/>
                    <a:pt x="441" y="837"/>
                  </a:cubicBezTo>
                  <a:cubicBezTo>
                    <a:pt x="520" y="837"/>
                    <a:pt x="596" y="813"/>
                    <a:pt x="656" y="763"/>
                  </a:cubicBezTo>
                  <a:cubicBezTo>
                    <a:pt x="751" y="703"/>
                    <a:pt x="822" y="584"/>
                    <a:pt x="834" y="465"/>
                  </a:cubicBezTo>
                  <a:cubicBezTo>
                    <a:pt x="834" y="394"/>
                    <a:pt x="834" y="334"/>
                    <a:pt x="810" y="275"/>
                  </a:cubicBezTo>
                  <a:lnTo>
                    <a:pt x="810" y="251"/>
                  </a:lnTo>
                  <a:cubicBezTo>
                    <a:pt x="751" y="120"/>
                    <a:pt x="632" y="13"/>
                    <a:pt x="4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1214725" y="4506025"/>
              <a:ext cx="20850" cy="20900"/>
            </a:xfrm>
            <a:custGeom>
              <a:avLst/>
              <a:gdLst/>
              <a:ahLst/>
              <a:cxnLst/>
              <a:rect l="l" t="t" r="r" b="b"/>
              <a:pathLst>
                <a:path w="834" h="836" extrusionOk="0">
                  <a:moveTo>
                    <a:pt x="425" y="0"/>
                  </a:moveTo>
                  <a:cubicBezTo>
                    <a:pt x="200" y="0"/>
                    <a:pt x="23" y="141"/>
                    <a:pt x="0" y="370"/>
                  </a:cubicBezTo>
                  <a:cubicBezTo>
                    <a:pt x="0" y="430"/>
                    <a:pt x="0" y="501"/>
                    <a:pt x="36" y="561"/>
                  </a:cubicBezTo>
                  <a:cubicBezTo>
                    <a:pt x="96" y="716"/>
                    <a:pt x="215" y="823"/>
                    <a:pt x="381" y="835"/>
                  </a:cubicBezTo>
                  <a:cubicBezTo>
                    <a:pt x="389" y="835"/>
                    <a:pt x="396" y="835"/>
                    <a:pt x="404" y="835"/>
                  </a:cubicBezTo>
                  <a:cubicBezTo>
                    <a:pt x="631" y="835"/>
                    <a:pt x="810" y="661"/>
                    <a:pt x="822" y="454"/>
                  </a:cubicBezTo>
                  <a:cubicBezTo>
                    <a:pt x="834" y="358"/>
                    <a:pt x="798" y="251"/>
                    <a:pt x="727" y="156"/>
                  </a:cubicBezTo>
                  <a:cubicBezTo>
                    <a:pt x="679" y="73"/>
                    <a:pt x="572" y="13"/>
                    <a:pt x="453" y="1"/>
                  </a:cubicBezTo>
                  <a:cubicBezTo>
                    <a:pt x="444" y="1"/>
                    <a:pt x="434" y="0"/>
                    <a:pt x="42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2064225" y="4565550"/>
              <a:ext cx="21175" cy="20600"/>
            </a:xfrm>
            <a:custGeom>
              <a:avLst/>
              <a:gdLst/>
              <a:ahLst/>
              <a:cxnLst/>
              <a:rect l="l" t="t" r="r" b="b"/>
              <a:pathLst>
                <a:path w="847" h="824" extrusionOk="0">
                  <a:moveTo>
                    <a:pt x="438" y="1"/>
                  </a:moveTo>
                  <a:cubicBezTo>
                    <a:pt x="213" y="1"/>
                    <a:pt x="36" y="142"/>
                    <a:pt x="13" y="370"/>
                  </a:cubicBezTo>
                  <a:cubicBezTo>
                    <a:pt x="1" y="609"/>
                    <a:pt x="144" y="799"/>
                    <a:pt x="394" y="823"/>
                  </a:cubicBezTo>
                  <a:cubicBezTo>
                    <a:pt x="402" y="823"/>
                    <a:pt x="411" y="824"/>
                    <a:pt x="419" y="824"/>
                  </a:cubicBezTo>
                  <a:cubicBezTo>
                    <a:pt x="645" y="824"/>
                    <a:pt x="823" y="671"/>
                    <a:pt x="834" y="442"/>
                  </a:cubicBezTo>
                  <a:cubicBezTo>
                    <a:pt x="846" y="204"/>
                    <a:pt x="691" y="13"/>
                    <a:pt x="465" y="1"/>
                  </a:cubicBezTo>
                  <a:cubicBezTo>
                    <a:pt x="456" y="1"/>
                    <a:pt x="447" y="1"/>
                    <a:pt x="438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3153650" y="4535800"/>
              <a:ext cx="20875" cy="20900"/>
            </a:xfrm>
            <a:custGeom>
              <a:avLst/>
              <a:gdLst/>
              <a:ahLst/>
              <a:cxnLst/>
              <a:rect l="l" t="t" r="r" b="b"/>
              <a:pathLst>
                <a:path w="835" h="836" extrusionOk="0">
                  <a:moveTo>
                    <a:pt x="406" y="1"/>
                  </a:moveTo>
                  <a:cubicBezTo>
                    <a:pt x="251" y="13"/>
                    <a:pt x="132" y="84"/>
                    <a:pt x="60" y="203"/>
                  </a:cubicBezTo>
                  <a:cubicBezTo>
                    <a:pt x="36" y="251"/>
                    <a:pt x="13" y="310"/>
                    <a:pt x="1" y="382"/>
                  </a:cubicBezTo>
                  <a:cubicBezTo>
                    <a:pt x="1" y="465"/>
                    <a:pt x="13" y="537"/>
                    <a:pt x="48" y="596"/>
                  </a:cubicBezTo>
                  <a:cubicBezTo>
                    <a:pt x="96" y="679"/>
                    <a:pt x="167" y="763"/>
                    <a:pt x="251" y="798"/>
                  </a:cubicBezTo>
                  <a:cubicBezTo>
                    <a:pt x="298" y="822"/>
                    <a:pt x="334" y="834"/>
                    <a:pt x="370" y="834"/>
                  </a:cubicBezTo>
                  <a:cubicBezTo>
                    <a:pt x="382" y="835"/>
                    <a:pt x="394" y="836"/>
                    <a:pt x="406" y="836"/>
                  </a:cubicBezTo>
                  <a:cubicBezTo>
                    <a:pt x="513" y="836"/>
                    <a:pt x="618" y="790"/>
                    <a:pt x="703" y="715"/>
                  </a:cubicBezTo>
                  <a:cubicBezTo>
                    <a:pt x="739" y="668"/>
                    <a:pt x="775" y="620"/>
                    <a:pt x="787" y="560"/>
                  </a:cubicBezTo>
                  <a:cubicBezTo>
                    <a:pt x="810" y="537"/>
                    <a:pt x="822" y="489"/>
                    <a:pt x="822" y="465"/>
                  </a:cubicBezTo>
                  <a:cubicBezTo>
                    <a:pt x="834" y="322"/>
                    <a:pt x="775" y="203"/>
                    <a:pt x="703" y="120"/>
                  </a:cubicBezTo>
                  <a:cubicBezTo>
                    <a:pt x="644" y="60"/>
                    <a:pt x="548" y="13"/>
                    <a:pt x="45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1938625" y="4462425"/>
              <a:ext cx="21450" cy="20550"/>
            </a:xfrm>
            <a:custGeom>
              <a:avLst/>
              <a:gdLst/>
              <a:ahLst/>
              <a:cxnLst/>
              <a:rect l="l" t="t" r="r" b="b"/>
              <a:pathLst>
                <a:path w="858" h="822" extrusionOk="0">
                  <a:moveTo>
                    <a:pt x="390" y="1"/>
                  </a:moveTo>
                  <a:cubicBezTo>
                    <a:pt x="293" y="1"/>
                    <a:pt x="202" y="43"/>
                    <a:pt x="143" y="102"/>
                  </a:cubicBezTo>
                  <a:cubicBezTo>
                    <a:pt x="72" y="162"/>
                    <a:pt x="24" y="269"/>
                    <a:pt x="12" y="376"/>
                  </a:cubicBezTo>
                  <a:cubicBezTo>
                    <a:pt x="0" y="602"/>
                    <a:pt x="143" y="793"/>
                    <a:pt x="358" y="816"/>
                  </a:cubicBezTo>
                  <a:lnTo>
                    <a:pt x="381" y="816"/>
                  </a:lnTo>
                  <a:cubicBezTo>
                    <a:pt x="402" y="820"/>
                    <a:pt x="423" y="822"/>
                    <a:pt x="443" y="822"/>
                  </a:cubicBezTo>
                  <a:cubicBezTo>
                    <a:pt x="632" y="822"/>
                    <a:pt x="791" y="679"/>
                    <a:pt x="834" y="507"/>
                  </a:cubicBezTo>
                  <a:cubicBezTo>
                    <a:pt x="834" y="495"/>
                    <a:pt x="846" y="471"/>
                    <a:pt x="846" y="447"/>
                  </a:cubicBezTo>
                  <a:cubicBezTo>
                    <a:pt x="858" y="209"/>
                    <a:pt x="691" y="19"/>
                    <a:pt x="453" y="7"/>
                  </a:cubicBezTo>
                  <a:cubicBezTo>
                    <a:pt x="432" y="3"/>
                    <a:pt x="411" y="1"/>
                    <a:pt x="39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2063050" y="4381300"/>
              <a:ext cx="20850" cy="20650"/>
            </a:xfrm>
            <a:custGeom>
              <a:avLst/>
              <a:gdLst/>
              <a:ahLst/>
              <a:cxnLst/>
              <a:rect l="l" t="t" r="r" b="b"/>
              <a:pathLst>
                <a:path w="834" h="826" extrusionOk="0">
                  <a:moveTo>
                    <a:pt x="437" y="1"/>
                  </a:moveTo>
                  <a:cubicBezTo>
                    <a:pt x="212" y="1"/>
                    <a:pt x="35" y="142"/>
                    <a:pt x="24" y="371"/>
                  </a:cubicBezTo>
                  <a:cubicBezTo>
                    <a:pt x="0" y="573"/>
                    <a:pt x="107" y="728"/>
                    <a:pt x="274" y="787"/>
                  </a:cubicBezTo>
                  <a:cubicBezTo>
                    <a:pt x="322" y="811"/>
                    <a:pt x="346" y="823"/>
                    <a:pt x="393" y="823"/>
                  </a:cubicBezTo>
                  <a:cubicBezTo>
                    <a:pt x="408" y="825"/>
                    <a:pt x="424" y="825"/>
                    <a:pt x="439" y="825"/>
                  </a:cubicBezTo>
                  <a:cubicBezTo>
                    <a:pt x="646" y="825"/>
                    <a:pt x="823" y="676"/>
                    <a:pt x="834" y="454"/>
                  </a:cubicBezTo>
                  <a:lnTo>
                    <a:pt x="834" y="406"/>
                  </a:lnTo>
                  <a:cubicBezTo>
                    <a:pt x="834" y="192"/>
                    <a:pt x="691" y="13"/>
                    <a:pt x="465" y="1"/>
                  </a:cubicBezTo>
                  <a:cubicBezTo>
                    <a:pt x="455" y="1"/>
                    <a:pt x="446" y="1"/>
                    <a:pt x="437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8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8"/>
          <p:cNvSpPr txBox="1">
            <a:spLocks noGrp="1"/>
          </p:cNvSpPr>
          <p:nvPr>
            <p:ph type="title"/>
          </p:nvPr>
        </p:nvSpPr>
        <p:spPr>
          <a:xfrm>
            <a:off x="925900" y="1307100"/>
            <a:ext cx="72921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10"/>
          <p:cNvGrpSpPr/>
          <p:nvPr/>
        </p:nvGrpSpPr>
        <p:grpSpPr>
          <a:xfrm>
            <a:off x="5451129" y="-79"/>
            <a:ext cx="3692518" cy="1746578"/>
            <a:chOff x="2238075" y="1147600"/>
            <a:chExt cx="1906800" cy="901925"/>
          </a:xfrm>
        </p:grpSpPr>
        <p:sp>
          <p:nvSpPr>
            <p:cNvPr id="1169" name="Google Shape;1169;p10"/>
            <p:cNvSpPr/>
            <p:nvPr/>
          </p:nvSpPr>
          <p:spPr>
            <a:xfrm>
              <a:off x="2925350" y="1181225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7"/>
                    <a:pt x="4" y="10"/>
                    <a:pt x="5" y="10"/>
                  </a:cubicBezTo>
                  <a:cubicBezTo>
                    <a:pt x="7" y="10"/>
                    <a:pt x="7" y="7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2925650" y="1181825"/>
              <a:ext cx="325" cy="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" y="0"/>
                  </a:moveTo>
                  <a:cubicBezTo>
                    <a:pt x="1" y="10"/>
                    <a:pt x="8" y="12"/>
                    <a:pt x="11" y="12"/>
                  </a:cubicBezTo>
                  <a:lnTo>
                    <a:pt x="11" y="12"/>
                  </a:lnTo>
                  <a:cubicBezTo>
                    <a:pt x="10" y="8"/>
                    <a:pt x="7" y="0"/>
                    <a:pt x="1" y="0"/>
                  </a:cubicBezTo>
                  <a:close/>
                  <a:moveTo>
                    <a:pt x="11" y="12"/>
                  </a:moveTo>
                  <a:lnTo>
                    <a:pt x="11" y="12"/>
                  </a:lnTo>
                  <a:cubicBezTo>
                    <a:pt x="12" y="14"/>
                    <a:pt x="12" y="16"/>
                    <a:pt x="12" y="16"/>
                  </a:cubicBezTo>
                  <a:cubicBezTo>
                    <a:pt x="12" y="16"/>
                    <a:pt x="12" y="15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2926250" y="118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2924750" y="117975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0"/>
                  </a:ln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2925350" y="118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2931900" y="1162175"/>
              <a:ext cx="86650" cy="19375"/>
            </a:xfrm>
            <a:custGeom>
              <a:avLst/>
              <a:gdLst/>
              <a:ahLst/>
              <a:cxnLst/>
              <a:rect l="l" t="t" r="r" b="b"/>
              <a:pathLst>
                <a:path w="3466" h="775" extrusionOk="0">
                  <a:moveTo>
                    <a:pt x="3465" y="1"/>
                  </a:moveTo>
                  <a:lnTo>
                    <a:pt x="1" y="524"/>
                  </a:lnTo>
                  <a:lnTo>
                    <a:pt x="1" y="608"/>
                  </a:lnTo>
                  <a:lnTo>
                    <a:pt x="274" y="775"/>
                  </a:lnTo>
                  <a:lnTo>
                    <a:pt x="3382" y="298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3024175" y="1148200"/>
              <a:ext cx="134275" cy="20250"/>
            </a:xfrm>
            <a:custGeom>
              <a:avLst/>
              <a:gdLst/>
              <a:ahLst/>
              <a:cxnLst/>
              <a:rect l="l" t="t" r="r" b="b"/>
              <a:pathLst>
                <a:path w="5371" h="810" extrusionOk="0">
                  <a:moveTo>
                    <a:pt x="3489" y="0"/>
                  </a:moveTo>
                  <a:lnTo>
                    <a:pt x="72" y="512"/>
                  </a:lnTo>
                  <a:lnTo>
                    <a:pt x="1" y="810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3114950" y="1293450"/>
              <a:ext cx="203925" cy="127125"/>
            </a:xfrm>
            <a:custGeom>
              <a:avLst/>
              <a:gdLst/>
              <a:ahLst/>
              <a:cxnLst/>
              <a:rect l="l" t="t" r="r" b="b"/>
              <a:pathLst>
                <a:path w="8157" h="5085" extrusionOk="0">
                  <a:moveTo>
                    <a:pt x="287" y="0"/>
                  </a:moveTo>
                  <a:lnTo>
                    <a:pt x="1" y="155"/>
                  </a:lnTo>
                  <a:lnTo>
                    <a:pt x="8050" y="5084"/>
                  </a:lnTo>
                  <a:cubicBezTo>
                    <a:pt x="8073" y="4989"/>
                    <a:pt x="8109" y="4918"/>
                    <a:pt x="8157" y="4858"/>
                  </a:cubicBezTo>
                  <a:lnTo>
                    <a:pt x="8109" y="4798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2925950" y="1177350"/>
              <a:ext cx="77425" cy="50325"/>
            </a:xfrm>
            <a:custGeom>
              <a:avLst/>
              <a:gdLst/>
              <a:ahLst/>
              <a:cxnLst/>
              <a:rect l="l" t="t" r="r" b="b"/>
              <a:pathLst>
                <a:path w="3097" h="2013" extrusionOk="0">
                  <a:moveTo>
                    <a:pt x="0" y="179"/>
                  </a:moveTo>
                  <a:cubicBezTo>
                    <a:pt x="25" y="196"/>
                    <a:pt x="44" y="207"/>
                    <a:pt x="66" y="212"/>
                  </a:cubicBezTo>
                  <a:lnTo>
                    <a:pt x="66" y="212"/>
                  </a:lnTo>
                  <a:lnTo>
                    <a:pt x="12" y="179"/>
                  </a:lnTo>
                  <a:close/>
                  <a:moveTo>
                    <a:pt x="239" y="1"/>
                  </a:moveTo>
                  <a:lnTo>
                    <a:pt x="239" y="84"/>
                  </a:lnTo>
                  <a:cubicBezTo>
                    <a:pt x="239" y="150"/>
                    <a:pt x="188" y="216"/>
                    <a:pt x="114" y="216"/>
                  </a:cubicBezTo>
                  <a:cubicBezTo>
                    <a:pt x="108" y="216"/>
                    <a:pt x="102" y="216"/>
                    <a:pt x="96" y="215"/>
                  </a:cubicBezTo>
                  <a:cubicBezTo>
                    <a:pt x="85" y="215"/>
                    <a:pt x="75" y="214"/>
                    <a:pt x="66" y="212"/>
                  </a:cubicBezTo>
                  <a:lnTo>
                    <a:pt x="66" y="212"/>
                  </a:lnTo>
                  <a:lnTo>
                    <a:pt x="3025" y="2013"/>
                  </a:lnTo>
                  <a:lnTo>
                    <a:pt x="3096" y="1727"/>
                  </a:lnTo>
                  <a:lnTo>
                    <a:pt x="512" y="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3007800" y="1224975"/>
              <a:ext cx="107175" cy="68200"/>
            </a:xfrm>
            <a:custGeom>
              <a:avLst/>
              <a:gdLst/>
              <a:ahLst/>
              <a:cxnLst/>
              <a:rect l="l" t="t" r="r" b="b"/>
              <a:pathLst>
                <a:path w="4287" h="2728" extrusionOk="0">
                  <a:moveTo>
                    <a:pt x="72" y="1"/>
                  </a:moveTo>
                  <a:lnTo>
                    <a:pt x="1" y="287"/>
                  </a:lnTo>
                  <a:lnTo>
                    <a:pt x="4001" y="2727"/>
                  </a:lnTo>
                  <a:lnTo>
                    <a:pt x="4287" y="258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2924750" y="118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2926250" y="118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2925350" y="11812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2238075" y="1147600"/>
              <a:ext cx="52100" cy="36625"/>
            </a:xfrm>
            <a:custGeom>
              <a:avLst/>
              <a:gdLst/>
              <a:ahLst/>
              <a:cxnLst/>
              <a:rect l="l" t="t" r="r" b="b"/>
              <a:pathLst>
                <a:path w="2084" h="1465" extrusionOk="0">
                  <a:moveTo>
                    <a:pt x="0" y="0"/>
                  </a:moveTo>
                  <a:lnTo>
                    <a:pt x="1934" y="1433"/>
                  </a:lnTo>
                  <a:lnTo>
                    <a:pt x="1934" y="1433"/>
                  </a:lnTo>
                  <a:cubicBezTo>
                    <a:pt x="1927" y="1424"/>
                    <a:pt x="1921" y="1414"/>
                    <a:pt x="1917" y="1405"/>
                  </a:cubicBezTo>
                  <a:cubicBezTo>
                    <a:pt x="1881" y="1334"/>
                    <a:pt x="1929" y="1250"/>
                    <a:pt x="2012" y="1227"/>
                  </a:cubicBezTo>
                  <a:lnTo>
                    <a:pt x="2084" y="1191"/>
                  </a:lnTo>
                  <a:lnTo>
                    <a:pt x="476" y="0"/>
                  </a:lnTo>
                  <a:close/>
                  <a:moveTo>
                    <a:pt x="1934" y="1433"/>
                  </a:moveTo>
                  <a:lnTo>
                    <a:pt x="1934" y="1433"/>
                  </a:lnTo>
                  <a:cubicBezTo>
                    <a:pt x="1946" y="1450"/>
                    <a:pt x="1961" y="1465"/>
                    <a:pt x="1977" y="1465"/>
                  </a:cubicBezTo>
                  <a:lnTo>
                    <a:pt x="1934" y="143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2285400" y="1148200"/>
              <a:ext cx="114625" cy="37225"/>
            </a:xfrm>
            <a:custGeom>
              <a:avLst/>
              <a:gdLst/>
              <a:ahLst/>
              <a:cxnLst/>
              <a:rect l="l" t="t" r="r" b="b"/>
              <a:pathLst>
                <a:path w="4585" h="1489" extrusionOk="0">
                  <a:moveTo>
                    <a:pt x="3703" y="0"/>
                  </a:moveTo>
                  <a:lnTo>
                    <a:pt x="191" y="1191"/>
                  </a:lnTo>
                  <a:lnTo>
                    <a:pt x="119" y="1214"/>
                  </a:lnTo>
                  <a:cubicBezTo>
                    <a:pt x="36" y="1250"/>
                    <a:pt x="0" y="1322"/>
                    <a:pt x="24" y="1393"/>
                  </a:cubicBezTo>
                  <a:cubicBezTo>
                    <a:pt x="36" y="1429"/>
                    <a:pt x="60" y="1441"/>
                    <a:pt x="72" y="1464"/>
                  </a:cubicBezTo>
                  <a:cubicBezTo>
                    <a:pt x="84" y="1464"/>
                    <a:pt x="84" y="1488"/>
                    <a:pt x="95" y="1488"/>
                  </a:cubicBezTo>
                  <a:lnTo>
                    <a:pt x="203" y="1488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0"/>
            <p:cNvSpPr/>
            <p:nvPr/>
          </p:nvSpPr>
          <p:spPr>
            <a:xfrm>
              <a:off x="2466075" y="1148200"/>
              <a:ext cx="82475" cy="241125"/>
            </a:xfrm>
            <a:custGeom>
              <a:avLst/>
              <a:gdLst/>
              <a:ahLst/>
              <a:cxnLst/>
              <a:rect l="l" t="t" r="r" b="b"/>
              <a:pathLst>
                <a:path w="3299" h="9645" extrusionOk="0">
                  <a:moveTo>
                    <a:pt x="0" y="0"/>
                  </a:moveTo>
                  <a:lnTo>
                    <a:pt x="3036" y="9644"/>
                  </a:lnTo>
                  <a:cubicBezTo>
                    <a:pt x="3099" y="9592"/>
                    <a:pt x="3188" y="9558"/>
                    <a:pt x="3265" y="9558"/>
                  </a:cubicBezTo>
                  <a:cubicBezTo>
                    <a:pt x="3276" y="9558"/>
                    <a:pt x="3288" y="9559"/>
                    <a:pt x="3298" y="956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0"/>
            <p:cNvSpPr/>
            <p:nvPr/>
          </p:nvSpPr>
          <p:spPr>
            <a:xfrm>
              <a:off x="2550300" y="1148200"/>
              <a:ext cx="104500" cy="242000"/>
            </a:xfrm>
            <a:custGeom>
              <a:avLst/>
              <a:gdLst/>
              <a:ahLst/>
              <a:cxnLst/>
              <a:rect l="l" t="t" r="r" b="b"/>
              <a:pathLst>
                <a:path w="4180" h="9680" extrusionOk="0">
                  <a:moveTo>
                    <a:pt x="3870" y="0"/>
                  </a:moveTo>
                  <a:lnTo>
                    <a:pt x="1" y="9549"/>
                  </a:lnTo>
                  <a:lnTo>
                    <a:pt x="13" y="9549"/>
                  </a:lnTo>
                  <a:cubicBezTo>
                    <a:pt x="120" y="9561"/>
                    <a:pt x="191" y="9608"/>
                    <a:pt x="251" y="9680"/>
                  </a:cubicBezTo>
                  <a:lnTo>
                    <a:pt x="418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2924750" y="1148200"/>
              <a:ext cx="7175" cy="34850"/>
            </a:xfrm>
            <a:custGeom>
              <a:avLst/>
              <a:gdLst/>
              <a:ahLst/>
              <a:cxnLst/>
              <a:rect l="l" t="t" r="r" b="b"/>
              <a:pathLst>
                <a:path w="287" h="1394" extrusionOk="0">
                  <a:moveTo>
                    <a:pt x="1" y="0"/>
                  </a:moveTo>
                  <a:lnTo>
                    <a:pt x="1" y="1250"/>
                  </a:lnTo>
                  <a:lnTo>
                    <a:pt x="1" y="1262"/>
                  </a:lnTo>
                  <a:lnTo>
                    <a:pt x="1" y="1274"/>
                  </a:lnTo>
                  <a:lnTo>
                    <a:pt x="1" y="1286"/>
                  </a:lnTo>
                  <a:lnTo>
                    <a:pt x="1" y="1310"/>
                  </a:lnTo>
                  <a:lnTo>
                    <a:pt x="1" y="1322"/>
                  </a:lnTo>
                  <a:lnTo>
                    <a:pt x="1" y="1334"/>
                  </a:lnTo>
                  <a:lnTo>
                    <a:pt x="1" y="1345"/>
                  </a:lnTo>
                  <a:lnTo>
                    <a:pt x="25" y="1357"/>
                  </a:lnTo>
                  <a:cubicBezTo>
                    <a:pt x="48" y="1381"/>
                    <a:pt x="84" y="1393"/>
                    <a:pt x="108" y="1393"/>
                  </a:cubicBezTo>
                  <a:cubicBezTo>
                    <a:pt x="227" y="1393"/>
                    <a:pt x="287" y="1334"/>
                    <a:pt x="287" y="1250"/>
                  </a:cubicBezTo>
                  <a:lnTo>
                    <a:pt x="287" y="1167"/>
                  </a:lnTo>
                  <a:lnTo>
                    <a:pt x="287" y="108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2963750" y="1147900"/>
              <a:ext cx="65800" cy="224750"/>
            </a:xfrm>
            <a:custGeom>
              <a:avLst/>
              <a:gdLst/>
              <a:ahLst/>
              <a:cxnLst/>
              <a:rect l="l" t="t" r="r" b="b"/>
              <a:pathLst>
                <a:path w="2632" h="8990" extrusionOk="0">
                  <a:moveTo>
                    <a:pt x="2334" y="0"/>
                  </a:moveTo>
                  <a:lnTo>
                    <a:pt x="2179" y="572"/>
                  </a:lnTo>
                  <a:lnTo>
                    <a:pt x="2108" y="869"/>
                  </a:lnTo>
                  <a:lnTo>
                    <a:pt x="1572" y="2917"/>
                  </a:lnTo>
                  <a:lnTo>
                    <a:pt x="1489" y="3203"/>
                  </a:lnTo>
                  <a:lnTo>
                    <a:pt x="1" y="8989"/>
                  </a:lnTo>
                  <a:cubicBezTo>
                    <a:pt x="24" y="8954"/>
                    <a:pt x="48" y="8906"/>
                    <a:pt x="96" y="8882"/>
                  </a:cubicBezTo>
                  <a:lnTo>
                    <a:pt x="382" y="8727"/>
                  </a:lnTo>
                  <a:lnTo>
                    <a:pt x="1763" y="3370"/>
                  </a:lnTo>
                  <a:lnTo>
                    <a:pt x="1834" y="3084"/>
                  </a:lnTo>
                  <a:lnTo>
                    <a:pt x="2418" y="822"/>
                  </a:lnTo>
                  <a:lnTo>
                    <a:pt x="2489" y="524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3178350" y="1148775"/>
              <a:ext cx="49150" cy="83375"/>
            </a:xfrm>
            <a:custGeom>
              <a:avLst/>
              <a:gdLst/>
              <a:ahLst/>
              <a:cxnLst/>
              <a:rect l="l" t="t" r="r" b="b"/>
              <a:pathLst>
                <a:path w="1966" h="3335" extrusionOk="0">
                  <a:moveTo>
                    <a:pt x="239" y="1"/>
                  </a:moveTo>
                  <a:cubicBezTo>
                    <a:pt x="180" y="72"/>
                    <a:pt x="84" y="120"/>
                    <a:pt x="1" y="156"/>
                  </a:cubicBezTo>
                  <a:lnTo>
                    <a:pt x="1704" y="3335"/>
                  </a:lnTo>
                  <a:lnTo>
                    <a:pt x="1965" y="3204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3226875" y="1235100"/>
              <a:ext cx="97950" cy="179800"/>
            </a:xfrm>
            <a:custGeom>
              <a:avLst/>
              <a:gdLst/>
              <a:ahLst/>
              <a:cxnLst/>
              <a:rect l="l" t="t" r="r" b="b"/>
              <a:pathLst>
                <a:path w="3918" h="7192" extrusionOk="0">
                  <a:moveTo>
                    <a:pt x="144" y="1"/>
                  </a:moveTo>
                  <a:lnTo>
                    <a:pt x="1" y="72"/>
                  </a:lnTo>
                  <a:cubicBezTo>
                    <a:pt x="144" y="108"/>
                    <a:pt x="227" y="239"/>
                    <a:pt x="203" y="370"/>
                  </a:cubicBezTo>
                  <a:cubicBezTo>
                    <a:pt x="179" y="453"/>
                    <a:pt x="155" y="489"/>
                    <a:pt x="96" y="536"/>
                  </a:cubicBezTo>
                  <a:lnTo>
                    <a:pt x="3632" y="7132"/>
                  </a:lnTo>
                  <a:lnTo>
                    <a:pt x="3668" y="7192"/>
                  </a:lnTo>
                  <a:cubicBezTo>
                    <a:pt x="3727" y="7121"/>
                    <a:pt x="3811" y="7073"/>
                    <a:pt x="3918" y="7061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3496850" y="1223200"/>
              <a:ext cx="70575" cy="90500"/>
            </a:xfrm>
            <a:custGeom>
              <a:avLst/>
              <a:gdLst/>
              <a:ahLst/>
              <a:cxnLst/>
              <a:rect l="l" t="t" r="r" b="b"/>
              <a:pathLst>
                <a:path w="2823" h="3620" extrusionOk="0">
                  <a:moveTo>
                    <a:pt x="179" y="0"/>
                  </a:moveTo>
                  <a:lnTo>
                    <a:pt x="1" y="227"/>
                  </a:lnTo>
                  <a:lnTo>
                    <a:pt x="2691" y="3620"/>
                  </a:lnTo>
                  <a:cubicBezTo>
                    <a:pt x="2680" y="3572"/>
                    <a:pt x="2680" y="3548"/>
                    <a:pt x="2691" y="3501"/>
                  </a:cubicBezTo>
                  <a:cubicBezTo>
                    <a:pt x="2703" y="3429"/>
                    <a:pt x="2751" y="3346"/>
                    <a:pt x="2822" y="332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3568875" y="1316375"/>
              <a:ext cx="104225" cy="127100"/>
            </a:xfrm>
            <a:custGeom>
              <a:avLst/>
              <a:gdLst/>
              <a:ahLst/>
              <a:cxnLst/>
              <a:rect l="l" t="t" r="r" b="b"/>
              <a:pathLst>
                <a:path w="4169" h="5084" extrusionOk="0">
                  <a:moveTo>
                    <a:pt x="275" y="0"/>
                  </a:moveTo>
                  <a:lnTo>
                    <a:pt x="227" y="12"/>
                  </a:lnTo>
                  <a:cubicBezTo>
                    <a:pt x="191" y="24"/>
                    <a:pt x="168" y="36"/>
                    <a:pt x="120" y="60"/>
                  </a:cubicBezTo>
                  <a:lnTo>
                    <a:pt x="1" y="119"/>
                  </a:lnTo>
                  <a:lnTo>
                    <a:pt x="3942" y="5084"/>
                  </a:lnTo>
                  <a:cubicBezTo>
                    <a:pt x="4001" y="5013"/>
                    <a:pt x="4085" y="4953"/>
                    <a:pt x="4168" y="4905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3432250" y="1148200"/>
              <a:ext cx="64625" cy="75025"/>
            </a:xfrm>
            <a:custGeom>
              <a:avLst/>
              <a:gdLst/>
              <a:ahLst/>
              <a:cxnLst/>
              <a:rect l="l" t="t" r="r" b="b"/>
              <a:pathLst>
                <a:path w="2585" h="3001" extrusionOk="0">
                  <a:moveTo>
                    <a:pt x="1" y="0"/>
                  </a:moveTo>
                  <a:lnTo>
                    <a:pt x="2406" y="3000"/>
                  </a:lnTo>
                  <a:lnTo>
                    <a:pt x="2585" y="2774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2964350" y="1148200"/>
              <a:ext cx="427150" cy="226525"/>
            </a:xfrm>
            <a:custGeom>
              <a:avLst/>
              <a:gdLst/>
              <a:ahLst/>
              <a:cxnLst/>
              <a:rect l="l" t="t" r="r" b="b"/>
              <a:pathLst>
                <a:path w="17086" h="9061" extrusionOk="0">
                  <a:moveTo>
                    <a:pt x="16491" y="0"/>
                  </a:moveTo>
                  <a:lnTo>
                    <a:pt x="10502" y="3227"/>
                  </a:lnTo>
                  <a:lnTo>
                    <a:pt x="10252" y="3358"/>
                  </a:lnTo>
                  <a:lnTo>
                    <a:pt x="6025" y="5655"/>
                  </a:lnTo>
                  <a:lnTo>
                    <a:pt x="5739" y="5798"/>
                  </a:lnTo>
                  <a:lnTo>
                    <a:pt x="358" y="8703"/>
                  </a:lnTo>
                  <a:lnTo>
                    <a:pt x="72" y="8846"/>
                  </a:lnTo>
                  <a:cubicBezTo>
                    <a:pt x="24" y="8882"/>
                    <a:pt x="0" y="8930"/>
                    <a:pt x="0" y="8965"/>
                  </a:cubicBezTo>
                  <a:lnTo>
                    <a:pt x="72" y="8965"/>
                  </a:lnTo>
                  <a:cubicBezTo>
                    <a:pt x="143" y="8989"/>
                    <a:pt x="203" y="9013"/>
                    <a:pt x="262" y="9061"/>
                  </a:cubicBezTo>
                  <a:lnTo>
                    <a:pt x="6013" y="5953"/>
                  </a:lnTo>
                  <a:lnTo>
                    <a:pt x="6299" y="5798"/>
                  </a:lnTo>
                  <a:lnTo>
                    <a:pt x="6846" y="5536"/>
                  </a:lnTo>
                  <a:lnTo>
                    <a:pt x="6846" y="5501"/>
                  </a:lnTo>
                  <a:cubicBezTo>
                    <a:pt x="6867" y="5378"/>
                    <a:pt x="6975" y="5291"/>
                    <a:pt x="7095" y="5291"/>
                  </a:cubicBezTo>
                  <a:cubicBezTo>
                    <a:pt x="7115" y="5291"/>
                    <a:pt x="7136" y="5293"/>
                    <a:pt x="7156" y="5298"/>
                  </a:cubicBezTo>
                  <a:cubicBezTo>
                    <a:pt x="7192" y="5298"/>
                    <a:pt x="7216" y="5310"/>
                    <a:pt x="7227" y="5322"/>
                  </a:cubicBezTo>
                  <a:lnTo>
                    <a:pt x="10204" y="3715"/>
                  </a:lnTo>
                  <a:cubicBezTo>
                    <a:pt x="10246" y="3609"/>
                    <a:pt x="10344" y="3532"/>
                    <a:pt x="10457" y="3532"/>
                  </a:cubicBezTo>
                  <a:cubicBezTo>
                    <a:pt x="10472" y="3532"/>
                    <a:pt x="10487" y="3533"/>
                    <a:pt x="10502" y="3536"/>
                  </a:cubicBezTo>
                  <a:lnTo>
                    <a:pt x="10525" y="3536"/>
                  </a:lnTo>
                  <a:lnTo>
                    <a:pt x="10656" y="3465"/>
                  </a:lnTo>
                  <a:lnTo>
                    <a:pt x="170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3321825" y="1432750"/>
              <a:ext cx="8375" cy="4325"/>
            </a:xfrm>
            <a:custGeom>
              <a:avLst/>
              <a:gdLst/>
              <a:ahLst/>
              <a:cxnLst/>
              <a:rect l="l" t="t" r="r" b="b"/>
              <a:pathLst>
                <a:path w="335" h="173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60"/>
                    <a:pt x="13" y="119"/>
                    <a:pt x="60" y="143"/>
                  </a:cubicBezTo>
                  <a:cubicBezTo>
                    <a:pt x="85" y="163"/>
                    <a:pt x="116" y="173"/>
                    <a:pt x="147" y="173"/>
                  </a:cubicBezTo>
                  <a:cubicBezTo>
                    <a:pt x="189" y="173"/>
                    <a:pt x="230" y="154"/>
                    <a:pt x="251" y="119"/>
                  </a:cubicBezTo>
                  <a:lnTo>
                    <a:pt x="334" y="24"/>
                  </a:lnTo>
                  <a:lnTo>
                    <a:pt x="334" y="24"/>
                  </a:lnTo>
                  <a:cubicBezTo>
                    <a:pt x="291" y="42"/>
                    <a:pt x="234" y="53"/>
                    <a:pt x="184" y="53"/>
                  </a:cubicBezTo>
                  <a:cubicBezTo>
                    <a:pt x="165" y="53"/>
                    <a:pt x="148" y="51"/>
                    <a:pt x="132" y="48"/>
                  </a:cubicBezTo>
                  <a:cubicBezTo>
                    <a:pt x="96" y="24"/>
                    <a:pt x="48" y="12"/>
                    <a:pt x="13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3335825" y="1148200"/>
              <a:ext cx="226825" cy="267000"/>
            </a:xfrm>
            <a:custGeom>
              <a:avLst/>
              <a:gdLst/>
              <a:ahLst/>
              <a:cxnLst/>
              <a:rect l="l" t="t" r="r" b="b"/>
              <a:pathLst>
                <a:path w="9073" h="10680" extrusionOk="0">
                  <a:moveTo>
                    <a:pt x="8704" y="0"/>
                  </a:moveTo>
                  <a:lnTo>
                    <a:pt x="6442" y="2774"/>
                  </a:lnTo>
                  <a:lnTo>
                    <a:pt x="6251" y="3000"/>
                  </a:lnTo>
                  <a:lnTo>
                    <a:pt x="0" y="10680"/>
                  </a:lnTo>
                  <a:lnTo>
                    <a:pt x="0" y="10680"/>
                  </a:lnTo>
                  <a:lnTo>
                    <a:pt x="560" y="10442"/>
                  </a:lnTo>
                  <a:lnTo>
                    <a:pt x="6442" y="3227"/>
                  </a:lnTo>
                  <a:lnTo>
                    <a:pt x="6620" y="3000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3867725" y="1148200"/>
              <a:ext cx="46775" cy="39000"/>
            </a:xfrm>
            <a:custGeom>
              <a:avLst/>
              <a:gdLst/>
              <a:ahLst/>
              <a:cxnLst/>
              <a:rect l="l" t="t" r="r" b="b"/>
              <a:pathLst>
                <a:path w="1871" h="1560" extrusionOk="0">
                  <a:moveTo>
                    <a:pt x="1" y="0"/>
                  </a:moveTo>
                  <a:lnTo>
                    <a:pt x="1668" y="1560"/>
                  </a:lnTo>
                  <a:cubicBezTo>
                    <a:pt x="1727" y="1488"/>
                    <a:pt x="1787" y="1429"/>
                    <a:pt x="1870" y="138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3688250" y="1330350"/>
              <a:ext cx="105100" cy="114625"/>
            </a:xfrm>
            <a:custGeom>
              <a:avLst/>
              <a:gdLst/>
              <a:ahLst/>
              <a:cxnLst/>
              <a:rect l="l" t="t" r="r" b="b"/>
              <a:pathLst>
                <a:path w="4204" h="4585" extrusionOk="0">
                  <a:moveTo>
                    <a:pt x="4156" y="1"/>
                  </a:moveTo>
                  <a:lnTo>
                    <a:pt x="0" y="4406"/>
                  </a:lnTo>
                  <a:cubicBezTo>
                    <a:pt x="84" y="4454"/>
                    <a:pt x="143" y="4513"/>
                    <a:pt x="179" y="4585"/>
                  </a:cubicBezTo>
                  <a:lnTo>
                    <a:pt x="238" y="4573"/>
                  </a:lnTo>
                  <a:lnTo>
                    <a:pt x="4203" y="37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3798375" y="1205350"/>
              <a:ext cx="116125" cy="127400"/>
            </a:xfrm>
            <a:custGeom>
              <a:avLst/>
              <a:gdLst/>
              <a:ahLst/>
              <a:cxnLst/>
              <a:rect l="l" t="t" r="r" b="b"/>
              <a:pathLst>
                <a:path w="4645" h="5096" extrusionOk="0">
                  <a:moveTo>
                    <a:pt x="4442" y="0"/>
                  </a:moveTo>
                  <a:lnTo>
                    <a:pt x="1" y="4715"/>
                  </a:lnTo>
                  <a:lnTo>
                    <a:pt x="48" y="5096"/>
                  </a:lnTo>
                  <a:lnTo>
                    <a:pt x="4644" y="191"/>
                  </a:lnTo>
                  <a:cubicBezTo>
                    <a:pt x="4561" y="155"/>
                    <a:pt x="4489" y="95"/>
                    <a:pt x="444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3335825" y="1313675"/>
              <a:ext cx="235775" cy="107500"/>
            </a:xfrm>
            <a:custGeom>
              <a:avLst/>
              <a:gdLst/>
              <a:ahLst/>
              <a:cxnLst/>
              <a:rect l="l" t="t" r="r" b="b"/>
              <a:pathLst>
                <a:path w="9431" h="4300" extrusionOk="0">
                  <a:moveTo>
                    <a:pt x="9132" y="1"/>
                  </a:moveTo>
                  <a:lnTo>
                    <a:pt x="560" y="3823"/>
                  </a:lnTo>
                  <a:lnTo>
                    <a:pt x="0" y="4073"/>
                  </a:lnTo>
                  <a:cubicBezTo>
                    <a:pt x="48" y="4132"/>
                    <a:pt x="84" y="4204"/>
                    <a:pt x="96" y="4287"/>
                  </a:cubicBezTo>
                  <a:lnTo>
                    <a:pt x="215" y="4299"/>
                  </a:lnTo>
                  <a:lnTo>
                    <a:pt x="9311" y="239"/>
                  </a:lnTo>
                  <a:lnTo>
                    <a:pt x="9430" y="179"/>
                  </a:lnTo>
                  <a:cubicBezTo>
                    <a:pt x="9406" y="179"/>
                    <a:pt x="9382" y="185"/>
                    <a:pt x="9359" y="185"/>
                  </a:cubicBezTo>
                  <a:cubicBezTo>
                    <a:pt x="9347" y="185"/>
                    <a:pt x="9335" y="183"/>
                    <a:pt x="9323" y="179"/>
                  </a:cubicBezTo>
                  <a:cubicBezTo>
                    <a:pt x="9216" y="168"/>
                    <a:pt x="9144" y="84"/>
                    <a:pt x="9132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3573950" y="1221400"/>
              <a:ext cx="200050" cy="95575"/>
            </a:xfrm>
            <a:custGeom>
              <a:avLst/>
              <a:gdLst/>
              <a:ahLst/>
              <a:cxnLst/>
              <a:rect l="l" t="t" r="r" b="b"/>
              <a:pathLst>
                <a:path w="8002" h="3823" extrusionOk="0">
                  <a:moveTo>
                    <a:pt x="7894" y="1"/>
                  </a:moveTo>
                  <a:lnTo>
                    <a:pt x="4739" y="1418"/>
                  </a:lnTo>
                  <a:cubicBezTo>
                    <a:pt x="4751" y="1453"/>
                    <a:pt x="4751" y="1489"/>
                    <a:pt x="4739" y="1537"/>
                  </a:cubicBezTo>
                  <a:cubicBezTo>
                    <a:pt x="4708" y="1659"/>
                    <a:pt x="4608" y="1747"/>
                    <a:pt x="4490" y="1747"/>
                  </a:cubicBezTo>
                  <a:cubicBezTo>
                    <a:pt x="4470" y="1747"/>
                    <a:pt x="4450" y="1744"/>
                    <a:pt x="4429" y="1739"/>
                  </a:cubicBezTo>
                  <a:cubicBezTo>
                    <a:pt x="4346" y="1727"/>
                    <a:pt x="4287" y="1680"/>
                    <a:pt x="4251" y="1620"/>
                  </a:cubicBezTo>
                  <a:lnTo>
                    <a:pt x="48" y="3478"/>
                  </a:lnTo>
                  <a:cubicBezTo>
                    <a:pt x="108" y="3537"/>
                    <a:pt x="131" y="3597"/>
                    <a:pt x="108" y="3656"/>
                  </a:cubicBezTo>
                  <a:cubicBezTo>
                    <a:pt x="96" y="3739"/>
                    <a:pt x="72" y="3775"/>
                    <a:pt x="0" y="3823"/>
                  </a:cubicBezTo>
                  <a:lnTo>
                    <a:pt x="48" y="3811"/>
                  </a:lnTo>
                  <a:lnTo>
                    <a:pt x="8001" y="263"/>
                  </a:lnTo>
                  <a:cubicBezTo>
                    <a:pt x="7942" y="191"/>
                    <a:pt x="7894" y="108"/>
                    <a:pt x="7894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3336725" y="1420550"/>
              <a:ext cx="327425" cy="35725"/>
            </a:xfrm>
            <a:custGeom>
              <a:avLst/>
              <a:gdLst/>
              <a:ahLst/>
              <a:cxnLst/>
              <a:rect l="l" t="t" r="r" b="b"/>
              <a:pathLst>
                <a:path w="13097" h="1429" extrusionOk="0">
                  <a:moveTo>
                    <a:pt x="48" y="0"/>
                  </a:moveTo>
                  <a:cubicBezTo>
                    <a:pt x="60" y="36"/>
                    <a:pt x="60" y="95"/>
                    <a:pt x="48" y="155"/>
                  </a:cubicBezTo>
                  <a:cubicBezTo>
                    <a:pt x="36" y="203"/>
                    <a:pt x="12" y="250"/>
                    <a:pt x="0" y="274"/>
                  </a:cubicBezTo>
                  <a:lnTo>
                    <a:pt x="13073" y="1429"/>
                  </a:lnTo>
                  <a:cubicBezTo>
                    <a:pt x="13073" y="1369"/>
                    <a:pt x="13073" y="1286"/>
                    <a:pt x="13085" y="1215"/>
                  </a:cubicBezTo>
                  <a:cubicBezTo>
                    <a:pt x="13085" y="1191"/>
                    <a:pt x="13097" y="1167"/>
                    <a:pt x="13097" y="1143"/>
                  </a:cubicBezTo>
                  <a:lnTo>
                    <a:pt x="167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3331050" y="1428575"/>
              <a:ext cx="531350" cy="595650"/>
            </a:xfrm>
            <a:custGeom>
              <a:avLst/>
              <a:gdLst/>
              <a:ahLst/>
              <a:cxnLst/>
              <a:rect l="l" t="t" r="r" b="b"/>
              <a:pathLst>
                <a:path w="21254" h="23826" extrusionOk="0">
                  <a:moveTo>
                    <a:pt x="227" y="1"/>
                  </a:moveTo>
                  <a:cubicBezTo>
                    <a:pt x="179" y="96"/>
                    <a:pt x="96" y="155"/>
                    <a:pt x="1" y="179"/>
                  </a:cubicBezTo>
                  <a:lnTo>
                    <a:pt x="21027" y="23825"/>
                  </a:lnTo>
                  <a:cubicBezTo>
                    <a:pt x="21099" y="23754"/>
                    <a:pt x="21170" y="23694"/>
                    <a:pt x="21254" y="23646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3684975" y="1465200"/>
              <a:ext cx="135150" cy="215225"/>
            </a:xfrm>
            <a:custGeom>
              <a:avLst/>
              <a:gdLst/>
              <a:ahLst/>
              <a:cxnLst/>
              <a:rect l="l" t="t" r="r" b="b"/>
              <a:pathLst>
                <a:path w="5406" h="8609" extrusionOk="0">
                  <a:moveTo>
                    <a:pt x="239" y="0"/>
                  </a:moveTo>
                  <a:cubicBezTo>
                    <a:pt x="179" y="72"/>
                    <a:pt x="96" y="119"/>
                    <a:pt x="0" y="143"/>
                  </a:cubicBezTo>
                  <a:lnTo>
                    <a:pt x="5168" y="8608"/>
                  </a:lnTo>
                  <a:cubicBezTo>
                    <a:pt x="5239" y="8549"/>
                    <a:pt x="5311" y="8513"/>
                    <a:pt x="5406" y="8465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3807000" y="1404475"/>
              <a:ext cx="1525" cy="1800"/>
            </a:xfrm>
            <a:custGeom>
              <a:avLst/>
              <a:gdLst/>
              <a:ahLst/>
              <a:cxnLst/>
              <a:rect l="l" t="t" r="r" b="b"/>
              <a:pathLst>
                <a:path w="61" h="72" extrusionOk="0">
                  <a:moveTo>
                    <a:pt x="49" y="0"/>
                  </a:moveTo>
                  <a:lnTo>
                    <a:pt x="1" y="12"/>
                  </a:lnTo>
                  <a:cubicBezTo>
                    <a:pt x="33" y="23"/>
                    <a:pt x="56" y="53"/>
                    <a:pt x="60" y="67"/>
                  </a:cubicBezTo>
                  <a:lnTo>
                    <a:pt x="60" y="67"/>
                  </a:lnTo>
                  <a:lnTo>
                    <a:pt x="49" y="0"/>
                  </a:lnTo>
                  <a:close/>
                  <a:moveTo>
                    <a:pt x="60" y="67"/>
                  </a:moveTo>
                  <a:lnTo>
                    <a:pt x="60" y="72"/>
                  </a:lnTo>
                  <a:cubicBezTo>
                    <a:pt x="60" y="71"/>
                    <a:pt x="60" y="69"/>
                    <a:pt x="60" y="67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3802850" y="1412200"/>
              <a:ext cx="39600" cy="263150"/>
            </a:xfrm>
            <a:custGeom>
              <a:avLst/>
              <a:gdLst/>
              <a:ahLst/>
              <a:cxnLst/>
              <a:rect l="l" t="t" r="r" b="b"/>
              <a:pathLst>
                <a:path w="1584" h="10526" extrusionOk="0">
                  <a:moveTo>
                    <a:pt x="274" y="1"/>
                  </a:moveTo>
                  <a:cubicBezTo>
                    <a:pt x="226" y="108"/>
                    <a:pt x="119" y="179"/>
                    <a:pt x="0" y="179"/>
                  </a:cubicBezTo>
                  <a:lnTo>
                    <a:pt x="1298" y="10478"/>
                  </a:lnTo>
                  <a:cubicBezTo>
                    <a:pt x="1358" y="10478"/>
                    <a:pt x="1417" y="10478"/>
                    <a:pt x="1477" y="10490"/>
                  </a:cubicBezTo>
                  <a:cubicBezTo>
                    <a:pt x="1512" y="10490"/>
                    <a:pt x="1536" y="10502"/>
                    <a:pt x="1572" y="10526"/>
                  </a:cubicBezTo>
                  <a:cubicBezTo>
                    <a:pt x="1584" y="10502"/>
                    <a:pt x="1584" y="10478"/>
                    <a:pt x="1584" y="10443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3779925" y="1231525"/>
              <a:ext cx="27400" cy="168800"/>
            </a:xfrm>
            <a:custGeom>
              <a:avLst/>
              <a:gdLst/>
              <a:ahLst/>
              <a:cxnLst/>
              <a:rect l="l" t="t" r="r" b="b"/>
              <a:pathLst>
                <a:path w="1096" h="6752" extrusionOk="0">
                  <a:moveTo>
                    <a:pt x="262" y="1"/>
                  </a:moveTo>
                  <a:cubicBezTo>
                    <a:pt x="219" y="18"/>
                    <a:pt x="162" y="29"/>
                    <a:pt x="107" y="29"/>
                  </a:cubicBezTo>
                  <a:cubicBezTo>
                    <a:pt x="87" y="29"/>
                    <a:pt x="67" y="28"/>
                    <a:pt x="48" y="25"/>
                  </a:cubicBezTo>
                  <a:cubicBezTo>
                    <a:pt x="24" y="25"/>
                    <a:pt x="12" y="13"/>
                    <a:pt x="0" y="13"/>
                  </a:cubicBezTo>
                  <a:lnTo>
                    <a:pt x="489" y="3954"/>
                  </a:lnTo>
                  <a:lnTo>
                    <a:pt x="536" y="4323"/>
                  </a:lnTo>
                  <a:lnTo>
                    <a:pt x="834" y="6752"/>
                  </a:lnTo>
                  <a:lnTo>
                    <a:pt x="1096" y="6633"/>
                  </a:lnTo>
                  <a:lnTo>
                    <a:pt x="774" y="4061"/>
                  </a:lnTo>
                  <a:lnTo>
                    <a:pt x="727" y="3680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0"/>
            <p:cNvSpPr/>
            <p:nvPr/>
          </p:nvSpPr>
          <p:spPr>
            <a:xfrm>
              <a:off x="3692700" y="1340475"/>
              <a:ext cx="254525" cy="111350"/>
            </a:xfrm>
            <a:custGeom>
              <a:avLst/>
              <a:gdLst/>
              <a:ahLst/>
              <a:cxnLst/>
              <a:rect l="l" t="t" r="r" b="b"/>
              <a:pathLst>
                <a:path w="10181" h="4454" extrusionOk="0">
                  <a:moveTo>
                    <a:pt x="10086" y="0"/>
                  </a:moveTo>
                  <a:lnTo>
                    <a:pt x="4585" y="2275"/>
                  </a:lnTo>
                  <a:lnTo>
                    <a:pt x="4323" y="2394"/>
                  </a:lnTo>
                  <a:lnTo>
                    <a:pt x="60" y="4180"/>
                  </a:lnTo>
                  <a:lnTo>
                    <a:pt x="1" y="4180"/>
                  </a:lnTo>
                  <a:cubicBezTo>
                    <a:pt x="49" y="4251"/>
                    <a:pt x="96" y="4346"/>
                    <a:pt x="108" y="4453"/>
                  </a:cubicBezTo>
                  <a:lnTo>
                    <a:pt x="4168" y="2751"/>
                  </a:lnTo>
                  <a:lnTo>
                    <a:pt x="4168" y="2727"/>
                  </a:lnTo>
                  <a:cubicBezTo>
                    <a:pt x="4202" y="2593"/>
                    <a:pt x="4319" y="2512"/>
                    <a:pt x="4461" y="2512"/>
                  </a:cubicBezTo>
                  <a:cubicBezTo>
                    <a:pt x="4470" y="2512"/>
                    <a:pt x="4480" y="2512"/>
                    <a:pt x="4490" y="2513"/>
                  </a:cubicBezTo>
                  <a:cubicBezTo>
                    <a:pt x="4525" y="2525"/>
                    <a:pt x="4573" y="2548"/>
                    <a:pt x="4609" y="2572"/>
                  </a:cubicBezTo>
                  <a:lnTo>
                    <a:pt x="4644" y="2560"/>
                  </a:lnTo>
                  <a:lnTo>
                    <a:pt x="10181" y="250"/>
                  </a:lnTo>
                  <a:lnTo>
                    <a:pt x="10121" y="203"/>
                  </a:lnTo>
                  <a:lnTo>
                    <a:pt x="10109" y="191"/>
                  </a:lnTo>
                  <a:lnTo>
                    <a:pt x="10109" y="179"/>
                  </a:lnTo>
                  <a:cubicBezTo>
                    <a:pt x="10109" y="179"/>
                    <a:pt x="10109" y="167"/>
                    <a:pt x="10097" y="167"/>
                  </a:cubicBezTo>
                  <a:lnTo>
                    <a:pt x="10097" y="143"/>
                  </a:lnTo>
                  <a:lnTo>
                    <a:pt x="10097" y="131"/>
                  </a:lnTo>
                  <a:lnTo>
                    <a:pt x="10097" y="119"/>
                  </a:lnTo>
                  <a:lnTo>
                    <a:pt x="10097" y="108"/>
                  </a:lnTo>
                  <a:lnTo>
                    <a:pt x="1008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0"/>
            <p:cNvSpPr/>
            <p:nvPr/>
          </p:nvSpPr>
          <p:spPr>
            <a:xfrm>
              <a:off x="3949600" y="1148200"/>
              <a:ext cx="145275" cy="193775"/>
            </a:xfrm>
            <a:custGeom>
              <a:avLst/>
              <a:gdLst/>
              <a:ahLst/>
              <a:cxnLst/>
              <a:rect l="l" t="t" r="r" b="b"/>
              <a:pathLst>
                <a:path w="5811" h="7751" extrusionOk="0">
                  <a:moveTo>
                    <a:pt x="5477" y="0"/>
                  </a:moveTo>
                  <a:lnTo>
                    <a:pt x="0" y="7418"/>
                  </a:lnTo>
                  <a:lnTo>
                    <a:pt x="48" y="7703"/>
                  </a:lnTo>
                  <a:lnTo>
                    <a:pt x="119" y="7751"/>
                  </a:lnTo>
                  <a:lnTo>
                    <a:pt x="581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3922500" y="1210400"/>
              <a:ext cx="28300" cy="133075"/>
            </a:xfrm>
            <a:custGeom>
              <a:avLst/>
              <a:gdLst/>
              <a:ahLst/>
              <a:cxnLst/>
              <a:rect l="l" t="t" r="r" b="b"/>
              <a:pathLst>
                <a:path w="1132" h="5323" extrusionOk="0">
                  <a:moveTo>
                    <a:pt x="274" y="0"/>
                  </a:moveTo>
                  <a:cubicBezTo>
                    <a:pt x="191" y="48"/>
                    <a:pt x="96" y="60"/>
                    <a:pt x="1" y="60"/>
                  </a:cubicBezTo>
                  <a:lnTo>
                    <a:pt x="846" y="5203"/>
                  </a:lnTo>
                  <a:lnTo>
                    <a:pt x="855" y="5273"/>
                  </a:lnTo>
                  <a:lnTo>
                    <a:pt x="855" y="5273"/>
                  </a:lnTo>
                  <a:cubicBezTo>
                    <a:pt x="858" y="5248"/>
                    <a:pt x="871" y="5226"/>
                    <a:pt x="894" y="5203"/>
                  </a:cubicBezTo>
                  <a:cubicBezTo>
                    <a:pt x="916" y="5166"/>
                    <a:pt x="963" y="5142"/>
                    <a:pt x="1009" y="5142"/>
                  </a:cubicBezTo>
                  <a:cubicBezTo>
                    <a:pt x="1036" y="5142"/>
                    <a:pt x="1062" y="5150"/>
                    <a:pt x="1084" y="5168"/>
                  </a:cubicBezTo>
                  <a:lnTo>
                    <a:pt x="1132" y="5203"/>
                  </a:lnTo>
                  <a:lnTo>
                    <a:pt x="1084" y="4930"/>
                  </a:lnTo>
                  <a:lnTo>
                    <a:pt x="274" y="0"/>
                  </a:lnTo>
                  <a:close/>
                  <a:moveTo>
                    <a:pt x="855" y="5273"/>
                  </a:moveTo>
                  <a:cubicBezTo>
                    <a:pt x="852" y="5288"/>
                    <a:pt x="853" y="5304"/>
                    <a:pt x="858" y="5322"/>
                  </a:cubicBezTo>
                  <a:lnTo>
                    <a:pt x="858" y="5299"/>
                  </a:lnTo>
                  <a:lnTo>
                    <a:pt x="855" y="527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4062400" y="1422025"/>
              <a:ext cx="82475" cy="66100"/>
            </a:xfrm>
            <a:custGeom>
              <a:avLst/>
              <a:gdLst/>
              <a:ahLst/>
              <a:cxnLst/>
              <a:rect l="l" t="t" r="r" b="b"/>
              <a:pathLst>
                <a:path w="3299" h="2644" extrusionOk="0">
                  <a:moveTo>
                    <a:pt x="84" y="1"/>
                  </a:moveTo>
                  <a:lnTo>
                    <a:pt x="1" y="298"/>
                  </a:lnTo>
                  <a:lnTo>
                    <a:pt x="3299" y="2644"/>
                  </a:lnTo>
                  <a:lnTo>
                    <a:pt x="3299" y="2299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3943925" y="1338950"/>
              <a:ext cx="113725" cy="85775"/>
            </a:xfrm>
            <a:custGeom>
              <a:avLst/>
              <a:gdLst/>
              <a:ahLst/>
              <a:cxnLst/>
              <a:rect l="l" t="t" r="r" b="b"/>
              <a:pathLst>
                <a:path w="4549" h="3431" extrusionOk="0">
                  <a:moveTo>
                    <a:pt x="152" y="0"/>
                  </a:moveTo>
                  <a:cubicBezTo>
                    <a:pt x="106" y="0"/>
                    <a:pt x="59" y="24"/>
                    <a:pt x="37" y="61"/>
                  </a:cubicBezTo>
                  <a:cubicBezTo>
                    <a:pt x="1" y="85"/>
                    <a:pt x="1" y="133"/>
                    <a:pt x="1" y="180"/>
                  </a:cubicBezTo>
                  <a:lnTo>
                    <a:pt x="1" y="192"/>
                  </a:lnTo>
                  <a:lnTo>
                    <a:pt x="1" y="204"/>
                  </a:lnTo>
                  <a:lnTo>
                    <a:pt x="1" y="216"/>
                  </a:lnTo>
                  <a:cubicBezTo>
                    <a:pt x="1" y="216"/>
                    <a:pt x="1" y="240"/>
                    <a:pt x="13" y="240"/>
                  </a:cubicBezTo>
                  <a:lnTo>
                    <a:pt x="13" y="252"/>
                  </a:lnTo>
                  <a:lnTo>
                    <a:pt x="37" y="264"/>
                  </a:lnTo>
                  <a:lnTo>
                    <a:pt x="96" y="311"/>
                  </a:lnTo>
                  <a:lnTo>
                    <a:pt x="4466" y="3431"/>
                  </a:lnTo>
                  <a:lnTo>
                    <a:pt x="4549" y="3157"/>
                  </a:lnTo>
                  <a:lnTo>
                    <a:pt x="310" y="121"/>
                  </a:lnTo>
                  <a:lnTo>
                    <a:pt x="239" y="73"/>
                  </a:lnTo>
                  <a:lnTo>
                    <a:pt x="227" y="26"/>
                  </a:lnTo>
                  <a:cubicBezTo>
                    <a:pt x="205" y="8"/>
                    <a:pt x="179" y="0"/>
                    <a:pt x="1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3988275" y="1670575"/>
              <a:ext cx="3300" cy="2400"/>
            </a:xfrm>
            <a:custGeom>
              <a:avLst/>
              <a:gdLst/>
              <a:ahLst/>
              <a:cxnLst/>
              <a:rect l="l" t="t" r="r" b="b"/>
              <a:pathLst>
                <a:path w="132" h="96" extrusionOk="0">
                  <a:moveTo>
                    <a:pt x="25" y="0"/>
                  </a:moveTo>
                  <a:lnTo>
                    <a:pt x="1" y="96"/>
                  </a:lnTo>
                  <a:cubicBezTo>
                    <a:pt x="60" y="96"/>
                    <a:pt x="120" y="72"/>
                    <a:pt x="132" y="12"/>
                  </a:cubicBezTo>
                  <a:cubicBezTo>
                    <a:pt x="108" y="12"/>
                    <a:pt x="72" y="12"/>
                    <a:pt x="2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3997500" y="1148200"/>
              <a:ext cx="147075" cy="480725"/>
            </a:xfrm>
            <a:custGeom>
              <a:avLst/>
              <a:gdLst/>
              <a:ahLst/>
              <a:cxnLst/>
              <a:rect l="l" t="t" r="r" b="b"/>
              <a:pathLst>
                <a:path w="5883" h="19229" extrusionOk="0">
                  <a:moveTo>
                    <a:pt x="5585" y="0"/>
                  </a:moveTo>
                  <a:lnTo>
                    <a:pt x="2442" y="10775"/>
                  </a:lnTo>
                  <a:lnTo>
                    <a:pt x="2358" y="11049"/>
                  </a:lnTo>
                  <a:lnTo>
                    <a:pt x="1" y="19133"/>
                  </a:lnTo>
                  <a:cubicBezTo>
                    <a:pt x="96" y="19145"/>
                    <a:pt x="191" y="19181"/>
                    <a:pt x="275" y="19229"/>
                  </a:cubicBezTo>
                  <a:lnTo>
                    <a:pt x="2597" y="11228"/>
                  </a:lnTo>
                  <a:lnTo>
                    <a:pt x="2680" y="10954"/>
                  </a:lnTo>
                  <a:lnTo>
                    <a:pt x="588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3833500" y="1736350"/>
              <a:ext cx="39925" cy="281600"/>
            </a:xfrm>
            <a:custGeom>
              <a:avLst/>
              <a:gdLst/>
              <a:ahLst/>
              <a:cxnLst/>
              <a:rect l="l" t="t" r="r" b="b"/>
              <a:pathLst>
                <a:path w="1597" h="11264" extrusionOk="0">
                  <a:moveTo>
                    <a:pt x="286" y="1"/>
                  </a:moveTo>
                  <a:cubicBezTo>
                    <a:pt x="214" y="37"/>
                    <a:pt x="148" y="53"/>
                    <a:pt x="73" y="53"/>
                  </a:cubicBezTo>
                  <a:cubicBezTo>
                    <a:pt x="50" y="53"/>
                    <a:pt x="26" y="51"/>
                    <a:pt x="1" y="48"/>
                  </a:cubicBezTo>
                  <a:lnTo>
                    <a:pt x="1" y="48"/>
                  </a:lnTo>
                  <a:lnTo>
                    <a:pt x="1310" y="11264"/>
                  </a:lnTo>
                  <a:cubicBezTo>
                    <a:pt x="1369" y="11256"/>
                    <a:pt x="1428" y="11247"/>
                    <a:pt x="1487" y="11247"/>
                  </a:cubicBezTo>
                  <a:cubicBezTo>
                    <a:pt x="1511" y="11247"/>
                    <a:pt x="1536" y="11249"/>
                    <a:pt x="1560" y="11252"/>
                  </a:cubicBezTo>
                  <a:lnTo>
                    <a:pt x="1596" y="1125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3873400" y="1667900"/>
              <a:ext cx="115500" cy="351550"/>
            </a:xfrm>
            <a:custGeom>
              <a:avLst/>
              <a:gdLst/>
              <a:ahLst/>
              <a:cxnLst/>
              <a:rect l="l" t="t" r="r" b="b"/>
              <a:pathLst>
                <a:path w="4620" h="14062" extrusionOk="0">
                  <a:moveTo>
                    <a:pt x="4358" y="0"/>
                  </a:moveTo>
                  <a:lnTo>
                    <a:pt x="0" y="14014"/>
                  </a:lnTo>
                  <a:cubicBezTo>
                    <a:pt x="36" y="14038"/>
                    <a:pt x="71" y="14038"/>
                    <a:pt x="119" y="14062"/>
                  </a:cubicBezTo>
                  <a:lnTo>
                    <a:pt x="417" y="13657"/>
                  </a:lnTo>
                  <a:lnTo>
                    <a:pt x="4596" y="226"/>
                  </a:lnTo>
                  <a:lnTo>
                    <a:pt x="4620" y="107"/>
                  </a:lnTo>
                  <a:cubicBezTo>
                    <a:pt x="4536" y="84"/>
                    <a:pt x="4441" y="60"/>
                    <a:pt x="435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4009425" y="1573825"/>
              <a:ext cx="135450" cy="64925"/>
            </a:xfrm>
            <a:custGeom>
              <a:avLst/>
              <a:gdLst/>
              <a:ahLst/>
              <a:cxnLst/>
              <a:rect l="l" t="t" r="r" b="b"/>
              <a:pathLst>
                <a:path w="5418" h="2597" extrusionOk="0">
                  <a:moveTo>
                    <a:pt x="5418" y="1"/>
                  </a:moveTo>
                  <a:lnTo>
                    <a:pt x="0" y="2358"/>
                  </a:lnTo>
                  <a:cubicBezTo>
                    <a:pt x="72" y="2442"/>
                    <a:pt x="131" y="2525"/>
                    <a:pt x="167" y="2596"/>
                  </a:cubicBezTo>
                  <a:lnTo>
                    <a:pt x="5418" y="310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3864450" y="1649725"/>
              <a:ext cx="108075" cy="53925"/>
            </a:xfrm>
            <a:custGeom>
              <a:avLst/>
              <a:gdLst/>
              <a:ahLst/>
              <a:cxnLst/>
              <a:rect l="l" t="t" r="r" b="b"/>
              <a:pathLst>
                <a:path w="4323" h="2157" extrusionOk="0">
                  <a:moveTo>
                    <a:pt x="4263" y="1"/>
                  </a:moveTo>
                  <a:lnTo>
                    <a:pt x="1" y="1870"/>
                  </a:lnTo>
                  <a:cubicBezTo>
                    <a:pt x="25" y="1966"/>
                    <a:pt x="37" y="2061"/>
                    <a:pt x="37" y="2156"/>
                  </a:cubicBezTo>
                  <a:lnTo>
                    <a:pt x="4323" y="275"/>
                  </a:lnTo>
                  <a:cubicBezTo>
                    <a:pt x="4299" y="191"/>
                    <a:pt x="4263" y="96"/>
                    <a:pt x="426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3876375" y="1648550"/>
              <a:ext cx="268500" cy="374775"/>
            </a:xfrm>
            <a:custGeom>
              <a:avLst/>
              <a:gdLst/>
              <a:ahLst/>
              <a:cxnLst/>
              <a:rect l="l" t="t" r="r" b="b"/>
              <a:pathLst>
                <a:path w="10740" h="14991" extrusionOk="0">
                  <a:moveTo>
                    <a:pt x="10740" y="0"/>
                  </a:moveTo>
                  <a:lnTo>
                    <a:pt x="298" y="14419"/>
                  </a:lnTo>
                  <a:lnTo>
                    <a:pt x="0" y="14824"/>
                  </a:lnTo>
                  <a:cubicBezTo>
                    <a:pt x="83" y="14859"/>
                    <a:pt x="155" y="14919"/>
                    <a:pt x="214" y="14990"/>
                  </a:cubicBezTo>
                  <a:lnTo>
                    <a:pt x="10740" y="477"/>
                  </a:lnTo>
                  <a:lnTo>
                    <a:pt x="1074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3970725" y="1626200"/>
              <a:ext cx="44675" cy="45050"/>
            </a:xfrm>
            <a:custGeom>
              <a:avLst/>
              <a:gdLst/>
              <a:ahLst/>
              <a:cxnLst/>
              <a:rect l="l" t="t" r="r" b="b"/>
              <a:pathLst>
                <a:path w="1787" h="1802" extrusionOk="0">
                  <a:moveTo>
                    <a:pt x="842" y="1"/>
                  </a:moveTo>
                  <a:cubicBezTo>
                    <a:pt x="463" y="1"/>
                    <a:pt x="105" y="307"/>
                    <a:pt x="12" y="728"/>
                  </a:cubicBezTo>
                  <a:cubicBezTo>
                    <a:pt x="0" y="799"/>
                    <a:pt x="0" y="882"/>
                    <a:pt x="0" y="954"/>
                  </a:cubicBezTo>
                  <a:cubicBezTo>
                    <a:pt x="0" y="1061"/>
                    <a:pt x="36" y="1144"/>
                    <a:pt x="60" y="1240"/>
                  </a:cubicBezTo>
                  <a:cubicBezTo>
                    <a:pt x="131" y="1430"/>
                    <a:pt x="262" y="1573"/>
                    <a:pt x="453" y="1680"/>
                  </a:cubicBezTo>
                  <a:cubicBezTo>
                    <a:pt x="524" y="1728"/>
                    <a:pt x="608" y="1752"/>
                    <a:pt x="715" y="1787"/>
                  </a:cubicBezTo>
                  <a:cubicBezTo>
                    <a:pt x="750" y="1787"/>
                    <a:pt x="786" y="1799"/>
                    <a:pt x="822" y="1799"/>
                  </a:cubicBezTo>
                  <a:cubicBezTo>
                    <a:pt x="844" y="1801"/>
                    <a:pt x="867" y="1802"/>
                    <a:pt x="889" y="1802"/>
                  </a:cubicBezTo>
                  <a:cubicBezTo>
                    <a:pt x="1304" y="1802"/>
                    <a:pt x="1683" y="1491"/>
                    <a:pt x="1751" y="1073"/>
                  </a:cubicBezTo>
                  <a:cubicBezTo>
                    <a:pt x="1786" y="871"/>
                    <a:pt x="1751" y="680"/>
                    <a:pt x="1679" y="525"/>
                  </a:cubicBezTo>
                  <a:cubicBezTo>
                    <a:pt x="1643" y="430"/>
                    <a:pt x="1596" y="359"/>
                    <a:pt x="1512" y="287"/>
                  </a:cubicBezTo>
                  <a:cubicBezTo>
                    <a:pt x="1453" y="228"/>
                    <a:pt x="1382" y="168"/>
                    <a:pt x="1298" y="120"/>
                  </a:cubicBezTo>
                  <a:cubicBezTo>
                    <a:pt x="1215" y="73"/>
                    <a:pt x="1120" y="49"/>
                    <a:pt x="1024" y="25"/>
                  </a:cubicBezTo>
                  <a:cubicBezTo>
                    <a:pt x="964" y="9"/>
                    <a:pt x="902" y="1"/>
                    <a:pt x="84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0"/>
            <p:cNvSpPr/>
            <p:nvPr/>
          </p:nvSpPr>
          <p:spPr>
            <a:xfrm>
              <a:off x="3799275" y="1673800"/>
              <a:ext cx="66400" cy="63775"/>
            </a:xfrm>
            <a:custGeom>
              <a:avLst/>
              <a:gdLst/>
              <a:ahLst/>
              <a:cxnLst/>
              <a:rect l="l" t="t" r="r" b="b"/>
              <a:pathLst>
                <a:path w="2656" h="2551" extrusionOk="0">
                  <a:moveTo>
                    <a:pt x="1366" y="0"/>
                  </a:moveTo>
                  <a:cubicBezTo>
                    <a:pt x="1186" y="0"/>
                    <a:pt x="1002" y="38"/>
                    <a:pt x="846" y="121"/>
                  </a:cubicBezTo>
                  <a:cubicBezTo>
                    <a:pt x="762" y="169"/>
                    <a:pt x="679" y="205"/>
                    <a:pt x="608" y="264"/>
                  </a:cubicBezTo>
                  <a:cubicBezTo>
                    <a:pt x="369" y="443"/>
                    <a:pt x="191" y="717"/>
                    <a:pt x="131" y="1038"/>
                  </a:cubicBezTo>
                  <a:cubicBezTo>
                    <a:pt x="0" y="1729"/>
                    <a:pt x="465" y="2396"/>
                    <a:pt x="1143" y="2527"/>
                  </a:cubicBezTo>
                  <a:cubicBezTo>
                    <a:pt x="1215" y="2550"/>
                    <a:pt x="1286" y="2550"/>
                    <a:pt x="1370" y="2550"/>
                  </a:cubicBezTo>
                  <a:cubicBezTo>
                    <a:pt x="1453" y="2550"/>
                    <a:pt x="1560" y="2527"/>
                    <a:pt x="1643" y="2515"/>
                  </a:cubicBezTo>
                  <a:cubicBezTo>
                    <a:pt x="2120" y="2407"/>
                    <a:pt x="2525" y="2026"/>
                    <a:pt x="2632" y="1503"/>
                  </a:cubicBezTo>
                  <a:cubicBezTo>
                    <a:pt x="2644" y="1395"/>
                    <a:pt x="2655" y="1300"/>
                    <a:pt x="2644" y="1193"/>
                  </a:cubicBezTo>
                  <a:cubicBezTo>
                    <a:pt x="2644" y="1086"/>
                    <a:pt x="2620" y="1003"/>
                    <a:pt x="2596" y="907"/>
                  </a:cubicBezTo>
                  <a:cubicBezTo>
                    <a:pt x="2489" y="502"/>
                    <a:pt x="2144" y="169"/>
                    <a:pt x="1715" y="50"/>
                  </a:cubicBezTo>
                  <a:cubicBezTo>
                    <a:pt x="1679" y="26"/>
                    <a:pt x="1655" y="26"/>
                    <a:pt x="1620" y="14"/>
                  </a:cubicBezTo>
                  <a:cubicBezTo>
                    <a:pt x="1560" y="2"/>
                    <a:pt x="1501" y="2"/>
                    <a:pt x="1441" y="2"/>
                  </a:cubicBezTo>
                  <a:cubicBezTo>
                    <a:pt x="1416" y="1"/>
                    <a:pt x="1391" y="0"/>
                    <a:pt x="136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0"/>
            <p:cNvSpPr/>
            <p:nvPr/>
          </p:nvSpPr>
          <p:spPr>
            <a:xfrm>
              <a:off x="2952150" y="1372925"/>
              <a:ext cx="24425" cy="22850"/>
            </a:xfrm>
            <a:custGeom>
              <a:avLst/>
              <a:gdLst/>
              <a:ahLst/>
              <a:cxnLst/>
              <a:rect l="l" t="t" r="r" b="b"/>
              <a:pathLst>
                <a:path w="977" h="914" extrusionOk="0">
                  <a:moveTo>
                    <a:pt x="488" y="0"/>
                  </a:moveTo>
                  <a:cubicBezTo>
                    <a:pt x="262" y="0"/>
                    <a:pt x="72" y="143"/>
                    <a:pt x="36" y="369"/>
                  </a:cubicBezTo>
                  <a:cubicBezTo>
                    <a:pt x="0" y="619"/>
                    <a:pt x="155" y="857"/>
                    <a:pt x="417" y="905"/>
                  </a:cubicBezTo>
                  <a:cubicBezTo>
                    <a:pt x="446" y="911"/>
                    <a:pt x="474" y="913"/>
                    <a:pt x="503" y="913"/>
                  </a:cubicBezTo>
                  <a:cubicBezTo>
                    <a:pt x="719" y="913"/>
                    <a:pt x="911" y="757"/>
                    <a:pt x="953" y="536"/>
                  </a:cubicBezTo>
                  <a:cubicBezTo>
                    <a:pt x="977" y="357"/>
                    <a:pt x="905" y="191"/>
                    <a:pt x="774" y="84"/>
                  </a:cubicBezTo>
                  <a:cubicBezTo>
                    <a:pt x="715" y="36"/>
                    <a:pt x="655" y="12"/>
                    <a:pt x="57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0"/>
            <p:cNvSpPr/>
            <p:nvPr/>
          </p:nvSpPr>
          <p:spPr>
            <a:xfrm>
              <a:off x="3905825" y="1180125"/>
              <a:ext cx="33975" cy="32075"/>
            </a:xfrm>
            <a:custGeom>
              <a:avLst/>
              <a:gdLst/>
              <a:ahLst/>
              <a:cxnLst/>
              <a:rect l="l" t="t" r="r" b="b"/>
              <a:pathLst>
                <a:path w="1359" h="1283" extrusionOk="0">
                  <a:moveTo>
                    <a:pt x="669" y="0"/>
                  </a:moveTo>
                  <a:cubicBezTo>
                    <a:pt x="558" y="0"/>
                    <a:pt x="445" y="29"/>
                    <a:pt x="346" y="92"/>
                  </a:cubicBezTo>
                  <a:cubicBezTo>
                    <a:pt x="263" y="128"/>
                    <a:pt x="203" y="211"/>
                    <a:pt x="144" y="283"/>
                  </a:cubicBezTo>
                  <a:cubicBezTo>
                    <a:pt x="96" y="354"/>
                    <a:pt x="48" y="426"/>
                    <a:pt x="37" y="521"/>
                  </a:cubicBezTo>
                  <a:cubicBezTo>
                    <a:pt x="1" y="699"/>
                    <a:pt x="48" y="878"/>
                    <a:pt x="144" y="1009"/>
                  </a:cubicBezTo>
                  <a:cubicBezTo>
                    <a:pt x="203" y="1104"/>
                    <a:pt x="275" y="1164"/>
                    <a:pt x="346" y="1200"/>
                  </a:cubicBezTo>
                  <a:cubicBezTo>
                    <a:pt x="406" y="1235"/>
                    <a:pt x="465" y="1259"/>
                    <a:pt x="549" y="1259"/>
                  </a:cubicBezTo>
                  <a:cubicBezTo>
                    <a:pt x="584" y="1283"/>
                    <a:pt x="632" y="1283"/>
                    <a:pt x="668" y="1283"/>
                  </a:cubicBezTo>
                  <a:cubicBezTo>
                    <a:pt x="763" y="1283"/>
                    <a:pt x="858" y="1247"/>
                    <a:pt x="941" y="1223"/>
                  </a:cubicBezTo>
                  <a:cubicBezTo>
                    <a:pt x="1120" y="1128"/>
                    <a:pt x="1263" y="961"/>
                    <a:pt x="1287" y="759"/>
                  </a:cubicBezTo>
                  <a:cubicBezTo>
                    <a:pt x="1358" y="414"/>
                    <a:pt x="1120" y="68"/>
                    <a:pt x="775" y="9"/>
                  </a:cubicBezTo>
                  <a:cubicBezTo>
                    <a:pt x="740" y="3"/>
                    <a:pt x="705" y="0"/>
                    <a:pt x="66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0"/>
            <p:cNvSpPr/>
            <p:nvPr/>
          </p:nvSpPr>
          <p:spPr>
            <a:xfrm>
              <a:off x="3663250" y="1438025"/>
              <a:ext cx="32175" cy="31950"/>
            </a:xfrm>
            <a:custGeom>
              <a:avLst/>
              <a:gdLst/>
              <a:ahLst/>
              <a:cxnLst/>
              <a:rect l="l" t="t" r="r" b="b"/>
              <a:pathLst>
                <a:path w="1287" h="1278" extrusionOk="0">
                  <a:moveTo>
                    <a:pt x="636" y="1"/>
                  </a:moveTo>
                  <a:cubicBezTo>
                    <a:pt x="545" y="1"/>
                    <a:pt x="457" y="26"/>
                    <a:pt x="381" y="51"/>
                  </a:cubicBezTo>
                  <a:cubicBezTo>
                    <a:pt x="286" y="99"/>
                    <a:pt x="215" y="158"/>
                    <a:pt x="155" y="230"/>
                  </a:cubicBezTo>
                  <a:cubicBezTo>
                    <a:pt x="95" y="289"/>
                    <a:pt x="60" y="373"/>
                    <a:pt x="36" y="456"/>
                  </a:cubicBezTo>
                  <a:cubicBezTo>
                    <a:pt x="36" y="468"/>
                    <a:pt x="24" y="504"/>
                    <a:pt x="24" y="528"/>
                  </a:cubicBezTo>
                  <a:cubicBezTo>
                    <a:pt x="0" y="611"/>
                    <a:pt x="0" y="682"/>
                    <a:pt x="24" y="742"/>
                  </a:cubicBezTo>
                  <a:cubicBezTo>
                    <a:pt x="60" y="1004"/>
                    <a:pt x="262" y="1218"/>
                    <a:pt x="548" y="1266"/>
                  </a:cubicBezTo>
                  <a:cubicBezTo>
                    <a:pt x="584" y="1274"/>
                    <a:pt x="622" y="1278"/>
                    <a:pt x="660" y="1278"/>
                  </a:cubicBezTo>
                  <a:cubicBezTo>
                    <a:pt x="737" y="1278"/>
                    <a:pt x="814" y="1262"/>
                    <a:pt x="869" y="1230"/>
                  </a:cubicBezTo>
                  <a:cubicBezTo>
                    <a:pt x="965" y="1206"/>
                    <a:pt x="1048" y="1147"/>
                    <a:pt x="1108" y="1087"/>
                  </a:cubicBezTo>
                  <a:cubicBezTo>
                    <a:pt x="1203" y="992"/>
                    <a:pt x="1262" y="873"/>
                    <a:pt x="1274" y="742"/>
                  </a:cubicBezTo>
                  <a:cubicBezTo>
                    <a:pt x="1286" y="682"/>
                    <a:pt x="1286" y="611"/>
                    <a:pt x="1274" y="551"/>
                  </a:cubicBezTo>
                  <a:cubicBezTo>
                    <a:pt x="1262" y="456"/>
                    <a:pt x="1227" y="349"/>
                    <a:pt x="1167" y="278"/>
                  </a:cubicBezTo>
                  <a:cubicBezTo>
                    <a:pt x="1119" y="206"/>
                    <a:pt x="1060" y="147"/>
                    <a:pt x="988" y="99"/>
                  </a:cubicBezTo>
                  <a:cubicBezTo>
                    <a:pt x="917" y="51"/>
                    <a:pt x="846" y="27"/>
                    <a:pt x="750" y="16"/>
                  </a:cubicBezTo>
                  <a:cubicBezTo>
                    <a:pt x="712" y="5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0"/>
            <p:cNvSpPr/>
            <p:nvPr/>
          </p:nvSpPr>
          <p:spPr>
            <a:xfrm>
              <a:off x="3771300" y="1209975"/>
              <a:ext cx="23525" cy="22375"/>
            </a:xfrm>
            <a:custGeom>
              <a:avLst/>
              <a:gdLst/>
              <a:ahLst/>
              <a:cxnLst/>
              <a:rect l="l" t="t" r="r" b="b"/>
              <a:pathLst>
                <a:path w="941" h="895" extrusionOk="0">
                  <a:moveTo>
                    <a:pt x="474" y="1"/>
                  </a:moveTo>
                  <a:cubicBezTo>
                    <a:pt x="258" y="1"/>
                    <a:pt x="56" y="167"/>
                    <a:pt x="12" y="363"/>
                  </a:cubicBezTo>
                  <a:cubicBezTo>
                    <a:pt x="12" y="398"/>
                    <a:pt x="0" y="446"/>
                    <a:pt x="0" y="470"/>
                  </a:cubicBezTo>
                  <a:cubicBezTo>
                    <a:pt x="0" y="577"/>
                    <a:pt x="48" y="660"/>
                    <a:pt x="107" y="744"/>
                  </a:cubicBezTo>
                  <a:cubicBezTo>
                    <a:pt x="167" y="779"/>
                    <a:pt x="238" y="839"/>
                    <a:pt x="334" y="875"/>
                  </a:cubicBezTo>
                  <a:cubicBezTo>
                    <a:pt x="345" y="875"/>
                    <a:pt x="357" y="887"/>
                    <a:pt x="369" y="887"/>
                  </a:cubicBezTo>
                  <a:cubicBezTo>
                    <a:pt x="409" y="891"/>
                    <a:pt x="444" y="894"/>
                    <a:pt x="477" y="894"/>
                  </a:cubicBezTo>
                  <a:cubicBezTo>
                    <a:pt x="524" y="894"/>
                    <a:pt x="566" y="889"/>
                    <a:pt x="607" y="875"/>
                  </a:cubicBezTo>
                  <a:cubicBezTo>
                    <a:pt x="762" y="815"/>
                    <a:pt x="881" y="696"/>
                    <a:pt x="893" y="529"/>
                  </a:cubicBezTo>
                  <a:cubicBezTo>
                    <a:pt x="941" y="291"/>
                    <a:pt x="774" y="53"/>
                    <a:pt x="536" y="6"/>
                  </a:cubicBezTo>
                  <a:cubicBezTo>
                    <a:pt x="515" y="2"/>
                    <a:pt x="495" y="1"/>
                    <a:pt x="47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0"/>
            <p:cNvSpPr/>
            <p:nvPr/>
          </p:nvSpPr>
          <p:spPr>
            <a:xfrm>
              <a:off x="3896300" y="1404575"/>
              <a:ext cx="24750" cy="22450"/>
            </a:xfrm>
            <a:custGeom>
              <a:avLst/>
              <a:gdLst/>
              <a:ahLst/>
              <a:cxnLst/>
              <a:rect l="l" t="t" r="r" b="b"/>
              <a:pathLst>
                <a:path w="990" h="898" extrusionOk="0">
                  <a:moveTo>
                    <a:pt x="502" y="0"/>
                  </a:moveTo>
                  <a:cubicBezTo>
                    <a:pt x="294" y="0"/>
                    <a:pt x="102" y="155"/>
                    <a:pt x="60" y="365"/>
                  </a:cubicBezTo>
                  <a:cubicBezTo>
                    <a:pt x="1" y="603"/>
                    <a:pt x="168" y="842"/>
                    <a:pt x="418" y="889"/>
                  </a:cubicBezTo>
                  <a:cubicBezTo>
                    <a:pt x="445" y="895"/>
                    <a:pt x="473" y="897"/>
                    <a:pt x="500" y="897"/>
                  </a:cubicBezTo>
                  <a:cubicBezTo>
                    <a:pt x="708" y="897"/>
                    <a:pt x="899" y="743"/>
                    <a:pt x="941" y="532"/>
                  </a:cubicBezTo>
                  <a:cubicBezTo>
                    <a:pt x="989" y="294"/>
                    <a:pt x="822" y="56"/>
                    <a:pt x="584" y="8"/>
                  </a:cubicBezTo>
                  <a:cubicBezTo>
                    <a:pt x="557" y="3"/>
                    <a:pt x="529" y="0"/>
                    <a:pt x="50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0"/>
            <p:cNvSpPr/>
            <p:nvPr/>
          </p:nvSpPr>
          <p:spPr>
            <a:xfrm>
              <a:off x="3314975" y="1411675"/>
              <a:ext cx="23550" cy="22800"/>
            </a:xfrm>
            <a:custGeom>
              <a:avLst/>
              <a:gdLst/>
              <a:ahLst/>
              <a:cxnLst/>
              <a:rect l="l" t="t" r="r" b="b"/>
              <a:pathLst>
                <a:path w="942" h="912" extrusionOk="0">
                  <a:moveTo>
                    <a:pt x="485" y="1"/>
                  </a:moveTo>
                  <a:cubicBezTo>
                    <a:pt x="456" y="1"/>
                    <a:pt x="430" y="4"/>
                    <a:pt x="406" y="10"/>
                  </a:cubicBezTo>
                  <a:cubicBezTo>
                    <a:pt x="322" y="22"/>
                    <a:pt x="227" y="81"/>
                    <a:pt x="156" y="141"/>
                  </a:cubicBezTo>
                  <a:cubicBezTo>
                    <a:pt x="96" y="200"/>
                    <a:pt x="60" y="272"/>
                    <a:pt x="49" y="367"/>
                  </a:cubicBezTo>
                  <a:cubicBezTo>
                    <a:pt x="1" y="570"/>
                    <a:pt x="108" y="772"/>
                    <a:pt x="287" y="855"/>
                  </a:cubicBezTo>
                  <a:cubicBezTo>
                    <a:pt x="334" y="867"/>
                    <a:pt x="358" y="891"/>
                    <a:pt x="406" y="903"/>
                  </a:cubicBezTo>
                  <a:cubicBezTo>
                    <a:pt x="441" y="909"/>
                    <a:pt x="474" y="912"/>
                    <a:pt x="505" y="912"/>
                  </a:cubicBezTo>
                  <a:cubicBezTo>
                    <a:pt x="537" y="912"/>
                    <a:pt x="566" y="909"/>
                    <a:pt x="596" y="903"/>
                  </a:cubicBezTo>
                  <a:cubicBezTo>
                    <a:pt x="620" y="903"/>
                    <a:pt x="632" y="891"/>
                    <a:pt x="644" y="891"/>
                  </a:cubicBezTo>
                  <a:cubicBezTo>
                    <a:pt x="739" y="831"/>
                    <a:pt x="822" y="772"/>
                    <a:pt x="870" y="677"/>
                  </a:cubicBezTo>
                  <a:cubicBezTo>
                    <a:pt x="870" y="665"/>
                    <a:pt x="882" y="653"/>
                    <a:pt x="882" y="653"/>
                  </a:cubicBezTo>
                  <a:cubicBezTo>
                    <a:pt x="906" y="605"/>
                    <a:pt x="918" y="570"/>
                    <a:pt x="930" y="534"/>
                  </a:cubicBezTo>
                  <a:cubicBezTo>
                    <a:pt x="942" y="474"/>
                    <a:pt x="942" y="427"/>
                    <a:pt x="930" y="367"/>
                  </a:cubicBezTo>
                  <a:cubicBezTo>
                    <a:pt x="918" y="296"/>
                    <a:pt x="882" y="212"/>
                    <a:pt x="834" y="153"/>
                  </a:cubicBezTo>
                  <a:cubicBezTo>
                    <a:pt x="787" y="81"/>
                    <a:pt x="680" y="22"/>
                    <a:pt x="572" y="10"/>
                  </a:cubicBezTo>
                  <a:cubicBezTo>
                    <a:pt x="543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0"/>
            <p:cNvSpPr/>
            <p:nvPr/>
          </p:nvSpPr>
          <p:spPr>
            <a:xfrm>
              <a:off x="3166450" y="1148200"/>
              <a:ext cx="18475" cy="4700"/>
            </a:xfrm>
            <a:custGeom>
              <a:avLst/>
              <a:gdLst/>
              <a:ahLst/>
              <a:cxnLst/>
              <a:rect l="l" t="t" r="r" b="b"/>
              <a:pathLst>
                <a:path w="739" h="188" extrusionOk="0">
                  <a:moveTo>
                    <a:pt x="1" y="0"/>
                  </a:moveTo>
                  <a:cubicBezTo>
                    <a:pt x="60" y="83"/>
                    <a:pt x="155" y="155"/>
                    <a:pt x="275" y="179"/>
                  </a:cubicBezTo>
                  <a:cubicBezTo>
                    <a:pt x="304" y="185"/>
                    <a:pt x="334" y="188"/>
                    <a:pt x="364" y="188"/>
                  </a:cubicBezTo>
                  <a:cubicBezTo>
                    <a:pt x="394" y="188"/>
                    <a:pt x="423" y="185"/>
                    <a:pt x="453" y="179"/>
                  </a:cubicBezTo>
                  <a:cubicBezTo>
                    <a:pt x="548" y="155"/>
                    <a:pt x="632" y="95"/>
                    <a:pt x="691" y="24"/>
                  </a:cubicBezTo>
                  <a:cubicBezTo>
                    <a:pt x="715" y="24"/>
                    <a:pt x="727" y="12"/>
                    <a:pt x="73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0"/>
            <p:cNvSpPr/>
            <p:nvPr/>
          </p:nvSpPr>
          <p:spPr>
            <a:xfrm>
              <a:off x="2536325" y="1386900"/>
              <a:ext cx="23825" cy="22275"/>
            </a:xfrm>
            <a:custGeom>
              <a:avLst/>
              <a:gdLst/>
              <a:ahLst/>
              <a:cxnLst/>
              <a:rect l="l" t="t" r="r" b="b"/>
              <a:pathLst>
                <a:path w="953" h="891" extrusionOk="0">
                  <a:moveTo>
                    <a:pt x="512" y="1"/>
                  </a:moveTo>
                  <a:cubicBezTo>
                    <a:pt x="405" y="1"/>
                    <a:pt x="322" y="25"/>
                    <a:pt x="238" y="72"/>
                  </a:cubicBezTo>
                  <a:cubicBezTo>
                    <a:pt x="143" y="132"/>
                    <a:pt x="84" y="239"/>
                    <a:pt x="48" y="358"/>
                  </a:cubicBezTo>
                  <a:cubicBezTo>
                    <a:pt x="0" y="596"/>
                    <a:pt x="167" y="834"/>
                    <a:pt x="405" y="882"/>
                  </a:cubicBezTo>
                  <a:cubicBezTo>
                    <a:pt x="432" y="887"/>
                    <a:pt x="460" y="890"/>
                    <a:pt x="487" y="890"/>
                  </a:cubicBezTo>
                  <a:cubicBezTo>
                    <a:pt x="696" y="890"/>
                    <a:pt x="887" y="735"/>
                    <a:pt x="929" y="525"/>
                  </a:cubicBezTo>
                  <a:cubicBezTo>
                    <a:pt x="953" y="370"/>
                    <a:pt x="917" y="227"/>
                    <a:pt x="810" y="120"/>
                  </a:cubicBezTo>
                  <a:cubicBezTo>
                    <a:pt x="750" y="72"/>
                    <a:pt x="655" y="37"/>
                    <a:pt x="56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0"/>
            <p:cNvSpPr/>
            <p:nvPr/>
          </p:nvSpPr>
          <p:spPr>
            <a:xfrm>
              <a:off x="3852550" y="2017750"/>
              <a:ext cx="33950" cy="31775"/>
            </a:xfrm>
            <a:custGeom>
              <a:avLst/>
              <a:gdLst/>
              <a:ahLst/>
              <a:cxnLst/>
              <a:rect l="l" t="t" r="r" b="b"/>
              <a:pathLst>
                <a:path w="1358" h="1271" extrusionOk="0">
                  <a:moveTo>
                    <a:pt x="691" y="0"/>
                  </a:moveTo>
                  <a:cubicBezTo>
                    <a:pt x="640" y="0"/>
                    <a:pt x="590" y="6"/>
                    <a:pt x="548" y="20"/>
                  </a:cubicBezTo>
                  <a:cubicBezTo>
                    <a:pt x="489" y="44"/>
                    <a:pt x="441" y="56"/>
                    <a:pt x="394" y="79"/>
                  </a:cubicBezTo>
                  <a:cubicBezTo>
                    <a:pt x="310" y="127"/>
                    <a:pt x="227" y="187"/>
                    <a:pt x="191" y="258"/>
                  </a:cubicBezTo>
                  <a:cubicBezTo>
                    <a:pt x="132" y="341"/>
                    <a:pt x="84" y="425"/>
                    <a:pt x="72" y="520"/>
                  </a:cubicBezTo>
                  <a:cubicBezTo>
                    <a:pt x="1" y="853"/>
                    <a:pt x="239" y="1199"/>
                    <a:pt x="572" y="1258"/>
                  </a:cubicBezTo>
                  <a:cubicBezTo>
                    <a:pt x="614" y="1267"/>
                    <a:pt x="655" y="1271"/>
                    <a:pt x="696" y="1271"/>
                  </a:cubicBezTo>
                  <a:cubicBezTo>
                    <a:pt x="996" y="1271"/>
                    <a:pt x="1270" y="1051"/>
                    <a:pt x="1322" y="758"/>
                  </a:cubicBezTo>
                  <a:cubicBezTo>
                    <a:pt x="1358" y="556"/>
                    <a:pt x="1310" y="365"/>
                    <a:pt x="1191" y="234"/>
                  </a:cubicBezTo>
                  <a:cubicBezTo>
                    <a:pt x="1108" y="163"/>
                    <a:pt x="1036" y="91"/>
                    <a:pt x="953" y="56"/>
                  </a:cubicBezTo>
                  <a:cubicBezTo>
                    <a:pt x="917" y="44"/>
                    <a:pt x="870" y="20"/>
                    <a:pt x="834" y="8"/>
                  </a:cubicBezTo>
                  <a:lnTo>
                    <a:pt x="798" y="8"/>
                  </a:lnTo>
                  <a:cubicBezTo>
                    <a:pt x="764" y="3"/>
                    <a:pt x="727" y="0"/>
                    <a:pt x="69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0"/>
            <p:cNvSpPr/>
            <p:nvPr/>
          </p:nvSpPr>
          <p:spPr>
            <a:xfrm>
              <a:off x="3796600" y="1402900"/>
              <a:ext cx="13700" cy="13525"/>
            </a:xfrm>
            <a:custGeom>
              <a:avLst/>
              <a:gdLst/>
              <a:ahLst/>
              <a:cxnLst/>
              <a:rect l="l" t="t" r="r" b="b"/>
              <a:pathLst>
                <a:path w="548" h="541" extrusionOk="0">
                  <a:moveTo>
                    <a:pt x="290" y="0"/>
                  </a:moveTo>
                  <a:cubicBezTo>
                    <a:pt x="164" y="0"/>
                    <a:pt x="55" y="89"/>
                    <a:pt x="12" y="206"/>
                  </a:cubicBezTo>
                  <a:lnTo>
                    <a:pt x="12" y="242"/>
                  </a:lnTo>
                  <a:cubicBezTo>
                    <a:pt x="0" y="397"/>
                    <a:pt x="72" y="528"/>
                    <a:pt x="226" y="540"/>
                  </a:cubicBezTo>
                  <a:lnTo>
                    <a:pt x="250" y="540"/>
                  </a:lnTo>
                  <a:cubicBezTo>
                    <a:pt x="259" y="540"/>
                    <a:pt x="267" y="541"/>
                    <a:pt x="276" y="541"/>
                  </a:cubicBezTo>
                  <a:cubicBezTo>
                    <a:pt x="385" y="541"/>
                    <a:pt x="480" y="471"/>
                    <a:pt x="524" y="361"/>
                  </a:cubicBezTo>
                  <a:cubicBezTo>
                    <a:pt x="524" y="349"/>
                    <a:pt x="536" y="325"/>
                    <a:pt x="536" y="313"/>
                  </a:cubicBezTo>
                  <a:cubicBezTo>
                    <a:pt x="548" y="242"/>
                    <a:pt x="536" y="170"/>
                    <a:pt x="488" y="123"/>
                  </a:cubicBezTo>
                  <a:cubicBezTo>
                    <a:pt x="476" y="99"/>
                    <a:pt x="465" y="87"/>
                    <a:pt x="453" y="63"/>
                  </a:cubicBezTo>
                  <a:cubicBezTo>
                    <a:pt x="417" y="28"/>
                    <a:pt x="369" y="16"/>
                    <a:pt x="334" y="4"/>
                  </a:cubicBezTo>
                  <a:cubicBezTo>
                    <a:pt x="319" y="1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0"/>
            <p:cNvSpPr/>
            <p:nvPr/>
          </p:nvSpPr>
          <p:spPr>
            <a:xfrm>
              <a:off x="3563825" y="1305250"/>
              <a:ext cx="12825" cy="13225"/>
            </a:xfrm>
            <a:custGeom>
              <a:avLst/>
              <a:gdLst/>
              <a:ahLst/>
              <a:cxnLst/>
              <a:rect l="l" t="t" r="r" b="b"/>
              <a:pathLst>
                <a:path w="513" h="529" extrusionOk="0">
                  <a:moveTo>
                    <a:pt x="253" y="0"/>
                  </a:moveTo>
                  <a:cubicBezTo>
                    <a:pt x="208" y="0"/>
                    <a:pt x="161" y="13"/>
                    <a:pt x="108" y="40"/>
                  </a:cubicBezTo>
                  <a:cubicBezTo>
                    <a:pt x="60" y="64"/>
                    <a:pt x="12" y="124"/>
                    <a:pt x="1" y="219"/>
                  </a:cubicBezTo>
                  <a:lnTo>
                    <a:pt x="1" y="338"/>
                  </a:lnTo>
                  <a:lnTo>
                    <a:pt x="1" y="350"/>
                  </a:lnTo>
                  <a:cubicBezTo>
                    <a:pt x="24" y="433"/>
                    <a:pt x="96" y="516"/>
                    <a:pt x="191" y="528"/>
                  </a:cubicBezTo>
                  <a:lnTo>
                    <a:pt x="298" y="528"/>
                  </a:lnTo>
                  <a:cubicBezTo>
                    <a:pt x="322" y="516"/>
                    <a:pt x="370" y="505"/>
                    <a:pt x="393" y="481"/>
                  </a:cubicBezTo>
                  <a:cubicBezTo>
                    <a:pt x="441" y="445"/>
                    <a:pt x="489" y="397"/>
                    <a:pt x="501" y="326"/>
                  </a:cubicBezTo>
                  <a:cubicBezTo>
                    <a:pt x="513" y="266"/>
                    <a:pt x="501" y="183"/>
                    <a:pt x="477" y="147"/>
                  </a:cubicBezTo>
                  <a:cubicBezTo>
                    <a:pt x="441" y="88"/>
                    <a:pt x="370" y="28"/>
                    <a:pt x="298" y="4"/>
                  </a:cubicBezTo>
                  <a:cubicBezTo>
                    <a:pt x="283" y="2"/>
                    <a:pt x="268" y="0"/>
                    <a:pt x="253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0"/>
            <p:cNvSpPr/>
            <p:nvPr/>
          </p:nvSpPr>
          <p:spPr>
            <a:xfrm>
              <a:off x="3679325" y="1251700"/>
              <a:ext cx="13400" cy="13375"/>
            </a:xfrm>
            <a:custGeom>
              <a:avLst/>
              <a:gdLst/>
              <a:ahLst/>
              <a:cxnLst/>
              <a:rect l="l" t="t" r="r" b="b"/>
              <a:pathLst>
                <a:path w="536" h="535" extrusionOk="0">
                  <a:moveTo>
                    <a:pt x="290" y="0"/>
                  </a:moveTo>
                  <a:cubicBezTo>
                    <a:pt x="155" y="0"/>
                    <a:pt x="46" y="99"/>
                    <a:pt x="24" y="218"/>
                  </a:cubicBezTo>
                  <a:cubicBezTo>
                    <a:pt x="0" y="289"/>
                    <a:pt x="24" y="349"/>
                    <a:pt x="48" y="408"/>
                  </a:cubicBezTo>
                  <a:cubicBezTo>
                    <a:pt x="95" y="468"/>
                    <a:pt x="155" y="515"/>
                    <a:pt x="226" y="527"/>
                  </a:cubicBezTo>
                  <a:cubicBezTo>
                    <a:pt x="248" y="532"/>
                    <a:pt x="270" y="535"/>
                    <a:pt x="291" y="535"/>
                  </a:cubicBezTo>
                  <a:cubicBezTo>
                    <a:pt x="416" y="535"/>
                    <a:pt x="516" y="447"/>
                    <a:pt x="536" y="325"/>
                  </a:cubicBezTo>
                  <a:lnTo>
                    <a:pt x="536" y="206"/>
                  </a:lnTo>
                  <a:cubicBezTo>
                    <a:pt x="512" y="111"/>
                    <a:pt x="441" y="39"/>
                    <a:pt x="334" y="3"/>
                  </a:cubicBezTo>
                  <a:cubicBezTo>
                    <a:pt x="319" y="1"/>
                    <a:pt x="304" y="0"/>
                    <a:pt x="29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0"/>
            <p:cNvSpPr/>
            <p:nvPr/>
          </p:nvSpPr>
          <p:spPr>
            <a:xfrm>
              <a:off x="3144725" y="1163875"/>
              <a:ext cx="14600" cy="13400"/>
            </a:xfrm>
            <a:custGeom>
              <a:avLst/>
              <a:gdLst/>
              <a:ahLst/>
              <a:cxnLst/>
              <a:rect l="l" t="t" r="r" b="b"/>
              <a:pathLst>
                <a:path w="584" h="536" extrusionOk="0">
                  <a:moveTo>
                    <a:pt x="294" y="0"/>
                  </a:moveTo>
                  <a:cubicBezTo>
                    <a:pt x="163" y="0"/>
                    <a:pt x="57" y="81"/>
                    <a:pt x="36" y="218"/>
                  </a:cubicBezTo>
                  <a:cubicBezTo>
                    <a:pt x="1" y="361"/>
                    <a:pt x="96" y="504"/>
                    <a:pt x="239" y="528"/>
                  </a:cubicBezTo>
                  <a:cubicBezTo>
                    <a:pt x="261" y="533"/>
                    <a:pt x="282" y="535"/>
                    <a:pt x="303" y="535"/>
                  </a:cubicBezTo>
                  <a:cubicBezTo>
                    <a:pt x="429" y="535"/>
                    <a:pt x="528" y="448"/>
                    <a:pt x="548" y="326"/>
                  </a:cubicBezTo>
                  <a:cubicBezTo>
                    <a:pt x="584" y="171"/>
                    <a:pt x="489" y="40"/>
                    <a:pt x="346" y="4"/>
                  </a:cubicBezTo>
                  <a:cubicBezTo>
                    <a:pt x="328" y="1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0"/>
            <p:cNvSpPr/>
            <p:nvPr/>
          </p:nvSpPr>
          <p:spPr>
            <a:xfrm>
              <a:off x="3218550" y="1236775"/>
              <a:ext cx="14300" cy="13050"/>
            </a:xfrm>
            <a:custGeom>
              <a:avLst/>
              <a:gdLst/>
              <a:ahLst/>
              <a:cxnLst/>
              <a:rect l="l" t="t" r="r" b="b"/>
              <a:pathLst>
                <a:path w="572" h="522" extrusionOk="0">
                  <a:moveTo>
                    <a:pt x="284" y="1"/>
                  </a:moveTo>
                  <a:cubicBezTo>
                    <a:pt x="173" y="1"/>
                    <a:pt x="78" y="69"/>
                    <a:pt x="36" y="184"/>
                  </a:cubicBezTo>
                  <a:cubicBezTo>
                    <a:pt x="36" y="207"/>
                    <a:pt x="24" y="219"/>
                    <a:pt x="24" y="219"/>
                  </a:cubicBezTo>
                  <a:cubicBezTo>
                    <a:pt x="0" y="350"/>
                    <a:pt x="84" y="481"/>
                    <a:pt x="238" y="517"/>
                  </a:cubicBezTo>
                  <a:cubicBezTo>
                    <a:pt x="255" y="520"/>
                    <a:pt x="272" y="521"/>
                    <a:pt x="289" y="521"/>
                  </a:cubicBezTo>
                  <a:cubicBezTo>
                    <a:pt x="343" y="521"/>
                    <a:pt x="395" y="506"/>
                    <a:pt x="441" y="469"/>
                  </a:cubicBezTo>
                  <a:cubicBezTo>
                    <a:pt x="488" y="422"/>
                    <a:pt x="536" y="386"/>
                    <a:pt x="548" y="303"/>
                  </a:cubicBezTo>
                  <a:cubicBezTo>
                    <a:pt x="572" y="172"/>
                    <a:pt x="488" y="41"/>
                    <a:pt x="357" y="5"/>
                  </a:cubicBezTo>
                  <a:lnTo>
                    <a:pt x="334" y="5"/>
                  </a:lnTo>
                  <a:cubicBezTo>
                    <a:pt x="317" y="2"/>
                    <a:pt x="300" y="1"/>
                    <a:pt x="28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0"/>
            <p:cNvSpPr/>
            <p:nvPr/>
          </p:nvSpPr>
          <p:spPr>
            <a:xfrm>
              <a:off x="3135200" y="1280250"/>
              <a:ext cx="13725" cy="13400"/>
            </a:xfrm>
            <a:custGeom>
              <a:avLst/>
              <a:gdLst/>
              <a:ahLst/>
              <a:cxnLst/>
              <a:rect l="l" t="t" r="r" b="b"/>
              <a:pathLst>
                <a:path w="549" h="536" extrusionOk="0">
                  <a:moveTo>
                    <a:pt x="277" y="0"/>
                  </a:moveTo>
                  <a:cubicBezTo>
                    <a:pt x="158" y="0"/>
                    <a:pt x="34" y="81"/>
                    <a:pt x="12" y="219"/>
                  </a:cubicBezTo>
                  <a:lnTo>
                    <a:pt x="12" y="242"/>
                  </a:lnTo>
                  <a:cubicBezTo>
                    <a:pt x="1" y="385"/>
                    <a:pt x="84" y="504"/>
                    <a:pt x="215" y="528"/>
                  </a:cubicBezTo>
                  <a:cubicBezTo>
                    <a:pt x="237" y="533"/>
                    <a:pt x="259" y="536"/>
                    <a:pt x="280" y="536"/>
                  </a:cubicBezTo>
                  <a:cubicBezTo>
                    <a:pt x="405" y="536"/>
                    <a:pt x="506" y="448"/>
                    <a:pt x="536" y="326"/>
                  </a:cubicBezTo>
                  <a:cubicBezTo>
                    <a:pt x="548" y="207"/>
                    <a:pt x="501" y="100"/>
                    <a:pt x="393" y="40"/>
                  </a:cubicBezTo>
                  <a:cubicBezTo>
                    <a:pt x="370" y="28"/>
                    <a:pt x="358" y="4"/>
                    <a:pt x="322" y="4"/>
                  </a:cubicBezTo>
                  <a:cubicBezTo>
                    <a:pt x="307" y="2"/>
                    <a:pt x="292" y="0"/>
                    <a:pt x="27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6" name="Google Shape;1236;p10"/>
          <p:cNvSpPr txBox="1">
            <a:spLocks noGrp="1"/>
          </p:cNvSpPr>
          <p:nvPr>
            <p:ph type="title"/>
          </p:nvPr>
        </p:nvSpPr>
        <p:spPr>
          <a:xfrm>
            <a:off x="768725" y="2303700"/>
            <a:ext cx="4089600" cy="22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37" name="Google Shape;1237;p10"/>
          <p:cNvGrpSpPr/>
          <p:nvPr/>
        </p:nvGrpSpPr>
        <p:grpSpPr>
          <a:xfrm rot="10800000">
            <a:off x="-12" y="-3"/>
            <a:ext cx="3941609" cy="1021956"/>
            <a:chOff x="2582150" y="3714800"/>
            <a:chExt cx="2689050" cy="697200"/>
          </a:xfrm>
        </p:grpSpPr>
        <p:sp>
          <p:nvSpPr>
            <p:cNvPr id="1238" name="Google Shape;1238;p10"/>
            <p:cNvSpPr/>
            <p:nvPr/>
          </p:nvSpPr>
          <p:spPr>
            <a:xfrm>
              <a:off x="3636750" y="440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0"/>
            <p:cNvSpPr/>
            <p:nvPr/>
          </p:nvSpPr>
          <p:spPr>
            <a:xfrm>
              <a:off x="3640625" y="4406925"/>
              <a:ext cx="19375" cy="4475"/>
            </a:xfrm>
            <a:custGeom>
              <a:avLst/>
              <a:gdLst/>
              <a:ahLst/>
              <a:cxnLst/>
              <a:rect l="l" t="t" r="r" b="b"/>
              <a:pathLst>
                <a:path w="775" h="179" extrusionOk="0">
                  <a:moveTo>
                    <a:pt x="393" y="0"/>
                  </a:moveTo>
                  <a:lnTo>
                    <a:pt x="36" y="108"/>
                  </a:lnTo>
                  <a:lnTo>
                    <a:pt x="0" y="179"/>
                  </a:lnTo>
                  <a:lnTo>
                    <a:pt x="774" y="1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0"/>
            <p:cNvSpPr/>
            <p:nvPr/>
          </p:nvSpPr>
          <p:spPr>
            <a:xfrm>
              <a:off x="3634075" y="44039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ubicBezTo>
                    <a:pt x="0" y="0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0"/>
            <p:cNvSpPr/>
            <p:nvPr/>
          </p:nvSpPr>
          <p:spPr>
            <a:xfrm>
              <a:off x="3635275" y="44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0"/>
            <p:cNvSpPr/>
            <p:nvPr/>
          </p:nvSpPr>
          <p:spPr>
            <a:xfrm>
              <a:off x="3746875" y="4334600"/>
              <a:ext cx="142325" cy="46150"/>
            </a:xfrm>
            <a:custGeom>
              <a:avLst/>
              <a:gdLst/>
              <a:ahLst/>
              <a:cxnLst/>
              <a:rect l="l" t="t" r="r" b="b"/>
              <a:pathLst>
                <a:path w="5693" h="1846" extrusionOk="0">
                  <a:moveTo>
                    <a:pt x="5418" y="0"/>
                  </a:moveTo>
                  <a:lnTo>
                    <a:pt x="1" y="1488"/>
                  </a:lnTo>
                  <a:lnTo>
                    <a:pt x="1" y="1846"/>
                  </a:lnTo>
                  <a:lnTo>
                    <a:pt x="5692" y="262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0"/>
            <p:cNvSpPr/>
            <p:nvPr/>
          </p:nvSpPr>
          <p:spPr>
            <a:xfrm>
              <a:off x="3891850" y="4256600"/>
              <a:ext cx="273575" cy="81875"/>
            </a:xfrm>
            <a:custGeom>
              <a:avLst/>
              <a:gdLst/>
              <a:ahLst/>
              <a:cxnLst/>
              <a:rect l="l" t="t" r="r" b="b"/>
              <a:pathLst>
                <a:path w="10943" h="3275" extrusionOk="0">
                  <a:moveTo>
                    <a:pt x="10883" y="1"/>
                  </a:moveTo>
                  <a:lnTo>
                    <a:pt x="0" y="3013"/>
                  </a:lnTo>
                  <a:lnTo>
                    <a:pt x="286" y="3275"/>
                  </a:lnTo>
                  <a:lnTo>
                    <a:pt x="10883" y="358"/>
                  </a:lnTo>
                  <a:lnTo>
                    <a:pt x="10942" y="298"/>
                  </a:lnTo>
                  <a:cubicBezTo>
                    <a:pt x="10894" y="215"/>
                    <a:pt x="10883" y="108"/>
                    <a:pt x="1088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0"/>
            <p:cNvSpPr/>
            <p:nvPr/>
          </p:nvSpPr>
          <p:spPr>
            <a:xfrm>
              <a:off x="3634375" y="4403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0"/>
            <p:cNvSpPr/>
            <p:nvPr/>
          </p:nvSpPr>
          <p:spPr>
            <a:xfrm>
              <a:off x="3635275" y="4402450"/>
              <a:ext cx="300" cy="625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2" y="1"/>
                  </a:moveTo>
                  <a:cubicBezTo>
                    <a:pt x="12" y="1"/>
                    <a:pt x="0" y="25"/>
                    <a:pt x="12" y="1"/>
                  </a:cubicBez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0"/>
            <p:cNvSpPr/>
            <p:nvPr/>
          </p:nvSpPr>
          <p:spPr>
            <a:xfrm>
              <a:off x="3636750" y="4373575"/>
              <a:ext cx="101825" cy="35750"/>
            </a:xfrm>
            <a:custGeom>
              <a:avLst/>
              <a:gdLst/>
              <a:ahLst/>
              <a:cxnLst/>
              <a:rect l="l" t="t" r="r" b="b"/>
              <a:pathLst>
                <a:path w="4073" h="1430" extrusionOk="0">
                  <a:moveTo>
                    <a:pt x="4073" y="1"/>
                  </a:moveTo>
                  <a:lnTo>
                    <a:pt x="12" y="1120"/>
                  </a:lnTo>
                  <a:lnTo>
                    <a:pt x="1" y="1120"/>
                  </a:lnTo>
                  <a:cubicBezTo>
                    <a:pt x="24" y="1132"/>
                    <a:pt x="60" y="1132"/>
                    <a:pt x="96" y="1132"/>
                  </a:cubicBezTo>
                  <a:cubicBezTo>
                    <a:pt x="191" y="1156"/>
                    <a:pt x="251" y="1251"/>
                    <a:pt x="215" y="1334"/>
                  </a:cubicBezTo>
                  <a:lnTo>
                    <a:pt x="191" y="1430"/>
                  </a:lnTo>
                  <a:lnTo>
                    <a:pt x="548" y="1322"/>
                  </a:lnTo>
                  <a:lnTo>
                    <a:pt x="4061" y="358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0"/>
            <p:cNvSpPr/>
            <p:nvPr/>
          </p:nvSpPr>
          <p:spPr>
            <a:xfrm>
              <a:off x="3635850" y="440215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7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13"/>
                    <a:pt x="13" y="1"/>
                    <a:pt x="3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0"/>
            <p:cNvSpPr/>
            <p:nvPr/>
          </p:nvSpPr>
          <p:spPr>
            <a:xfrm>
              <a:off x="3634075" y="4403950"/>
              <a:ext cx="325" cy="925"/>
            </a:xfrm>
            <a:custGeom>
              <a:avLst/>
              <a:gdLst/>
              <a:ahLst/>
              <a:cxnLst/>
              <a:rect l="l" t="t" r="r" b="b"/>
              <a:pathLst>
                <a:path w="13" h="37" extrusionOk="0">
                  <a:moveTo>
                    <a:pt x="12" y="0"/>
                  </a:moveTo>
                  <a:lnTo>
                    <a:pt x="12" y="0"/>
                  </a:lnTo>
                  <a:cubicBezTo>
                    <a:pt x="6" y="14"/>
                    <a:pt x="3" y="19"/>
                    <a:pt x="1" y="24"/>
                  </a:cubicBezTo>
                  <a:lnTo>
                    <a:pt x="1" y="24"/>
                  </a:lnTo>
                  <a:cubicBezTo>
                    <a:pt x="12" y="24"/>
                    <a:pt x="12" y="23"/>
                    <a:pt x="12" y="0"/>
                  </a:cubicBezTo>
                  <a:close/>
                  <a:moveTo>
                    <a:pt x="1" y="24"/>
                  </a:moveTo>
                  <a:cubicBezTo>
                    <a:pt x="1" y="24"/>
                    <a:pt x="1" y="24"/>
                    <a:pt x="0" y="24"/>
                  </a:cubicBezTo>
                  <a:lnTo>
                    <a:pt x="0" y="36"/>
                  </a:lnTo>
                  <a:cubicBezTo>
                    <a:pt x="0" y="31"/>
                    <a:pt x="0" y="28"/>
                    <a:pt x="1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0"/>
            <p:cNvSpPr/>
            <p:nvPr/>
          </p:nvSpPr>
          <p:spPr>
            <a:xfrm>
              <a:off x="2599425" y="4199450"/>
              <a:ext cx="104800" cy="112250"/>
            </a:xfrm>
            <a:custGeom>
              <a:avLst/>
              <a:gdLst/>
              <a:ahLst/>
              <a:cxnLst/>
              <a:rect l="l" t="t" r="r" b="b"/>
              <a:pathLst>
                <a:path w="4192" h="4490" extrusionOk="0">
                  <a:moveTo>
                    <a:pt x="3929" y="1"/>
                  </a:moveTo>
                  <a:lnTo>
                    <a:pt x="0" y="4394"/>
                  </a:lnTo>
                  <a:cubicBezTo>
                    <a:pt x="84" y="4394"/>
                    <a:pt x="167" y="4430"/>
                    <a:pt x="250" y="4489"/>
                  </a:cubicBezTo>
                  <a:lnTo>
                    <a:pt x="417" y="4418"/>
                  </a:lnTo>
                  <a:lnTo>
                    <a:pt x="4191" y="203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0"/>
            <p:cNvSpPr/>
            <p:nvPr/>
          </p:nvSpPr>
          <p:spPr>
            <a:xfrm>
              <a:off x="2778900" y="4187850"/>
              <a:ext cx="124150" cy="53600"/>
            </a:xfrm>
            <a:custGeom>
              <a:avLst/>
              <a:gdLst/>
              <a:ahLst/>
              <a:cxnLst/>
              <a:rect l="l" t="t" r="r" b="b"/>
              <a:pathLst>
                <a:path w="4966" h="2144" extrusionOk="0">
                  <a:moveTo>
                    <a:pt x="4942" y="0"/>
                  </a:moveTo>
                  <a:cubicBezTo>
                    <a:pt x="4930" y="0"/>
                    <a:pt x="4918" y="0"/>
                    <a:pt x="4918" y="12"/>
                  </a:cubicBezTo>
                  <a:cubicBezTo>
                    <a:pt x="4930" y="12"/>
                    <a:pt x="4942" y="12"/>
                    <a:pt x="4942" y="0"/>
                  </a:cubicBezTo>
                  <a:close/>
                  <a:moveTo>
                    <a:pt x="4918" y="12"/>
                  </a:moveTo>
                  <a:lnTo>
                    <a:pt x="1" y="1834"/>
                  </a:lnTo>
                  <a:cubicBezTo>
                    <a:pt x="84" y="1917"/>
                    <a:pt x="120" y="2024"/>
                    <a:pt x="144" y="2143"/>
                  </a:cubicBezTo>
                  <a:lnTo>
                    <a:pt x="4966" y="358"/>
                  </a:lnTo>
                  <a:lnTo>
                    <a:pt x="4882" y="310"/>
                  </a:lnTo>
                  <a:cubicBezTo>
                    <a:pt x="4811" y="250"/>
                    <a:pt x="4799" y="155"/>
                    <a:pt x="4847" y="72"/>
                  </a:cubicBezTo>
                  <a:cubicBezTo>
                    <a:pt x="4859" y="48"/>
                    <a:pt x="4882" y="36"/>
                    <a:pt x="4918" y="12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0"/>
            <p:cNvSpPr/>
            <p:nvPr/>
          </p:nvSpPr>
          <p:spPr>
            <a:xfrm>
              <a:off x="2905125" y="41881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0"/>
                  </a:moveTo>
                  <a:cubicBezTo>
                    <a:pt x="12" y="0"/>
                    <a:pt x="12" y="24"/>
                    <a:pt x="36" y="24"/>
                  </a:cubicBezTo>
                  <a:cubicBezTo>
                    <a:pt x="12" y="2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0"/>
            <p:cNvSpPr/>
            <p:nvPr/>
          </p:nvSpPr>
          <p:spPr>
            <a:xfrm>
              <a:off x="2903925" y="41878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0"/>
            <p:cNvSpPr/>
            <p:nvPr/>
          </p:nvSpPr>
          <p:spPr>
            <a:xfrm>
              <a:off x="2903325" y="41878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0"/>
            <p:cNvSpPr/>
            <p:nvPr/>
          </p:nvSpPr>
          <p:spPr>
            <a:xfrm>
              <a:off x="2906000" y="4188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0"/>
            <p:cNvSpPr/>
            <p:nvPr/>
          </p:nvSpPr>
          <p:spPr>
            <a:xfrm>
              <a:off x="2898575" y="4188150"/>
              <a:ext cx="179200" cy="127725"/>
            </a:xfrm>
            <a:custGeom>
              <a:avLst/>
              <a:gdLst/>
              <a:ahLst/>
              <a:cxnLst/>
              <a:rect l="l" t="t" r="r" b="b"/>
              <a:pathLst>
                <a:path w="7168" h="5109" extrusionOk="0">
                  <a:moveTo>
                    <a:pt x="155" y="0"/>
                  </a:moveTo>
                  <a:cubicBezTo>
                    <a:pt x="143" y="0"/>
                    <a:pt x="131" y="0"/>
                    <a:pt x="131" y="24"/>
                  </a:cubicBezTo>
                  <a:cubicBezTo>
                    <a:pt x="95" y="24"/>
                    <a:pt x="83" y="36"/>
                    <a:pt x="60" y="60"/>
                  </a:cubicBezTo>
                  <a:cubicBezTo>
                    <a:pt x="0" y="143"/>
                    <a:pt x="24" y="238"/>
                    <a:pt x="95" y="298"/>
                  </a:cubicBezTo>
                  <a:lnTo>
                    <a:pt x="179" y="346"/>
                  </a:lnTo>
                  <a:lnTo>
                    <a:pt x="7049" y="5108"/>
                  </a:lnTo>
                  <a:cubicBezTo>
                    <a:pt x="7049" y="5084"/>
                    <a:pt x="7037" y="5049"/>
                    <a:pt x="7037" y="5025"/>
                  </a:cubicBezTo>
                  <a:cubicBezTo>
                    <a:pt x="7049" y="4918"/>
                    <a:pt x="7096" y="4834"/>
                    <a:pt x="7168" y="4787"/>
                  </a:cubicBezTo>
                  <a:lnTo>
                    <a:pt x="298" y="24"/>
                  </a:lnTo>
                  <a:cubicBezTo>
                    <a:pt x="274" y="24"/>
                    <a:pt x="274" y="0"/>
                    <a:pt x="26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0"/>
            <p:cNvSpPr/>
            <p:nvPr/>
          </p:nvSpPr>
          <p:spPr>
            <a:xfrm>
              <a:off x="2605375" y="4242625"/>
              <a:ext cx="151825" cy="76225"/>
            </a:xfrm>
            <a:custGeom>
              <a:avLst/>
              <a:gdLst/>
              <a:ahLst/>
              <a:cxnLst/>
              <a:rect l="l" t="t" r="r" b="b"/>
              <a:pathLst>
                <a:path w="6073" h="3049" extrusionOk="0">
                  <a:moveTo>
                    <a:pt x="5870" y="0"/>
                  </a:moveTo>
                  <a:lnTo>
                    <a:pt x="155" y="2679"/>
                  </a:lnTo>
                  <a:lnTo>
                    <a:pt x="0" y="2750"/>
                  </a:lnTo>
                  <a:cubicBezTo>
                    <a:pt x="84" y="2822"/>
                    <a:pt x="143" y="2929"/>
                    <a:pt x="155" y="3048"/>
                  </a:cubicBezTo>
                  <a:lnTo>
                    <a:pt x="6073" y="286"/>
                  </a:lnTo>
                  <a:cubicBezTo>
                    <a:pt x="6037" y="226"/>
                    <a:pt x="6013" y="167"/>
                    <a:pt x="5989" y="107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0"/>
            <p:cNvSpPr/>
            <p:nvPr/>
          </p:nvSpPr>
          <p:spPr>
            <a:xfrm>
              <a:off x="2768500" y="4252150"/>
              <a:ext cx="210450" cy="159250"/>
            </a:xfrm>
            <a:custGeom>
              <a:avLst/>
              <a:gdLst/>
              <a:ahLst/>
              <a:cxnLst/>
              <a:rect l="l" t="t" r="r" b="b"/>
              <a:pathLst>
                <a:path w="8418" h="6370" extrusionOk="0">
                  <a:moveTo>
                    <a:pt x="381" y="0"/>
                  </a:moveTo>
                  <a:cubicBezTo>
                    <a:pt x="286" y="95"/>
                    <a:pt x="155" y="155"/>
                    <a:pt x="0" y="155"/>
                  </a:cubicBezTo>
                  <a:lnTo>
                    <a:pt x="7858" y="6370"/>
                  </a:lnTo>
                  <a:lnTo>
                    <a:pt x="8418" y="637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0"/>
            <p:cNvSpPr/>
            <p:nvPr/>
          </p:nvSpPr>
          <p:spPr>
            <a:xfrm>
              <a:off x="2694975" y="4191125"/>
              <a:ext cx="62225" cy="54200"/>
            </a:xfrm>
            <a:custGeom>
              <a:avLst/>
              <a:gdLst/>
              <a:ahLst/>
              <a:cxnLst/>
              <a:rect l="l" t="t" r="r" b="b"/>
              <a:pathLst>
                <a:path w="2489" h="2168" extrusionOk="0">
                  <a:moveTo>
                    <a:pt x="131" y="0"/>
                  </a:moveTo>
                  <a:cubicBezTo>
                    <a:pt x="95" y="24"/>
                    <a:pt x="72" y="36"/>
                    <a:pt x="60" y="60"/>
                  </a:cubicBezTo>
                  <a:cubicBezTo>
                    <a:pt x="0" y="143"/>
                    <a:pt x="12" y="238"/>
                    <a:pt x="84" y="298"/>
                  </a:cubicBezTo>
                  <a:lnTo>
                    <a:pt x="107" y="322"/>
                  </a:lnTo>
                  <a:lnTo>
                    <a:pt x="369" y="524"/>
                  </a:lnTo>
                  <a:lnTo>
                    <a:pt x="2286" y="2060"/>
                  </a:lnTo>
                  <a:lnTo>
                    <a:pt x="2429" y="2167"/>
                  </a:lnTo>
                  <a:cubicBezTo>
                    <a:pt x="2405" y="2108"/>
                    <a:pt x="2405" y="2060"/>
                    <a:pt x="2405" y="2001"/>
                  </a:cubicBezTo>
                  <a:cubicBezTo>
                    <a:pt x="2405" y="1929"/>
                    <a:pt x="2441" y="1846"/>
                    <a:pt x="2489" y="1774"/>
                  </a:cubicBezTo>
                  <a:lnTo>
                    <a:pt x="655" y="322"/>
                  </a:lnTo>
                  <a:cubicBezTo>
                    <a:pt x="596" y="405"/>
                    <a:pt x="500" y="453"/>
                    <a:pt x="405" y="453"/>
                  </a:cubicBezTo>
                  <a:cubicBezTo>
                    <a:pt x="250" y="453"/>
                    <a:pt x="143" y="298"/>
                    <a:pt x="167" y="155"/>
                  </a:cubicBezTo>
                  <a:cubicBezTo>
                    <a:pt x="167" y="96"/>
                    <a:pt x="191" y="48"/>
                    <a:pt x="2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0"/>
            <p:cNvSpPr/>
            <p:nvPr/>
          </p:nvSpPr>
          <p:spPr>
            <a:xfrm>
              <a:off x="3016725" y="4319125"/>
              <a:ext cx="67000" cy="92275"/>
            </a:xfrm>
            <a:custGeom>
              <a:avLst/>
              <a:gdLst/>
              <a:ahLst/>
              <a:cxnLst/>
              <a:rect l="l" t="t" r="r" b="b"/>
              <a:pathLst>
                <a:path w="2680" h="3691" extrusionOk="0">
                  <a:moveTo>
                    <a:pt x="2680" y="119"/>
                  </a:moveTo>
                  <a:lnTo>
                    <a:pt x="2675" y="126"/>
                  </a:lnTo>
                  <a:lnTo>
                    <a:pt x="2675" y="126"/>
                  </a:lnTo>
                  <a:cubicBezTo>
                    <a:pt x="2677" y="124"/>
                    <a:pt x="2679" y="122"/>
                    <a:pt x="2680" y="119"/>
                  </a:cubicBezTo>
                  <a:close/>
                  <a:moveTo>
                    <a:pt x="2370" y="0"/>
                  </a:moveTo>
                  <a:lnTo>
                    <a:pt x="1" y="3560"/>
                  </a:lnTo>
                  <a:cubicBezTo>
                    <a:pt x="96" y="3596"/>
                    <a:pt x="168" y="3631"/>
                    <a:pt x="227" y="3691"/>
                  </a:cubicBezTo>
                  <a:lnTo>
                    <a:pt x="310" y="3691"/>
                  </a:lnTo>
                  <a:lnTo>
                    <a:pt x="2675" y="126"/>
                  </a:lnTo>
                  <a:lnTo>
                    <a:pt x="2675" y="126"/>
                  </a:lnTo>
                  <a:cubicBezTo>
                    <a:pt x="2661" y="143"/>
                    <a:pt x="2628" y="143"/>
                    <a:pt x="2596" y="143"/>
                  </a:cubicBezTo>
                  <a:cubicBezTo>
                    <a:pt x="2501" y="143"/>
                    <a:pt x="2418" y="83"/>
                    <a:pt x="237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0"/>
            <p:cNvSpPr/>
            <p:nvPr/>
          </p:nvSpPr>
          <p:spPr>
            <a:xfrm>
              <a:off x="3084000" y="4036650"/>
              <a:ext cx="186075" cy="275050"/>
            </a:xfrm>
            <a:custGeom>
              <a:avLst/>
              <a:gdLst/>
              <a:ahLst/>
              <a:cxnLst/>
              <a:rect l="l" t="t" r="r" b="b"/>
              <a:pathLst>
                <a:path w="7443" h="11002" extrusionOk="0">
                  <a:moveTo>
                    <a:pt x="7168" y="0"/>
                  </a:moveTo>
                  <a:lnTo>
                    <a:pt x="1" y="10811"/>
                  </a:lnTo>
                  <a:cubicBezTo>
                    <a:pt x="108" y="10847"/>
                    <a:pt x="203" y="10918"/>
                    <a:pt x="227" y="11001"/>
                  </a:cubicBezTo>
                  <a:cubicBezTo>
                    <a:pt x="239" y="11001"/>
                    <a:pt x="263" y="10989"/>
                    <a:pt x="286" y="10989"/>
                  </a:cubicBezTo>
                  <a:lnTo>
                    <a:pt x="7442" y="179"/>
                  </a:lnTo>
                  <a:cubicBezTo>
                    <a:pt x="7323" y="155"/>
                    <a:pt x="7240" y="95"/>
                    <a:pt x="71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0"/>
            <p:cNvSpPr/>
            <p:nvPr/>
          </p:nvSpPr>
          <p:spPr>
            <a:xfrm>
              <a:off x="3088475" y="4311375"/>
              <a:ext cx="161950" cy="100025"/>
            </a:xfrm>
            <a:custGeom>
              <a:avLst/>
              <a:gdLst/>
              <a:ahLst/>
              <a:cxnLst/>
              <a:rect l="l" t="t" r="r" b="b"/>
              <a:pathLst>
                <a:path w="6478" h="4001" extrusionOk="0">
                  <a:moveTo>
                    <a:pt x="107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60" y="60"/>
                    <a:pt x="84" y="108"/>
                    <a:pt x="60" y="155"/>
                  </a:cubicBezTo>
                  <a:cubicBezTo>
                    <a:pt x="60" y="215"/>
                    <a:pt x="36" y="250"/>
                    <a:pt x="0" y="298"/>
                  </a:cubicBezTo>
                  <a:lnTo>
                    <a:pt x="24" y="310"/>
                  </a:lnTo>
                  <a:lnTo>
                    <a:pt x="5834" y="4001"/>
                  </a:lnTo>
                  <a:lnTo>
                    <a:pt x="6477" y="4001"/>
                  </a:lnTo>
                  <a:lnTo>
                    <a:pt x="203" y="36"/>
                  </a:lnTo>
                  <a:cubicBezTo>
                    <a:pt x="167" y="12"/>
                    <a:pt x="143" y="0"/>
                    <a:pt x="10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0"/>
            <p:cNvSpPr/>
            <p:nvPr/>
          </p:nvSpPr>
          <p:spPr>
            <a:xfrm>
              <a:off x="3271525" y="4040200"/>
              <a:ext cx="47350" cy="371200"/>
            </a:xfrm>
            <a:custGeom>
              <a:avLst/>
              <a:gdLst/>
              <a:ahLst/>
              <a:cxnLst/>
              <a:rect l="l" t="t" r="r" b="b"/>
              <a:pathLst>
                <a:path w="1894" h="14848" extrusionOk="0">
                  <a:moveTo>
                    <a:pt x="334" y="1"/>
                  </a:moveTo>
                  <a:cubicBezTo>
                    <a:pt x="255" y="51"/>
                    <a:pt x="159" y="75"/>
                    <a:pt x="60" y="75"/>
                  </a:cubicBezTo>
                  <a:cubicBezTo>
                    <a:pt x="40" y="75"/>
                    <a:pt x="20" y="74"/>
                    <a:pt x="1" y="72"/>
                  </a:cubicBezTo>
                  <a:lnTo>
                    <a:pt x="1" y="72"/>
                  </a:lnTo>
                  <a:lnTo>
                    <a:pt x="1548" y="14848"/>
                  </a:lnTo>
                  <a:lnTo>
                    <a:pt x="1894" y="1484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0"/>
            <p:cNvSpPr/>
            <p:nvPr/>
          </p:nvSpPr>
          <p:spPr>
            <a:xfrm>
              <a:off x="3632275" y="4401925"/>
              <a:ext cx="10750" cy="9475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27" y="1"/>
                  </a:moveTo>
                  <a:cubicBezTo>
                    <a:pt x="209" y="1"/>
                    <a:pt x="191" y="4"/>
                    <a:pt x="180" y="10"/>
                  </a:cubicBezTo>
                  <a:cubicBezTo>
                    <a:pt x="156" y="10"/>
                    <a:pt x="156" y="22"/>
                    <a:pt x="144" y="22"/>
                  </a:cubicBezTo>
                  <a:lnTo>
                    <a:pt x="132" y="22"/>
                  </a:lnTo>
                  <a:lnTo>
                    <a:pt x="120" y="46"/>
                  </a:lnTo>
                  <a:lnTo>
                    <a:pt x="96" y="57"/>
                  </a:lnTo>
                  <a:lnTo>
                    <a:pt x="84" y="69"/>
                  </a:lnTo>
                  <a:lnTo>
                    <a:pt x="84" y="81"/>
                  </a:lnTo>
                  <a:cubicBezTo>
                    <a:pt x="84" y="105"/>
                    <a:pt x="72" y="105"/>
                    <a:pt x="72" y="117"/>
                  </a:cubicBezTo>
                  <a:lnTo>
                    <a:pt x="1" y="379"/>
                  </a:lnTo>
                  <a:lnTo>
                    <a:pt x="334" y="379"/>
                  </a:lnTo>
                  <a:lnTo>
                    <a:pt x="370" y="308"/>
                  </a:lnTo>
                  <a:lnTo>
                    <a:pt x="394" y="224"/>
                  </a:lnTo>
                  <a:cubicBezTo>
                    <a:pt x="430" y="129"/>
                    <a:pt x="370" y="46"/>
                    <a:pt x="275" y="10"/>
                  </a:cubicBezTo>
                  <a:cubicBezTo>
                    <a:pt x="263" y="4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0"/>
            <p:cNvSpPr/>
            <p:nvPr/>
          </p:nvSpPr>
          <p:spPr>
            <a:xfrm>
              <a:off x="3737350" y="4195300"/>
              <a:ext cx="14325" cy="216100"/>
            </a:xfrm>
            <a:custGeom>
              <a:avLst/>
              <a:gdLst/>
              <a:ahLst/>
              <a:cxnLst/>
              <a:rect l="l" t="t" r="r" b="b"/>
              <a:pathLst>
                <a:path w="573" h="8644" extrusionOk="0">
                  <a:moveTo>
                    <a:pt x="227" y="0"/>
                  </a:moveTo>
                  <a:lnTo>
                    <a:pt x="37" y="7156"/>
                  </a:lnTo>
                  <a:lnTo>
                    <a:pt x="25" y="7513"/>
                  </a:lnTo>
                  <a:lnTo>
                    <a:pt x="1" y="8644"/>
                  </a:lnTo>
                  <a:lnTo>
                    <a:pt x="346" y="8644"/>
                  </a:lnTo>
                  <a:lnTo>
                    <a:pt x="382" y="7418"/>
                  </a:lnTo>
                  <a:lnTo>
                    <a:pt x="394" y="7060"/>
                  </a:lnTo>
                  <a:lnTo>
                    <a:pt x="572" y="429"/>
                  </a:lnTo>
                  <a:lnTo>
                    <a:pt x="287" y="167"/>
                  </a:lnTo>
                  <a:cubicBezTo>
                    <a:pt x="239" y="119"/>
                    <a:pt x="227" y="60"/>
                    <a:pt x="239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0"/>
            <p:cNvSpPr/>
            <p:nvPr/>
          </p:nvSpPr>
          <p:spPr>
            <a:xfrm>
              <a:off x="4021625" y="4264050"/>
              <a:ext cx="149750" cy="147350"/>
            </a:xfrm>
            <a:custGeom>
              <a:avLst/>
              <a:gdLst/>
              <a:ahLst/>
              <a:cxnLst/>
              <a:rect l="l" t="t" r="r" b="b"/>
              <a:pathLst>
                <a:path w="5990" h="5894" extrusionOk="0">
                  <a:moveTo>
                    <a:pt x="5751" y="0"/>
                  </a:moveTo>
                  <a:lnTo>
                    <a:pt x="5692" y="60"/>
                  </a:lnTo>
                  <a:lnTo>
                    <a:pt x="0" y="5894"/>
                  </a:lnTo>
                  <a:lnTo>
                    <a:pt x="477" y="5894"/>
                  </a:lnTo>
                  <a:lnTo>
                    <a:pt x="5989" y="238"/>
                  </a:lnTo>
                  <a:cubicBezTo>
                    <a:pt x="5882" y="179"/>
                    <a:pt x="5799" y="108"/>
                    <a:pt x="5751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0"/>
            <p:cNvSpPr/>
            <p:nvPr/>
          </p:nvSpPr>
          <p:spPr>
            <a:xfrm>
              <a:off x="4484475" y="4346500"/>
              <a:ext cx="96475" cy="64900"/>
            </a:xfrm>
            <a:custGeom>
              <a:avLst/>
              <a:gdLst/>
              <a:ahLst/>
              <a:cxnLst/>
              <a:rect l="l" t="t" r="r" b="b"/>
              <a:pathLst>
                <a:path w="3859" h="2596" extrusionOk="0">
                  <a:moveTo>
                    <a:pt x="3668" y="0"/>
                  </a:moveTo>
                  <a:lnTo>
                    <a:pt x="1" y="2596"/>
                  </a:lnTo>
                  <a:lnTo>
                    <a:pt x="584" y="2596"/>
                  </a:lnTo>
                  <a:lnTo>
                    <a:pt x="3858" y="262"/>
                  </a:lnTo>
                  <a:cubicBezTo>
                    <a:pt x="3787" y="191"/>
                    <a:pt x="3715" y="96"/>
                    <a:pt x="3668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0"/>
            <p:cNvSpPr/>
            <p:nvPr/>
          </p:nvSpPr>
          <p:spPr>
            <a:xfrm>
              <a:off x="3743025" y="4194700"/>
              <a:ext cx="230700" cy="216425"/>
            </a:xfrm>
            <a:custGeom>
              <a:avLst/>
              <a:gdLst/>
              <a:ahLst/>
              <a:cxnLst/>
              <a:rect l="l" t="t" r="r" b="b"/>
              <a:pathLst>
                <a:path w="9228" h="8657" extrusionOk="0">
                  <a:moveTo>
                    <a:pt x="369" y="0"/>
                  </a:moveTo>
                  <a:cubicBezTo>
                    <a:pt x="309" y="26"/>
                    <a:pt x="243" y="46"/>
                    <a:pt x="179" y="46"/>
                  </a:cubicBezTo>
                  <a:cubicBezTo>
                    <a:pt x="155" y="46"/>
                    <a:pt x="131" y="43"/>
                    <a:pt x="107" y="36"/>
                  </a:cubicBezTo>
                  <a:cubicBezTo>
                    <a:pt x="72" y="36"/>
                    <a:pt x="48" y="24"/>
                    <a:pt x="12" y="24"/>
                  </a:cubicBezTo>
                  <a:cubicBezTo>
                    <a:pt x="0" y="84"/>
                    <a:pt x="12" y="143"/>
                    <a:pt x="60" y="191"/>
                  </a:cubicBezTo>
                  <a:lnTo>
                    <a:pt x="345" y="453"/>
                  </a:lnTo>
                  <a:lnTo>
                    <a:pt x="5584" y="5572"/>
                  </a:lnTo>
                  <a:lnTo>
                    <a:pt x="5870" y="5846"/>
                  </a:lnTo>
                  <a:lnTo>
                    <a:pt x="8739" y="8656"/>
                  </a:lnTo>
                  <a:lnTo>
                    <a:pt x="9227" y="8656"/>
                  </a:lnTo>
                  <a:lnTo>
                    <a:pt x="7144" y="6620"/>
                  </a:lnTo>
                  <a:cubicBezTo>
                    <a:pt x="7120" y="6620"/>
                    <a:pt x="7102" y="6625"/>
                    <a:pt x="7078" y="6625"/>
                  </a:cubicBezTo>
                  <a:cubicBezTo>
                    <a:pt x="7066" y="6625"/>
                    <a:pt x="7053" y="6624"/>
                    <a:pt x="7037" y="6620"/>
                  </a:cubicBezTo>
                  <a:cubicBezTo>
                    <a:pt x="6858" y="6596"/>
                    <a:pt x="6739" y="6453"/>
                    <a:pt x="6751" y="6275"/>
                  </a:cubicBezTo>
                  <a:lnTo>
                    <a:pt x="6751" y="6239"/>
                  </a:lnTo>
                  <a:lnTo>
                    <a:pt x="6239" y="5739"/>
                  </a:lnTo>
                  <a:lnTo>
                    <a:pt x="5953" y="5465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0"/>
            <p:cNvSpPr/>
            <p:nvPr/>
          </p:nvSpPr>
          <p:spPr>
            <a:xfrm>
              <a:off x="4185325" y="4269100"/>
              <a:ext cx="69975" cy="142300"/>
            </a:xfrm>
            <a:custGeom>
              <a:avLst/>
              <a:gdLst/>
              <a:ahLst/>
              <a:cxnLst/>
              <a:rect l="l" t="t" r="r" b="b"/>
              <a:pathLst>
                <a:path w="2799" h="5692" extrusionOk="0">
                  <a:moveTo>
                    <a:pt x="1" y="1"/>
                  </a:moveTo>
                  <a:lnTo>
                    <a:pt x="2430" y="5692"/>
                  </a:lnTo>
                  <a:lnTo>
                    <a:pt x="2799" y="5692"/>
                  </a:lnTo>
                  <a:lnTo>
                    <a:pt x="572" y="4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0"/>
            <p:cNvSpPr/>
            <p:nvPr/>
          </p:nvSpPr>
          <p:spPr>
            <a:xfrm>
              <a:off x="4174625" y="4240475"/>
              <a:ext cx="9550" cy="5725"/>
            </a:xfrm>
            <a:custGeom>
              <a:avLst/>
              <a:gdLst/>
              <a:ahLst/>
              <a:cxnLst/>
              <a:rect l="l" t="t" r="r" b="b"/>
              <a:pathLst>
                <a:path w="382" h="229" extrusionOk="0">
                  <a:moveTo>
                    <a:pt x="180" y="1"/>
                  </a:moveTo>
                  <a:cubicBezTo>
                    <a:pt x="159" y="1"/>
                    <a:pt x="138" y="5"/>
                    <a:pt x="119" y="15"/>
                  </a:cubicBezTo>
                  <a:lnTo>
                    <a:pt x="107" y="15"/>
                  </a:lnTo>
                  <a:cubicBezTo>
                    <a:pt x="48" y="38"/>
                    <a:pt x="0" y="98"/>
                    <a:pt x="0" y="169"/>
                  </a:cubicBezTo>
                  <a:cubicBezTo>
                    <a:pt x="60" y="158"/>
                    <a:pt x="119" y="158"/>
                    <a:pt x="167" y="158"/>
                  </a:cubicBezTo>
                  <a:cubicBezTo>
                    <a:pt x="250" y="158"/>
                    <a:pt x="322" y="193"/>
                    <a:pt x="381" y="229"/>
                  </a:cubicBezTo>
                  <a:lnTo>
                    <a:pt x="322" y="98"/>
                  </a:lnTo>
                  <a:cubicBezTo>
                    <a:pt x="304" y="36"/>
                    <a:pt x="241" y="1"/>
                    <a:pt x="18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0"/>
            <p:cNvSpPr/>
            <p:nvPr/>
          </p:nvSpPr>
          <p:spPr>
            <a:xfrm>
              <a:off x="4599075" y="4353050"/>
              <a:ext cx="37825" cy="58350"/>
            </a:xfrm>
            <a:custGeom>
              <a:avLst/>
              <a:gdLst/>
              <a:ahLst/>
              <a:cxnLst/>
              <a:rect l="l" t="t" r="r" b="b"/>
              <a:pathLst>
                <a:path w="1513" h="2334" extrusionOk="0">
                  <a:moveTo>
                    <a:pt x="274" y="0"/>
                  </a:moveTo>
                  <a:cubicBezTo>
                    <a:pt x="203" y="72"/>
                    <a:pt x="96" y="119"/>
                    <a:pt x="0" y="155"/>
                  </a:cubicBezTo>
                  <a:lnTo>
                    <a:pt x="1120" y="2334"/>
                  </a:lnTo>
                  <a:lnTo>
                    <a:pt x="1513" y="2334"/>
                  </a:lnTo>
                  <a:lnTo>
                    <a:pt x="334" y="4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0"/>
            <p:cNvSpPr/>
            <p:nvPr/>
          </p:nvSpPr>
          <p:spPr>
            <a:xfrm>
              <a:off x="4185025" y="4263750"/>
              <a:ext cx="182500" cy="147650"/>
            </a:xfrm>
            <a:custGeom>
              <a:avLst/>
              <a:gdLst/>
              <a:ahLst/>
              <a:cxnLst/>
              <a:rect l="l" t="t" r="r" b="b"/>
              <a:pathLst>
                <a:path w="7300" h="5906" extrusionOk="0">
                  <a:moveTo>
                    <a:pt x="179" y="0"/>
                  </a:moveTo>
                  <a:cubicBezTo>
                    <a:pt x="132" y="96"/>
                    <a:pt x="72" y="155"/>
                    <a:pt x="1" y="215"/>
                  </a:cubicBezTo>
                  <a:lnTo>
                    <a:pt x="549" y="691"/>
                  </a:lnTo>
                  <a:lnTo>
                    <a:pt x="6776" y="5906"/>
                  </a:lnTo>
                  <a:lnTo>
                    <a:pt x="7299" y="5906"/>
                  </a:lnTo>
                  <a:lnTo>
                    <a:pt x="299" y="3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0"/>
            <p:cNvSpPr/>
            <p:nvPr/>
          </p:nvSpPr>
          <p:spPr>
            <a:xfrm>
              <a:off x="4189800" y="4255125"/>
              <a:ext cx="386375" cy="83950"/>
            </a:xfrm>
            <a:custGeom>
              <a:avLst/>
              <a:gdLst/>
              <a:ahLst/>
              <a:cxnLst/>
              <a:rect l="l" t="t" r="r" b="b"/>
              <a:pathLst>
                <a:path w="15455" h="3358" extrusionOk="0">
                  <a:moveTo>
                    <a:pt x="36" y="0"/>
                  </a:moveTo>
                  <a:lnTo>
                    <a:pt x="36" y="0"/>
                  </a:lnTo>
                  <a:cubicBezTo>
                    <a:pt x="48" y="48"/>
                    <a:pt x="48" y="107"/>
                    <a:pt x="48" y="155"/>
                  </a:cubicBezTo>
                  <a:cubicBezTo>
                    <a:pt x="48" y="214"/>
                    <a:pt x="24" y="286"/>
                    <a:pt x="0" y="334"/>
                  </a:cubicBezTo>
                  <a:lnTo>
                    <a:pt x="143" y="381"/>
                  </a:lnTo>
                  <a:lnTo>
                    <a:pt x="15395" y="3358"/>
                  </a:lnTo>
                  <a:lnTo>
                    <a:pt x="15395" y="3262"/>
                  </a:lnTo>
                  <a:cubicBezTo>
                    <a:pt x="15407" y="3179"/>
                    <a:pt x="15419" y="3084"/>
                    <a:pt x="15455" y="30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0"/>
            <p:cNvSpPr/>
            <p:nvPr/>
          </p:nvSpPr>
          <p:spPr>
            <a:xfrm>
              <a:off x="4185925" y="3740775"/>
              <a:ext cx="804900" cy="513475"/>
            </a:xfrm>
            <a:custGeom>
              <a:avLst/>
              <a:gdLst/>
              <a:ahLst/>
              <a:cxnLst/>
              <a:rect l="l" t="t" r="r" b="b"/>
              <a:pathLst>
                <a:path w="32196" h="20539" extrusionOk="0">
                  <a:moveTo>
                    <a:pt x="32017" y="0"/>
                  </a:moveTo>
                  <a:lnTo>
                    <a:pt x="1" y="20265"/>
                  </a:lnTo>
                  <a:cubicBezTo>
                    <a:pt x="84" y="20324"/>
                    <a:pt x="155" y="20431"/>
                    <a:pt x="191" y="20538"/>
                  </a:cubicBezTo>
                  <a:lnTo>
                    <a:pt x="32195" y="274"/>
                  </a:lnTo>
                  <a:cubicBezTo>
                    <a:pt x="32124" y="203"/>
                    <a:pt x="32052" y="95"/>
                    <a:pt x="32017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0"/>
            <p:cNvSpPr/>
            <p:nvPr/>
          </p:nvSpPr>
          <p:spPr>
            <a:xfrm>
              <a:off x="4604725" y="4122375"/>
              <a:ext cx="224450" cy="207175"/>
            </a:xfrm>
            <a:custGeom>
              <a:avLst/>
              <a:gdLst/>
              <a:ahLst/>
              <a:cxnLst/>
              <a:rect l="l" t="t" r="r" b="b"/>
              <a:pathLst>
                <a:path w="8978" h="8287" extrusionOk="0">
                  <a:moveTo>
                    <a:pt x="8752" y="0"/>
                  </a:moveTo>
                  <a:lnTo>
                    <a:pt x="1" y="8037"/>
                  </a:lnTo>
                  <a:cubicBezTo>
                    <a:pt x="96" y="8108"/>
                    <a:pt x="167" y="8191"/>
                    <a:pt x="227" y="8287"/>
                  </a:cubicBezTo>
                  <a:lnTo>
                    <a:pt x="8978" y="250"/>
                  </a:lnTo>
                  <a:cubicBezTo>
                    <a:pt x="8907" y="167"/>
                    <a:pt x="8811" y="95"/>
                    <a:pt x="8752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0"/>
            <p:cNvSpPr/>
            <p:nvPr/>
          </p:nvSpPr>
          <p:spPr>
            <a:xfrm>
              <a:off x="4727950" y="4136950"/>
              <a:ext cx="125650" cy="274450"/>
            </a:xfrm>
            <a:custGeom>
              <a:avLst/>
              <a:gdLst/>
              <a:ahLst/>
              <a:cxnLst/>
              <a:rect l="l" t="t" r="r" b="b"/>
              <a:pathLst>
                <a:path w="5026" h="10978" extrusionOk="0">
                  <a:moveTo>
                    <a:pt x="4704" y="0"/>
                  </a:moveTo>
                  <a:lnTo>
                    <a:pt x="1" y="10978"/>
                  </a:lnTo>
                  <a:lnTo>
                    <a:pt x="370" y="10978"/>
                  </a:lnTo>
                  <a:lnTo>
                    <a:pt x="5025" y="119"/>
                  </a:lnTo>
                  <a:lnTo>
                    <a:pt x="5025" y="48"/>
                  </a:lnTo>
                  <a:lnTo>
                    <a:pt x="4906" y="48"/>
                  </a:lnTo>
                  <a:cubicBezTo>
                    <a:pt x="4835" y="24"/>
                    <a:pt x="4763" y="24"/>
                    <a:pt x="4704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0"/>
            <p:cNvSpPr/>
            <p:nvPr/>
          </p:nvSpPr>
          <p:spPr>
            <a:xfrm>
              <a:off x="4605925" y="4346200"/>
              <a:ext cx="86650" cy="65200"/>
            </a:xfrm>
            <a:custGeom>
              <a:avLst/>
              <a:gdLst/>
              <a:ahLst/>
              <a:cxnLst/>
              <a:rect l="l" t="t" r="r" b="b"/>
              <a:pathLst>
                <a:path w="3466" h="2608" extrusionOk="0">
                  <a:moveTo>
                    <a:pt x="203" y="0"/>
                  </a:moveTo>
                  <a:cubicBezTo>
                    <a:pt x="167" y="108"/>
                    <a:pt x="84" y="203"/>
                    <a:pt x="0" y="274"/>
                  </a:cubicBezTo>
                  <a:lnTo>
                    <a:pt x="60" y="322"/>
                  </a:lnTo>
                  <a:lnTo>
                    <a:pt x="2917" y="2608"/>
                  </a:lnTo>
                  <a:lnTo>
                    <a:pt x="3465" y="26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0"/>
            <p:cNvSpPr/>
            <p:nvPr/>
          </p:nvSpPr>
          <p:spPr>
            <a:xfrm>
              <a:off x="5016400" y="4244400"/>
              <a:ext cx="9250" cy="167000"/>
            </a:xfrm>
            <a:custGeom>
              <a:avLst/>
              <a:gdLst/>
              <a:ahLst/>
              <a:cxnLst/>
              <a:rect l="l" t="t" r="r" b="b"/>
              <a:pathLst>
                <a:path w="370" h="6680" extrusionOk="0">
                  <a:moveTo>
                    <a:pt x="333" y="1"/>
                  </a:moveTo>
                  <a:cubicBezTo>
                    <a:pt x="262" y="27"/>
                    <a:pt x="177" y="41"/>
                    <a:pt x="89" y="41"/>
                  </a:cubicBezTo>
                  <a:cubicBezTo>
                    <a:pt x="60" y="41"/>
                    <a:pt x="30" y="39"/>
                    <a:pt x="0" y="36"/>
                  </a:cubicBezTo>
                  <a:lnTo>
                    <a:pt x="0" y="36"/>
                  </a:lnTo>
                  <a:lnTo>
                    <a:pt x="24" y="6680"/>
                  </a:lnTo>
                  <a:lnTo>
                    <a:pt x="369" y="668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0"/>
            <p:cNvSpPr/>
            <p:nvPr/>
          </p:nvSpPr>
          <p:spPr>
            <a:xfrm>
              <a:off x="5021450" y="4188150"/>
              <a:ext cx="3300" cy="3900"/>
            </a:xfrm>
            <a:custGeom>
              <a:avLst/>
              <a:gdLst/>
              <a:ahLst/>
              <a:cxnLst/>
              <a:rect l="l" t="t" r="r" b="b"/>
              <a:pathLst>
                <a:path w="132" h="156" extrusionOk="0">
                  <a:moveTo>
                    <a:pt x="0" y="0"/>
                  </a:moveTo>
                  <a:lnTo>
                    <a:pt x="0" y="119"/>
                  </a:lnTo>
                  <a:lnTo>
                    <a:pt x="12" y="119"/>
                  </a:lnTo>
                  <a:cubicBezTo>
                    <a:pt x="48" y="143"/>
                    <a:pt x="96" y="155"/>
                    <a:pt x="131" y="155"/>
                  </a:cubicBezTo>
                  <a:cubicBezTo>
                    <a:pt x="120" y="84"/>
                    <a:pt x="72" y="24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0"/>
            <p:cNvSpPr/>
            <p:nvPr/>
          </p:nvSpPr>
          <p:spPr>
            <a:xfrm>
              <a:off x="4864275" y="3750900"/>
              <a:ext cx="138450" cy="315225"/>
            </a:xfrm>
            <a:custGeom>
              <a:avLst/>
              <a:gdLst/>
              <a:ahLst/>
              <a:cxnLst/>
              <a:rect l="l" t="t" r="r" b="b"/>
              <a:pathLst>
                <a:path w="5538" h="12609" extrusionOk="0">
                  <a:moveTo>
                    <a:pt x="5216" y="0"/>
                  </a:moveTo>
                  <a:lnTo>
                    <a:pt x="1" y="12490"/>
                  </a:lnTo>
                  <a:cubicBezTo>
                    <a:pt x="132" y="12513"/>
                    <a:pt x="227" y="12549"/>
                    <a:pt x="322" y="12609"/>
                  </a:cubicBezTo>
                  <a:lnTo>
                    <a:pt x="5537" y="95"/>
                  </a:lnTo>
                  <a:lnTo>
                    <a:pt x="5514" y="95"/>
                  </a:lnTo>
                  <a:cubicBezTo>
                    <a:pt x="5406" y="83"/>
                    <a:pt x="5299" y="48"/>
                    <a:pt x="521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0"/>
            <p:cNvSpPr/>
            <p:nvPr/>
          </p:nvSpPr>
          <p:spPr>
            <a:xfrm>
              <a:off x="5003300" y="3753275"/>
              <a:ext cx="18175" cy="439050"/>
            </a:xfrm>
            <a:custGeom>
              <a:avLst/>
              <a:gdLst/>
              <a:ahLst/>
              <a:cxnLst/>
              <a:rect l="l" t="t" r="r" b="b"/>
              <a:pathLst>
                <a:path w="727" h="17562" extrusionOk="0">
                  <a:moveTo>
                    <a:pt x="143" y="0"/>
                  </a:moveTo>
                  <a:cubicBezTo>
                    <a:pt x="111" y="0"/>
                    <a:pt x="74" y="6"/>
                    <a:pt x="42" y="6"/>
                  </a:cubicBezTo>
                  <a:cubicBezTo>
                    <a:pt x="27" y="6"/>
                    <a:pt x="12" y="4"/>
                    <a:pt x="0" y="0"/>
                  </a:cubicBezTo>
                  <a:lnTo>
                    <a:pt x="0" y="0"/>
                  </a:lnTo>
                  <a:lnTo>
                    <a:pt x="381" y="17562"/>
                  </a:lnTo>
                  <a:cubicBezTo>
                    <a:pt x="457" y="17545"/>
                    <a:pt x="539" y="17528"/>
                    <a:pt x="622" y="17528"/>
                  </a:cubicBezTo>
                  <a:cubicBezTo>
                    <a:pt x="657" y="17528"/>
                    <a:pt x="692" y="17531"/>
                    <a:pt x="726" y="17538"/>
                  </a:cubicBezTo>
                  <a:lnTo>
                    <a:pt x="726" y="17419"/>
                  </a:lnTo>
                  <a:lnTo>
                    <a:pt x="357" y="57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0"/>
            <p:cNvSpPr/>
            <p:nvPr/>
          </p:nvSpPr>
          <p:spPr>
            <a:xfrm>
              <a:off x="4886325" y="4112250"/>
              <a:ext cx="111625" cy="96750"/>
            </a:xfrm>
            <a:custGeom>
              <a:avLst/>
              <a:gdLst/>
              <a:ahLst/>
              <a:cxnLst/>
              <a:rect l="l" t="t" r="r" b="b"/>
              <a:pathLst>
                <a:path w="4465" h="3870" extrusionOk="0">
                  <a:moveTo>
                    <a:pt x="155" y="0"/>
                  </a:moveTo>
                  <a:cubicBezTo>
                    <a:pt x="107" y="107"/>
                    <a:pt x="60" y="226"/>
                    <a:pt x="0" y="322"/>
                  </a:cubicBezTo>
                  <a:lnTo>
                    <a:pt x="4310" y="3870"/>
                  </a:lnTo>
                  <a:cubicBezTo>
                    <a:pt x="4346" y="3774"/>
                    <a:pt x="4393" y="3667"/>
                    <a:pt x="4465" y="357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0"/>
            <p:cNvSpPr/>
            <p:nvPr/>
          </p:nvSpPr>
          <p:spPr>
            <a:xfrm>
              <a:off x="5032450" y="4235775"/>
              <a:ext cx="207800" cy="173550"/>
            </a:xfrm>
            <a:custGeom>
              <a:avLst/>
              <a:gdLst/>
              <a:ahLst/>
              <a:cxnLst/>
              <a:rect l="l" t="t" r="r" b="b"/>
              <a:pathLst>
                <a:path w="8312" h="6942" extrusionOk="0">
                  <a:moveTo>
                    <a:pt x="275" y="0"/>
                  </a:moveTo>
                  <a:cubicBezTo>
                    <a:pt x="191" y="96"/>
                    <a:pt x="96" y="167"/>
                    <a:pt x="1" y="226"/>
                  </a:cubicBezTo>
                  <a:lnTo>
                    <a:pt x="8121" y="6942"/>
                  </a:lnTo>
                  <a:cubicBezTo>
                    <a:pt x="8169" y="6834"/>
                    <a:pt x="8240" y="6751"/>
                    <a:pt x="8312" y="6668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0"/>
            <p:cNvSpPr/>
            <p:nvPr/>
          </p:nvSpPr>
          <p:spPr>
            <a:xfrm>
              <a:off x="5006875" y="3750000"/>
              <a:ext cx="242600" cy="651600"/>
            </a:xfrm>
            <a:custGeom>
              <a:avLst/>
              <a:gdLst/>
              <a:ahLst/>
              <a:cxnLst/>
              <a:rect l="l" t="t" r="r" b="b"/>
              <a:pathLst>
                <a:path w="9704" h="26064" extrusionOk="0">
                  <a:moveTo>
                    <a:pt x="333" y="0"/>
                  </a:moveTo>
                  <a:cubicBezTo>
                    <a:pt x="226" y="60"/>
                    <a:pt x="107" y="107"/>
                    <a:pt x="0" y="119"/>
                  </a:cubicBezTo>
                  <a:lnTo>
                    <a:pt x="214" y="679"/>
                  </a:lnTo>
                  <a:lnTo>
                    <a:pt x="9394" y="26063"/>
                  </a:lnTo>
                  <a:cubicBezTo>
                    <a:pt x="9489" y="26004"/>
                    <a:pt x="9585" y="25944"/>
                    <a:pt x="9704" y="25920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0"/>
            <p:cNvSpPr/>
            <p:nvPr/>
          </p:nvSpPr>
          <p:spPr>
            <a:xfrm>
              <a:off x="4991100" y="4191000"/>
              <a:ext cx="56575" cy="53975"/>
            </a:xfrm>
            <a:custGeom>
              <a:avLst/>
              <a:gdLst/>
              <a:ahLst/>
              <a:cxnLst/>
              <a:rect l="l" t="t" r="r" b="b"/>
              <a:pathLst>
                <a:path w="2263" h="2159" extrusionOk="0">
                  <a:moveTo>
                    <a:pt x="1125" y="1"/>
                  </a:moveTo>
                  <a:cubicBezTo>
                    <a:pt x="1037" y="1"/>
                    <a:pt x="950" y="14"/>
                    <a:pt x="869" y="41"/>
                  </a:cubicBezTo>
                  <a:cubicBezTo>
                    <a:pt x="631" y="101"/>
                    <a:pt x="429" y="232"/>
                    <a:pt x="274" y="422"/>
                  </a:cubicBezTo>
                  <a:cubicBezTo>
                    <a:pt x="202" y="517"/>
                    <a:pt x="143" y="624"/>
                    <a:pt x="119" y="720"/>
                  </a:cubicBezTo>
                  <a:cubicBezTo>
                    <a:pt x="83" y="803"/>
                    <a:pt x="71" y="886"/>
                    <a:pt x="60" y="982"/>
                  </a:cubicBezTo>
                  <a:cubicBezTo>
                    <a:pt x="0" y="1577"/>
                    <a:pt x="441" y="2113"/>
                    <a:pt x="1024" y="2148"/>
                  </a:cubicBezTo>
                  <a:cubicBezTo>
                    <a:pt x="1061" y="2156"/>
                    <a:pt x="1098" y="2159"/>
                    <a:pt x="1134" y="2159"/>
                  </a:cubicBezTo>
                  <a:cubicBezTo>
                    <a:pt x="1216" y="2159"/>
                    <a:pt x="1295" y="2145"/>
                    <a:pt x="1369" y="2137"/>
                  </a:cubicBezTo>
                  <a:cubicBezTo>
                    <a:pt x="1464" y="2113"/>
                    <a:pt x="1572" y="2077"/>
                    <a:pt x="1679" y="2017"/>
                  </a:cubicBezTo>
                  <a:cubicBezTo>
                    <a:pt x="1750" y="1958"/>
                    <a:pt x="1845" y="1887"/>
                    <a:pt x="1929" y="1791"/>
                  </a:cubicBezTo>
                  <a:cubicBezTo>
                    <a:pt x="2084" y="1636"/>
                    <a:pt x="2167" y="1422"/>
                    <a:pt x="2203" y="1184"/>
                  </a:cubicBezTo>
                  <a:cubicBezTo>
                    <a:pt x="2262" y="636"/>
                    <a:pt x="1881" y="148"/>
                    <a:pt x="1345" y="29"/>
                  </a:cubicBezTo>
                  <a:cubicBezTo>
                    <a:pt x="1310" y="5"/>
                    <a:pt x="1274" y="5"/>
                    <a:pt x="1226" y="5"/>
                  </a:cubicBezTo>
                  <a:lnTo>
                    <a:pt x="1214" y="5"/>
                  </a:lnTo>
                  <a:cubicBezTo>
                    <a:pt x="1185" y="2"/>
                    <a:pt x="1155" y="1"/>
                    <a:pt x="112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0"/>
            <p:cNvSpPr/>
            <p:nvPr/>
          </p:nvSpPr>
          <p:spPr>
            <a:xfrm>
              <a:off x="4815775" y="4062050"/>
              <a:ext cx="78000" cy="76425"/>
            </a:xfrm>
            <a:custGeom>
              <a:avLst/>
              <a:gdLst/>
              <a:ahLst/>
              <a:cxnLst/>
              <a:rect l="l" t="t" r="r" b="b"/>
              <a:pathLst>
                <a:path w="3120" h="3057" extrusionOk="0">
                  <a:moveTo>
                    <a:pt x="1541" y="0"/>
                  </a:moveTo>
                  <a:cubicBezTo>
                    <a:pt x="769" y="0"/>
                    <a:pt x="102" y="595"/>
                    <a:pt x="24" y="1389"/>
                  </a:cubicBezTo>
                  <a:cubicBezTo>
                    <a:pt x="0" y="1770"/>
                    <a:pt x="107" y="2151"/>
                    <a:pt x="322" y="2425"/>
                  </a:cubicBezTo>
                  <a:cubicBezTo>
                    <a:pt x="405" y="2520"/>
                    <a:pt x="476" y="2604"/>
                    <a:pt x="548" y="2687"/>
                  </a:cubicBezTo>
                  <a:cubicBezTo>
                    <a:pt x="727" y="2842"/>
                    <a:pt x="953" y="2949"/>
                    <a:pt x="1191" y="3008"/>
                  </a:cubicBezTo>
                  <a:cubicBezTo>
                    <a:pt x="1262" y="3020"/>
                    <a:pt x="1322" y="3044"/>
                    <a:pt x="1393" y="3056"/>
                  </a:cubicBezTo>
                  <a:lnTo>
                    <a:pt x="1512" y="3056"/>
                  </a:lnTo>
                  <a:cubicBezTo>
                    <a:pt x="1523" y="3056"/>
                    <a:pt x="1534" y="3056"/>
                    <a:pt x="1545" y="3056"/>
                  </a:cubicBezTo>
                  <a:cubicBezTo>
                    <a:pt x="2068" y="3056"/>
                    <a:pt x="2554" y="2773"/>
                    <a:pt x="2822" y="2353"/>
                  </a:cubicBezTo>
                  <a:cubicBezTo>
                    <a:pt x="2882" y="2246"/>
                    <a:pt x="2941" y="2151"/>
                    <a:pt x="2977" y="2044"/>
                  </a:cubicBezTo>
                  <a:cubicBezTo>
                    <a:pt x="3013" y="1913"/>
                    <a:pt x="3048" y="1770"/>
                    <a:pt x="3060" y="1651"/>
                  </a:cubicBezTo>
                  <a:cubicBezTo>
                    <a:pt x="3120" y="1032"/>
                    <a:pt x="2798" y="448"/>
                    <a:pt x="2274" y="163"/>
                  </a:cubicBezTo>
                  <a:cubicBezTo>
                    <a:pt x="2167" y="103"/>
                    <a:pt x="2072" y="79"/>
                    <a:pt x="1965" y="44"/>
                  </a:cubicBezTo>
                  <a:cubicBezTo>
                    <a:pt x="1870" y="20"/>
                    <a:pt x="1786" y="8"/>
                    <a:pt x="1691" y="8"/>
                  </a:cubicBezTo>
                  <a:cubicBezTo>
                    <a:pt x="1640" y="3"/>
                    <a:pt x="1590" y="0"/>
                    <a:pt x="154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0"/>
            <p:cNvSpPr/>
            <p:nvPr/>
          </p:nvSpPr>
          <p:spPr>
            <a:xfrm>
              <a:off x="2997100" y="4406875"/>
              <a:ext cx="25600" cy="5125"/>
            </a:xfrm>
            <a:custGeom>
              <a:avLst/>
              <a:gdLst/>
              <a:ahLst/>
              <a:cxnLst/>
              <a:rect l="l" t="t" r="r" b="b"/>
              <a:pathLst>
                <a:path w="1024" h="205" extrusionOk="0">
                  <a:moveTo>
                    <a:pt x="540" y="1"/>
                  </a:moveTo>
                  <a:cubicBezTo>
                    <a:pt x="336" y="1"/>
                    <a:pt x="153" y="63"/>
                    <a:pt x="0" y="205"/>
                  </a:cubicBezTo>
                  <a:lnTo>
                    <a:pt x="1024" y="205"/>
                  </a:lnTo>
                  <a:cubicBezTo>
                    <a:pt x="964" y="145"/>
                    <a:pt x="881" y="98"/>
                    <a:pt x="798" y="62"/>
                  </a:cubicBezTo>
                  <a:cubicBezTo>
                    <a:pt x="726" y="26"/>
                    <a:pt x="655" y="2"/>
                    <a:pt x="595" y="2"/>
                  </a:cubicBezTo>
                  <a:cubicBezTo>
                    <a:pt x="577" y="1"/>
                    <a:pt x="558" y="1"/>
                    <a:pt x="540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0"/>
            <p:cNvSpPr/>
            <p:nvPr/>
          </p:nvSpPr>
          <p:spPr>
            <a:xfrm>
              <a:off x="2698250" y="4188575"/>
              <a:ext cx="14300" cy="13925"/>
            </a:xfrm>
            <a:custGeom>
              <a:avLst/>
              <a:gdLst/>
              <a:ahLst/>
              <a:cxnLst/>
              <a:rect l="l" t="t" r="r" b="b"/>
              <a:pathLst>
                <a:path w="572" h="557" extrusionOk="0">
                  <a:moveTo>
                    <a:pt x="264" y="1"/>
                  </a:moveTo>
                  <a:cubicBezTo>
                    <a:pt x="193" y="1"/>
                    <a:pt x="120" y="42"/>
                    <a:pt x="72" y="90"/>
                  </a:cubicBezTo>
                  <a:cubicBezTo>
                    <a:pt x="48" y="138"/>
                    <a:pt x="12" y="186"/>
                    <a:pt x="12" y="245"/>
                  </a:cubicBezTo>
                  <a:cubicBezTo>
                    <a:pt x="0" y="400"/>
                    <a:pt x="107" y="555"/>
                    <a:pt x="250" y="555"/>
                  </a:cubicBezTo>
                  <a:cubicBezTo>
                    <a:pt x="259" y="556"/>
                    <a:pt x="269" y="556"/>
                    <a:pt x="278" y="556"/>
                  </a:cubicBezTo>
                  <a:cubicBezTo>
                    <a:pt x="375" y="556"/>
                    <a:pt x="469" y="500"/>
                    <a:pt x="512" y="424"/>
                  </a:cubicBezTo>
                  <a:cubicBezTo>
                    <a:pt x="524" y="388"/>
                    <a:pt x="536" y="340"/>
                    <a:pt x="548" y="305"/>
                  </a:cubicBezTo>
                  <a:cubicBezTo>
                    <a:pt x="572" y="150"/>
                    <a:pt x="465" y="19"/>
                    <a:pt x="310" y="7"/>
                  </a:cubicBezTo>
                  <a:cubicBezTo>
                    <a:pt x="295" y="3"/>
                    <a:pt x="279" y="1"/>
                    <a:pt x="264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0"/>
            <p:cNvSpPr/>
            <p:nvPr/>
          </p:nvSpPr>
          <p:spPr>
            <a:xfrm>
              <a:off x="3732600" y="4168050"/>
              <a:ext cx="29200" cy="27800"/>
            </a:xfrm>
            <a:custGeom>
              <a:avLst/>
              <a:gdLst/>
              <a:ahLst/>
              <a:cxnLst/>
              <a:rect l="l" t="t" r="r" b="b"/>
              <a:pathLst>
                <a:path w="1168" h="1112" extrusionOk="0">
                  <a:moveTo>
                    <a:pt x="567" y="0"/>
                  </a:moveTo>
                  <a:cubicBezTo>
                    <a:pt x="300" y="0"/>
                    <a:pt x="69" y="223"/>
                    <a:pt x="36" y="495"/>
                  </a:cubicBezTo>
                  <a:cubicBezTo>
                    <a:pt x="0" y="757"/>
                    <a:pt x="179" y="995"/>
                    <a:pt x="417" y="1078"/>
                  </a:cubicBezTo>
                  <a:lnTo>
                    <a:pt x="429" y="1078"/>
                  </a:lnTo>
                  <a:cubicBezTo>
                    <a:pt x="465" y="1090"/>
                    <a:pt x="489" y="1102"/>
                    <a:pt x="524" y="1102"/>
                  </a:cubicBezTo>
                  <a:cubicBezTo>
                    <a:pt x="549" y="1109"/>
                    <a:pt x="574" y="1112"/>
                    <a:pt x="600" y="1112"/>
                  </a:cubicBezTo>
                  <a:cubicBezTo>
                    <a:pt x="661" y="1112"/>
                    <a:pt x="724" y="1095"/>
                    <a:pt x="774" y="1078"/>
                  </a:cubicBezTo>
                  <a:cubicBezTo>
                    <a:pt x="965" y="1007"/>
                    <a:pt x="1108" y="840"/>
                    <a:pt x="1131" y="614"/>
                  </a:cubicBezTo>
                  <a:cubicBezTo>
                    <a:pt x="1167" y="316"/>
                    <a:pt x="941" y="54"/>
                    <a:pt x="643" y="7"/>
                  </a:cubicBezTo>
                  <a:cubicBezTo>
                    <a:pt x="618" y="2"/>
                    <a:pt x="592" y="0"/>
                    <a:pt x="5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0"/>
            <p:cNvSpPr/>
            <p:nvPr/>
          </p:nvSpPr>
          <p:spPr>
            <a:xfrm>
              <a:off x="4574675" y="4319825"/>
              <a:ext cx="37825" cy="38250"/>
            </a:xfrm>
            <a:custGeom>
              <a:avLst/>
              <a:gdLst/>
              <a:ahLst/>
              <a:cxnLst/>
              <a:rect l="l" t="t" r="r" b="b"/>
              <a:pathLst>
                <a:path w="1513" h="1530" extrusionOk="0">
                  <a:moveTo>
                    <a:pt x="731" y="0"/>
                  </a:moveTo>
                  <a:cubicBezTo>
                    <a:pt x="438" y="0"/>
                    <a:pt x="177" y="180"/>
                    <a:pt x="60" y="436"/>
                  </a:cubicBezTo>
                  <a:cubicBezTo>
                    <a:pt x="24" y="508"/>
                    <a:pt x="0" y="603"/>
                    <a:pt x="0" y="686"/>
                  </a:cubicBezTo>
                  <a:lnTo>
                    <a:pt x="0" y="782"/>
                  </a:lnTo>
                  <a:cubicBezTo>
                    <a:pt x="0" y="889"/>
                    <a:pt x="24" y="984"/>
                    <a:pt x="60" y="1079"/>
                  </a:cubicBezTo>
                  <a:cubicBezTo>
                    <a:pt x="95" y="1186"/>
                    <a:pt x="179" y="1270"/>
                    <a:pt x="262" y="1341"/>
                  </a:cubicBezTo>
                  <a:cubicBezTo>
                    <a:pt x="381" y="1448"/>
                    <a:pt x="524" y="1508"/>
                    <a:pt x="679" y="1520"/>
                  </a:cubicBezTo>
                  <a:cubicBezTo>
                    <a:pt x="710" y="1527"/>
                    <a:pt x="742" y="1530"/>
                    <a:pt x="772" y="1530"/>
                  </a:cubicBezTo>
                  <a:cubicBezTo>
                    <a:pt x="847" y="1530"/>
                    <a:pt x="918" y="1513"/>
                    <a:pt x="976" y="1496"/>
                  </a:cubicBezTo>
                  <a:cubicBezTo>
                    <a:pt x="1084" y="1460"/>
                    <a:pt x="1167" y="1401"/>
                    <a:pt x="1250" y="1341"/>
                  </a:cubicBezTo>
                  <a:cubicBezTo>
                    <a:pt x="1334" y="1270"/>
                    <a:pt x="1393" y="1186"/>
                    <a:pt x="1441" y="1079"/>
                  </a:cubicBezTo>
                  <a:cubicBezTo>
                    <a:pt x="1465" y="1008"/>
                    <a:pt x="1488" y="925"/>
                    <a:pt x="1500" y="853"/>
                  </a:cubicBezTo>
                  <a:cubicBezTo>
                    <a:pt x="1512" y="686"/>
                    <a:pt x="1488" y="544"/>
                    <a:pt x="1417" y="424"/>
                  </a:cubicBezTo>
                  <a:cubicBezTo>
                    <a:pt x="1369" y="293"/>
                    <a:pt x="1298" y="198"/>
                    <a:pt x="1203" y="139"/>
                  </a:cubicBezTo>
                  <a:cubicBezTo>
                    <a:pt x="1096" y="67"/>
                    <a:pt x="965" y="8"/>
                    <a:pt x="834" y="8"/>
                  </a:cubicBezTo>
                  <a:cubicBezTo>
                    <a:pt x="799" y="3"/>
                    <a:pt x="765" y="0"/>
                    <a:pt x="731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0"/>
            <p:cNvSpPr/>
            <p:nvPr/>
          </p:nvSpPr>
          <p:spPr>
            <a:xfrm>
              <a:off x="4163600" y="4245300"/>
              <a:ext cx="27400" cy="26400"/>
            </a:xfrm>
            <a:custGeom>
              <a:avLst/>
              <a:gdLst/>
              <a:ahLst/>
              <a:cxnLst/>
              <a:rect l="l" t="t" r="r" b="b"/>
              <a:pathLst>
                <a:path w="1096" h="1056" extrusionOk="0">
                  <a:moveTo>
                    <a:pt x="608" y="0"/>
                  </a:moveTo>
                  <a:cubicBezTo>
                    <a:pt x="548" y="0"/>
                    <a:pt x="501" y="0"/>
                    <a:pt x="453" y="12"/>
                  </a:cubicBezTo>
                  <a:cubicBezTo>
                    <a:pt x="215" y="60"/>
                    <a:pt x="36" y="250"/>
                    <a:pt x="24" y="488"/>
                  </a:cubicBezTo>
                  <a:cubicBezTo>
                    <a:pt x="1" y="560"/>
                    <a:pt x="24" y="667"/>
                    <a:pt x="72" y="750"/>
                  </a:cubicBezTo>
                  <a:cubicBezTo>
                    <a:pt x="120" y="858"/>
                    <a:pt x="203" y="953"/>
                    <a:pt x="310" y="988"/>
                  </a:cubicBezTo>
                  <a:cubicBezTo>
                    <a:pt x="370" y="1024"/>
                    <a:pt x="429" y="1036"/>
                    <a:pt x="501" y="1048"/>
                  </a:cubicBezTo>
                  <a:cubicBezTo>
                    <a:pt x="528" y="1053"/>
                    <a:pt x="555" y="1055"/>
                    <a:pt x="581" y="1055"/>
                  </a:cubicBezTo>
                  <a:cubicBezTo>
                    <a:pt x="681" y="1055"/>
                    <a:pt x="773" y="1021"/>
                    <a:pt x="858" y="965"/>
                  </a:cubicBezTo>
                  <a:lnTo>
                    <a:pt x="870" y="965"/>
                  </a:lnTo>
                  <a:cubicBezTo>
                    <a:pt x="941" y="905"/>
                    <a:pt x="1013" y="846"/>
                    <a:pt x="1048" y="750"/>
                  </a:cubicBezTo>
                  <a:cubicBezTo>
                    <a:pt x="1084" y="691"/>
                    <a:pt x="1096" y="631"/>
                    <a:pt x="1096" y="572"/>
                  </a:cubicBezTo>
                  <a:cubicBezTo>
                    <a:pt x="1096" y="512"/>
                    <a:pt x="1096" y="465"/>
                    <a:pt x="1084" y="429"/>
                  </a:cubicBezTo>
                  <a:cubicBezTo>
                    <a:pt x="1084" y="417"/>
                    <a:pt x="1084" y="393"/>
                    <a:pt x="1072" y="381"/>
                  </a:cubicBezTo>
                  <a:cubicBezTo>
                    <a:pt x="1036" y="262"/>
                    <a:pt x="965" y="179"/>
                    <a:pt x="870" y="96"/>
                  </a:cubicBezTo>
                  <a:cubicBezTo>
                    <a:pt x="858" y="84"/>
                    <a:pt x="846" y="72"/>
                    <a:pt x="834" y="72"/>
                  </a:cubicBezTo>
                  <a:cubicBezTo>
                    <a:pt x="751" y="24"/>
                    <a:pt x="679" y="0"/>
                    <a:pt x="60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0"/>
            <p:cNvSpPr/>
            <p:nvPr/>
          </p:nvSpPr>
          <p:spPr>
            <a:xfrm>
              <a:off x="2754800" y="4228775"/>
              <a:ext cx="27100" cy="27250"/>
            </a:xfrm>
            <a:custGeom>
              <a:avLst/>
              <a:gdLst/>
              <a:ahLst/>
              <a:cxnLst/>
              <a:rect l="l" t="t" r="r" b="b"/>
              <a:pathLst>
                <a:path w="1084" h="1090" extrusionOk="0">
                  <a:moveTo>
                    <a:pt x="516" y="0"/>
                  </a:moveTo>
                  <a:cubicBezTo>
                    <a:pt x="325" y="0"/>
                    <a:pt x="166" y="111"/>
                    <a:pt x="72" y="268"/>
                  </a:cubicBezTo>
                  <a:cubicBezTo>
                    <a:pt x="36" y="328"/>
                    <a:pt x="12" y="399"/>
                    <a:pt x="0" y="495"/>
                  </a:cubicBezTo>
                  <a:cubicBezTo>
                    <a:pt x="0" y="554"/>
                    <a:pt x="0" y="614"/>
                    <a:pt x="12" y="661"/>
                  </a:cubicBezTo>
                  <a:cubicBezTo>
                    <a:pt x="36" y="721"/>
                    <a:pt x="60" y="780"/>
                    <a:pt x="96" y="840"/>
                  </a:cubicBezTo>
                  <a:cubicBezTo>
                    <a:pt x="179" y="971"/>
                    <a:pt x="310" y="1054"/>
                    <a:pt x="489" y="1090"/>
                  </a:cubicBezTo>
                  <a:lnTo>
                    <a:pt x="548" y="1090"/>
                  </a:lnTo>
                  <a:cubicBezTo>
                    <a:pt x="703" y="1090"/>
                    <a:pt x="834" y="1030"/>
                    <a:pt x="929" y="935"/>
                  </a:cubicBezTo>
                  <a:cubicBezTo>
                    <a:pt x="1012" y="852"/>
                    <a:pt x="1084" y="733"/>
                    <a:pt x="1084" y="602"/>
                  </a:cubicBezTo>
                  <a:lnTo>
                    <a:pt x="1084" y="506"/>
                  </a:lnTo>
                  <a:cubicBezTo>
                    <a:pt x="1084" y="387"/>
                    <a:pt x="1048" y="280"/>
                    <a:pt x="965" y="197"/>
                  </a:cubicBezTo>
                  <a:cubicBezTo>
                    <a:pt x="881" y="90"/>
                    <a:pt x="750" y="18"/>
                    <a:pt x="596" y="6"/>
                  </a:cubicBezTo>
                  <a:cubicBezTo>
                    <a:pt x="569" y="2"/>
                    <a:pt x="542" y="0"/>
                    <a:pt x="516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0"/>
            <p:cNvSpPr/>
            <p:nvPr/>
          </p:nvSpPr>
          <p:spPr>
            <a:xfrm>
              <a:off x="2582150" y="4308350"/>
              <a:ext cx="28000" cy="27250"/>
            </a:xfrm>
            <a:custGeom>
              <a:avLst/>
              <a:gdLst/>
              <a:ahLst/>
              <a:cxnLst/>
              <a:rect l="l" t="t" r="r" b="b"/>
              <a:pathLst>
                <a:path w="1120" h="1090" extrusionOk="0">
                  <a:moveTo>
                    <a:pt x="575" y="1"/>
                  </a:moveTo>
                  <a:cubicBezTo>
                    <a:pt x="296" y="1"/>
                    <a:pt x="58" y="208"/>
                    <a:pt x="25" y="491"/>
                  </a:cubicBezTo>
                  <a:cubicBezTo>
                    <a:pt x="1" y="788"/>
                    <a:pt x="215" y="1062"/>
                    <a:pt x="525" y="1086"/>
                  </a:cubicBezTo>
                  <a:cubicBezTo>
                    <a:pt x="545" y="1088"/>
                    <a:pt x="566" y="1090"/>
                    <a:pt x="586" y="1090"/>
                  </a:cubicBezTo>
                  <a:cubicBezTo>
                    <a:pt x="858" y="1090"/>
                    <a:pt x="1087" y="875"/>
                    <a:pt x="1120" y="598"/>
                  </a:cubicBezTo>
                  <a:cubicBezTo>
                    <a:pt x="1120" y="538"/>
                    <a:pt x="1120" y="479"/>
                    <a:pt x="1096" y="431"/>
                  </a:cubicBezTo>
                  <a:cubicBezTo>
                    <a:pt x="1072" y="312"/>
                    <a:pt x="1013" y="217"/>
                    <a:pt x="941" y="133"/>
                  </a:cubicBezTo>
                  <a:cubicBezTo>
                    <a:pt x="858" y="74"/>
                    <a:pt x="775" y="26"/>
                    <a:pt x="679" y="14"/>
                  </a:cubicBezTo>
                  <a:cubicBezTo>
                    <a:pt x="667" y="14"/>
                    <a:pt x="656" y="2"/>
                    <a:pt x="620" y="2"/>
                  </a:cubicBezTo>
                  <a:cubicBezTo>
                    <a:pt x="605" y="1"/>
                    <a:pt x="590" y="1"/>
                    <a:pt x="57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0"/>
            <p:cNvSpPr/>
            <p:nvPr/>
          </p:nvSpPr>
          <p:spPr>
            <a:xfrm>
              <a:off x="3259325" y="4015150"/>
              <a:ext cx="28300" cy="26950"/>
            </a:xfrm>
            <a:custGeom>
              <a:avLst/>
              <a:gdLst/>
              <a:ahLst/>
              <a:cxnLst/>
              <a:rect l="l" t="t" r="r" b="b"/>
              <a:pathLst>
                <a:path w="1132" h="1078" extrusionOk="0">
                  <a:moveTo>
                    <a:pt x="563" y="1"/>
                  </a:moveTo>
                  <a:cubicBezTo>
                    <a:pt x="284" y="1"/>
                    <a:pt x="46" y="208"/>
                    <a:pt x="12" y="491"/>
                  </a:cubicBezTo>
                  <a:cubicBezTo>
                    <a:pt x="0" y="646"/>
                    <a:pt x="48" y="777"/>
                    <a:pt x="155" y="896"/>
                  </a:cubicBezTo>
                  <a:cubicBezTo>
                    <a:pt x="215" y="967"/>
                    <a:pt x="310" y="1027"/>
                    <a:pt x="429" y="1062"/>
                  </a:cubicBezTo>
                  <a:cubicBezTo>
                    <a:pt x="453" y="1062"/>
                    <a:pt x="477" y="1074"/>
                    <a:pt x="489" y="1074"/>
                  </a:cubicBezTo>
                  <a:lnTo>
                    <a:pt x="512" y="1074"/>
                  </a:lnTo>
                  <a:cubicBezTo>
                    <a:pt x="533" y="1076"/>
                    <a:pt x="553" y="1077"/>
                    <a:pt x="572" y="1077"/>
                  </a:cubicBezTo>
                  <a:cubicBezTo>
                    <a:pt x="665" y="1077"/>
                    <a:pt x="745" y="1054"/>
                    <a:pt x="834" y="1015"/>
                  </a:cubicBezTo>
                  <a:cubicBezTo>
                    <a:pt x="989" y="931"/>
                    <a:pt x="1084" y="777"/>
                    <a:pt x="1108" y="598"/>
                  </a:cubicBezTo>
                  <a:cubicBezTo>
                    <a:pt x="1132" y="300"/>
                    <a:pt x="905" y="38"/>
                    <a:pt x="608" y="3"/>
                  </a:cubicBezTo>
                  <a:cubicBezTo>
                    <a:pt x="593" y="2"/>
                    <a:pt x="577" y="1"/>
                    <a:pt x="5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0"/>
            <p:cNvSpPr/>
            <p:nvPr/>
          </p:nvSpPr>
          <p:spPr>
            <a:xfrm>
              <a:off x="5234575" y="4397850"/>
              <a:ext cx="36625" cy="13550"/>
            </a:xfrm>
            <a:custGeom>
              <a:avLst/>
              <a:gdLst/>
              <a:ahLst/>
              <a:cxnLst/>
              <a:rect l="l" t="t" r="r" b="b"/>
              <a:pathLst>
                <a:path w="1465" h="542" extrusionOk="0">
                  <a:moveTo>
                    <a:pt x="736" y="1"/>
                  </a:moveTo>
                  <a:cubicBezTo>
                    <a:pt x="686" y="1"/>
                    <a:pt x="635" y="6"/>
                    <a:pt x="596" y="6"/>
                  </a:cubicBezTo>
                  <a:cubicBezTo>
                    <a:pt x="477" y="30"/>
                    <a:pt x="381" y="66"/>
                    <a:pt x="286" y="149"/>
                  </a:cubicBezTo>
                  <a:cubicBezTo>
                    <a:pt x="262" y="161"/>
                    <a:pt x="238" y="173"/>
                    <a:pt x="227" y="185"/>
                  </a:cubicBezTo>
                  <a:cubicBezTo>
                    <a:pt x="143" y="268"/>
                    <a:pt x="84" y="351"/>
                    <a:pt x="36" y="459"/>
                  </a:cubicBezTo>
                  <a:cubicBezTo>
                    <a:pt x="24" y="482"/>
                    <a:pt x="24" y="518"/>
                    <a:pt x="0" y="542"/>
                  </a:cubicBezTo>
                  <a:lnTo>
                    <a:pt x="1465" y="542"/>
                  </a:lnTo>
                  <a:cubicBezTo>
                    <a:pt x="1370" y="268"/>
                    <a:pt x="1120" y="42"/>
                    <a:pt x="810" y="6"/>
                  </a:cubicBezTo>
                  <a:cubicBezTo>
                    <a:pt x="786" y="2"/>
                    <a:pt x="761" y="1"/>
                    <a:pt x="736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0"/>
            <p:cNvSpPr/>
            <p:nvPr/>
          </p:nvSpPr>
          <p:spPr>
            <a:xfrm>
              <a:off x="4984250" y="3714800"/>
              <a:ext cx="39600" cy="38200"/>
            </a:xfrm>
            <a:custGeom>
              <a:avLst/>
              <a:gdLst/>
              <a:ahLst/>
              <a:cxnLst/>
              <a:rect l="l" t="t" r="r" b="b"/>
              <a:pathLst>
                <a:path w="1584" h="1528" extrusionOk="0">
                  <a:moveTo>
                    <a:pt x="778" y="0"/>
                  </a:moveTo>
                  <a:cubicBezTo>
                    <a:pt x="388" y="0"/>
                    <a:pt x="46" y="289"/>
                    <a:pt x="12" y="694"/>
                  </a:cubicBezTo>
                  <a:cubicBezTo>
                    <a:pt x="0" y="813"/>
                    <a:pt x="12" y="932"/>
                    <a:pt x="60" y="1039"/>
                  </a:cubicBezTo>
                  <a:cubicBezTo>
                    <a:pt x="119" y="1134"/>
                    <a:pt x="179" y="1242"/>
                    <a:pt x="274" y="1313"/>
                  </a:cubicBezTo>
                  <a:cubicBezTo>
                    <a:pt x="310" y="1361"/>
                    <a:pt x="369" y="1408"/>
                    <a:pt x="417" y="1432"/>
                  </a:cubicBezTo>
                  <a:cubicBezTo>
                    <a:pt x="512" y="1480"/>
                    <a:pt x="607" y="1527"/>
                    <a:pt x="715" y="1527"/>
                  </a:cubicBezTo>
                  <a:lnTo>
                    <a:pt x="893" y="1527"/>
                  </a:lnTo>
                  <a:cubicBezTo>
                    <a:pt x="1012" y="1515"/>
                    <a:pt x="1119" y="1468"/>
                    <a:pt x="1203" y="1408"/>
                  </a:cubicBezTo>
                  <a:cubicBezTo>
                    <a:pt x="1381" y="1289"/>
                    <a:pt x="1524" y="1075"/>
                    <a:pt x="1536" y="837"/>
                  </a:cubicBezTo>
                  <a:cubicBezTo>
                    <a:pt x="1584" y="420"/>
                    <a:pt x="1286" y="39"/>
                    <a:pt x="846" y="3"/>
                  </a:cubicBezTo>
                  <a:cubicBezTo>
                    <a:pt x="823" y="1"/>
                    <a:pt x="800" y="0"/>
                    <a:pt x="77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0"/>
            <p:cNvSpPr/>
            <p:nvPr/>
          </p:nvSpPr>
          <p:spPr>
            <a:xfrm>
              <a:off x="3074475" y="4307150"/>
              <a:ext cx="15500" cy="15550"/>
            </a:xfrm>
            <a:custGeom>
              <a:avLst/>
              <a:gdLst/>
              <a:ahLst/>
              <a:cxnLst/>
              <a:rect l="l" t="t" r="r" b="b"/>
              <a:pathLst>
                <a:path w="620" h="622" extrusionOk="0">
                  <a:moveTo>
                    <a:pt x="328" y="0"/>
                  </a:moveTo>
                  <a:cubicBezTo>
                    <a:pt x="264" y="0"/>
                    <a:pt x="195" y="30"/>
                    <a:pt x="144" y="50"/>
                  </a:cubicBezTo>
                  <a:cubicBezTo>
                    <a:pt x="72" y="86"/>
                    <a:pt x="13" y="169"/>
                    <a:pt x="1" y="277"/>
                  </a:cubicBezTo>
                  <a:cubicBezTo>
                    <a:pt x="1" y="300"/>
                    <a:pt x="1" y="336"/>
                    <a:pt x="13" y="360"/>
                  </a:cubicBezTo>
                  <a:cubicBezTo>
                    <a:pt x="24" y="408"/>
                    <a:pt x="48" y="455"/>
                    <a:pt x="60" y="479"/>
                  </a:cubicBezTo>
                  <a:cubicBezTo>
                    <a:pt x="96" y="562"/>
                    <a:pt x="191" y="622"/>
                    <a:pt x="286" y="622"/>
                  </a:cubicBezTo>
                  <a:lnTo>
                    <a:pt x="382" y="622"/>
                  </a:lnTo>
                  <a:cubicBezTo>
                    <a:pt x="465" y="598"/>
                    <a:pt x="536" y="562"/>
                    <a:pt x="560" y="503"/>
                  </a:cubicBezTo>
                  <a:cubicBezTo>
                    <a:pt x="596" y="455"/>
                    <a:pt x="620" y="408"/>
                    <a:pt x="620" y="348"/>
                  </a:cubicBezTo>
                  <a:cubicBezTo>
                    <a:pt x="620" y="300"/>
                    <a:pt x="620" y="265"/>
                    <a:pt x="608" y="217"/>
                  </a:cubicBezTo>
                  <a:cubicBezTo>
                    <a:pt x="584" y="110"/>
                    <a:pt x="489" y="38"/>
                    <a:pt x="382" y="27"/>
                  </a:cubicBezTo>
                  <a:cubicBezTo>
                    <a:pt x="370" y="27"/>
                    <a:pt x="358" y="27"/>
                    <a:pt x="358" y="3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0"/>
            <p:cNvSpPr/>
            <p:nvPr/>
          </p:nvSpPr>
          <p:spPr>
            <a:xfrm>
              <a:off x="3911200" y="4344925"/>
              <a:ext cx="16375" cy="15575"/>
            </a:xfrm>
            <a:custGeom>
              <a:avLst/>
              <a:gdLst/>
              <a:ahLst/>
              <a:cxnLst/>
              <a:rect l="l" t="t" r="r" b="b"/>
              <a:pathLst>
                <a:path w="655" h="623" extrusionOk="0">
                  <a:moveTo>
                    <a:pt x="312" y="1"/>
                  </a:moveTo>
                  <a:cubicBezTo>
                    <a:pt x="167" y="1"/>
                    <a:pt x="55" y="103"/>
                    <a:pt x="12" y="254"/>
                  </a:cubicBezTo>
                  <a:lnTo>
                    <a:pt x="12" y="278"/>
                  </a:lnTo>
                  <a:cubicBezTo>
                    <a:pt x="0" y="456"/>
                    <a:pt x="119" y="611"/>
                    <a:pt x="298" y="623"/>
                  </a:cubicBezTo>
                  <a:lnTo>
                    <a:pt x="405" y="623"/>
                  </a:lnTo>
                  <a:cubicBezTo>
                    <a:pt x="524" y="599"/>
                    <a:pt x="631" y="492"/>
                    <a:pt x="643" y="337"/>
                  </a:cubicBezTo>
                  <a:cubicBezTo>
                    <a:pt x="655" y="159"/>
                    <a:pt x="536" y="16"/>
                    <a:pt x="357" y="4"/>
                  </a:cubicBezTo>
                  <a:cubicBezTo>
                    <a:pt x="342" y="2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1"/>
          <p:cNvSpPr/>
          <p:nvPr/>
        </p:nvSpPr>
        <p:spPr>
          <a:xfrm>
            <a:off x="0" y="4845825"/>
            <a:ext cx="9144000" cy="29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1"/>
          <p:cNvSpPr txBox="1">
            <a:spLocks noGrp="1"/>
          </p:cNvSpPr>
          <p:nvPr>
            <p:ph type="title" hasCustomPrompt="1"/>
          </p:nvPr>
        </p:nvSpPr>
        <p:spPr>
          <a:xfrm>
            <a:off x="1025700" y="1411294"/>
            <a:ext cx="7092600" cy="1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01" name="Google Shape;1301;p11"/>
          <p:cNvSpPr txBox="1">
            <a:spLocks noGrp="1"/>
          </p:cNvSpPr>
          <p:nvPr>
            <p:ph type="subTitle" idx="1"/>
          </p:nvPr>
        </p:nvSpPr>
        <p:spPr>
          <a:xfrm>
            <a:off x="1283925" y="3235106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02" name="Google Shape;1302;p11"/>
          <p:cNvGrpSpPr/>
          <p:nvPr/>
        </p:nvGrpSpPr>
        <p:grpSpPr>
          <a:xfrm rot="10800000" flipH="1">
            <a:off x="5136556" y="3277534"/>
            <a:ext cx="4037062" cy="1568292"/>
            <a:chOff x="874500" y="1324100"/>
            <a:chExt cx="2298225" cy="892800"/>
          </a:xfrm>
        </p:grpSpPr>
        <p:sp>
          <p:nvSpPr>
            <p:cNvPr id="1303" name="Google Shape;1303;p11"/>
            <p:cNvSpPr/>
            <p:nvPr/>
          </p:nvSpPr>
          <p:spPr>
            <a:xfrm>
              <a:off x="3108700" y="1324100"/>
              <a:ext cx="64025" cy="42300"/>
            </a:xfrm>
            <a:custGeom>
              <a:avLst/>
              <a:gdLst/>
              <a:ahLst/>
              <a:cxnLst/>
              <a:rect l="l" t="t" r="r" b="b"/>
              <a:pathLst>
                <a:path w="2561" h="1692" extrusionOk="0">
                  <a:moveTo>
                    <a:pt x="1918" y="1"/>
                  </a:moveTo>
                  <a:lnTo>
                    <a:pt x="1918" y="12"/>
                  </a:lnTo>
                  <a:lnTo>
                    <a:pt x="25" y="1334"/>
                  </a:lnTo>
                  <a:lnTo>
                    <a:pt x="1" y="1417"/>
                  </a:lnTo>
                  <a:cubicBezTo>
                    <a:pt x="72" y="1489"/>
                    <a:pt x="132" y="1572"/>
                    <a:pt x="156" y="1691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3100375" y="1324400"/>
              <a:ext cx="24425" cy="35450"/>
            </a:xfrm>
            <a:custGeom>
              <a:avLst/>
              <a:gdLst/>
              <a:ahLst/>
              <a:cxnLst/>
              <a:rect l="l" t="t" r="r" b="b"/>
              <a:pathLst>
                <a:path w="977" h="1418" extrusionOk="0">
                  <a:moveTo>
                    <a:pt x="572" y="0"/>
                  </a:moveTo>
                  <a:lnTo>
                    <a:pt x="1" y="1263"/>
                  </a:lnTo>
                  <a:cubicBezTo>
                    <a:pt x="120" y="1286"/>
                    <a:pt x="239" y="1346"/>
                    <a:pt x="334" y="1417"/>
                  </a:cubicBezTo>
                  <a:lnTo>
                    <a:pt x="358" y="1346"/>
                  </a:lnTo>
                  <a:lnTo>
                    <a:pt x="977" y="12"/>
                  </a:lnTo>
                  <a:lnTo>
                    <a:pt x="572" y="1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2658050" y="1324100"/>
              <a:ext cx="77725" cy="101225"/>
            </a:xfrm>
            <a:custGeom>
              <a:avLst/>
              <a:gdLst/>
              <a:ahLst/>
              <a:cxnLst/>
              <a:rect l="l" t="t" r="r" b="b"/>
              <a:pathLst>
                <a:path w="3109" h="4049" extrusionOk="0">
                  <a:moveTo>
                    <a:pt x="2668" y="1"/>
                  </a:moveTo>
                  <a:lnTo>
                    <a:pt x="1" y="3834"/>
                  </a:lnTo>
                  <a:cubicBezTo>
                    <a:pt x="120" y="3894"/>
                    <a:pt x="227" y="3953"/>
                    <a:pt x="298" y="4049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3039950" y="1324100"/>
              <a:ext cx="46750" cy="37525"/>
            </a:xfrm>
            <a:custGeom>
              <a:avLst/>
              <a:gdLst/>
              <a:ahLst/>
              <a:cxnLst/>
              <a:rect l="l" t="t" r="r" b="b"/>
              <a:pathLst>
                <a:path w="1870" h="1501" extrusionOk="0">
                  <a:moveTo>
                    <a:pt x="1" y="1"/>
                  </a:moveTo>
                  <a:lnTo>
                    <a:pt x="1" y="12"/>
                  </a:lnTo>
                  <a:lnTo>
                    <a:pt x="1144" y="1239"/>
                  </a:lnTo>
                  <a:lnTo>
                    <a:pt x="1870" y="1501"/>
                  </a:lnTo>
                  <a:lnTo>
                    <a:pt x="1870" y="1489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3095625" y="1382750"/>
              <a:ext cx="10725" cy="6125"/>
            </a:xfrm>
            <a:custGeom>
              <a:avLst/>
              <a:gdLst/>
              <a:ahLst/>
              <a:cxnLst/>
              <a:rect l="l" t="t" r="r" b="b"/>
              <a:pathLst>
                <a:path w="429" h="245" extrusionOk="0">
                  <a:moveTo>
                    <a:pt x="405" y="0"/>
                  </a:moveTo>
                  <a:lnTo>
                    <a:pt x="405" y="0"/>
                  </a:lnTo>
                  <a:cubicBezTo>
                    <a:pt x="357" y="36"/>
                    <a:pt x="298" y="48"/>
                    <a:pt x="250" y="60"/>
                  </a:cubicBezTo>
                  <a:cubicBezTo>
                    <a:pt x="214" y="72"/>
                    <a:pt x="176" y="78"/>
                    <a:pt x="134" y="78"/>
                  </a:cubicBezTo>
                  <a:cubicBezTo>
                    <a:pt x="92" y="78"/>
                    <a:pt x="48" y="72"/>
                    <a:pt x="0" y="60"/>
                  </a:cubicBezTo>
                  <a:lnTo>
                    <a:pt x="0" y="60"/>
                  </a:lnTo>
                  <a:lnTo>
                    <a:pt x="107" y="179"/>
                  </a:lnTo>
                  <a:cubicBezTo>
                    <a:pt x="139" y="224"/>
                    <a:pt x="189" y="245"/>
                    <a:pt x="239" y="245"/>
                  </a:cubicBezTo>
                  <a:cubicBezTo>
                    <a:pt x="282" y="245"/>
                    <a:pt x="324" y="230"/>
                    <a:pt x="357" y="203"/>
                  </a:cubicBezTo>
                  <a:cubicBezTo>
                    <a:pt x="417" y="155"/>
                    <a:pt x="429" y="60"/>
                    <a:pt x="40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2519350" y="1324100"/>
              <a:ext cx="119375" cy="105400"/>
            </a:xfrm>
            <a:custGeom>
              <a:avLst/>
              <a:gdLst/>
              <a:ahLst/>
              <a:cxnLst/>
              <a:rect l="l" t="t" r="r" b="b"/>
              <a:pathLst>
                <a:path w="4775" h="4216" extrusionOk="0">
                  <a:moveTo>
                    <a:pt x="1" y="1"/>
                  </a:moveTo>
                  <a:lnTo>
                    <a:pt x="4477" y="4180"/>
                  </a:lnTo>
                  <a:lnTo>
                    <a:pt x="4549" y="4215"/>
                  </a:lnTo>
                  <a:cubicBezTo>
                    <a:pt x="4608" y="4108"/>
                    <a:pt x="4692" y="4037"/>
                    <a:pt x="4775" y="3953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2959575" y="1324400"/>
              <a:ext cx="127425" cy="44675"/>
            </a:xfrm>
            <a:custGeom>
              <a:avLst/>
              <a:gdLst/>
              <a:ahLst/>
              <a:cxnLst/>
              <a:rect l="l" t="t" r="r" b="b"/>
              <a:pathLst>
                <a:path w="5097" h="1787" extrusionOk="0">
                  <a:moveTo>
                    <a:pt x="1" y="0"/>
                  </a:moveTo>
                  <a:lnTo>
                    <a:pt x="4847" y="1786"/>
                  </a:lnTo>
                  <a:lnTo>
                    <a:pt x="5001" y="1763"/>
                  </a:lnTo>
                  <a:cubicBezTo>
                    <a:pt x="5013" y="1655"/>
                    <a:pt x="5037" y="1560"/>
                    <a:pt x="5097" y="1489"/>
                  </a:cubicBezTo>
                  <a:lnTo>
                    <a:pt x="4370" y="1227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2669975" y="1368450"/>
              <a:ext cx="416425" cy="72950"/>
            </a:xfrm>
            <a:custGeom>
              <a:avLst/>
              <a:gdLst/>
              <a:ahLst/>
              <a:cxnLst/>
              <a:rect l="l" t="t" r="r" b="b"/>
              <a:pathLst>
                <a:path w="16657" h="2918" extrusionOk="0">
                  <a:moveTo>
                    <a:pt x="16585" y="1"/>
                  </a:moveTo>
                  <a:lnTo>
                    <a:pt x="16419" y="24"/>
                  </a:lnTo>
                  <a:lnTo>
                    <a:pt x="0" y="2560"/>
                  </a:lnTo>
                  <a:cubicBezTo>
                    <a:pt x="12" y="2584"/>
                    <a:pt x="12" y="2620"/>
                    <a:pt x="36" y="2644"/>
                  </a:cubicBezTo>
                  <a:cubicBezTo>
                    <a:pt x="60" y="2739"/>
                    <a:pt x="60" y="2822"/>
                    <a:pt x="60" y="2918"/>
                  </a:cubicBezTo>
                  <a:lnTo>
                    <a:pt x="16657" y="358"/>
                  </a:lnTo>
                  <a:cubicBezTo>
                    <a:pt x="16621" y="310"/>
                    <a:pt x="16609" y="251"/>
                    <a:pt x="16597" y="203"/>
                  </a:cubicBezTo>
                  <a:cubicBezTo>
                    <a:pt x="16585" y="132"/>
                    <a:pt x="16585" y="72"/>
                    <a:pt x="1658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2464575" y="1378875"/>
              <a:ext cx="629275" cy="804275"/>
            </a:xfrm>
            <a:custGeom>
              <a:avLst/>
              <a:gdLst/>
              <a:ahLst/>
              <a:cxnLst/>
              <a:rect l="l" t="t" r="r" b="b"/>
              <a:pathLst>
                <a:path w="25171" h="32171" extrusionOk="0">
                  <a:moveTo>
                    <a:pt x="24885" y="0"/>
                  </a:moveTo>
                  <a:lnTo>
                    <a:pt x="1" y="31945"/>
                  </a:lnTo>
                  <a:cubicBezTo>
                    <a:pt x="108" y="31992"/>
                    <a:pt x="203" y="32064"/>
                    <a:pt x="287" y="32171"/>
                  </a:cubicBezTo>
                  <a:lnTo>
                    <a:pt x="25171" y="203"/>
                  </a:lnTo>
                  <a:cubicBezTo>
                    <a:pt x="25063" y="155"/>
                    <a:pt x="24956" y="84"/>
                    <a:pt x="2488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2489575" y="1454775"/>
              <a:ext cx="155400" cy="285775"/>
            </a:xfrm>
            <a:custGeom>
              <a:avLst/>
              <a:gdLst/>
              <a:ahLst/>
              <a:cxnLst/>
              <a:rect l="l" t="t" r="r" b="b"/>
              <a:pathLst>
                <a:path w="6216" h="11431" extrusionOk="0">
                  <a:moveTo>
                    <a:pt x="5906" y="0"/>
                  </a:moveTo>
                  <a:lnTo>
                    <a:pt x="1" y="11264"/>
                  </a:lnTo>
                  <a:cubicBezTo>
                    <a:pt x="120" y="11311"/>
                    <a:pt x="227" y="11371"/>
                    <a:pt x="322" y="11430"/>
                  </a:cubicBezTo>
                  <a:lnTo>
                    <a:pt x="6216" y="179"/>
                  </a:lnTo>
                  <a:cubicBezTo>
                    <a:pt x="6097" y="143"/>
                    <a:pt x="6002" y="84"/>
                    <a:pt x="590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2481850" y="1387200"/>
              <a:ext cx="1500" cy="2400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0" y="1"/>
                  </a:moveTo>
                  <a:lnTo>
                    <a:pt x="0" y="96"/>
                  </a:lnTo>
                  <a:cubicBezTo>
                    <a:pt x="24" y="60"/>
                    <a:pt x="36" y="36"/>
                    <a:pt x="6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2482450" y="1324400"/>
              <a:ext cx="12225" cy="56575"/>
            </a:xfrm>
            <a:custGeom>
              <a:avLst/>
              <a:gdLst/>
              <a:ahLst/>
              <a:cxnLst/>
              <a:rect l="l" t="t" r="r" b="b"/>
              <a:pathLst>
                <a:path w="489" h="2263" extrusionOk="0">
                  <a:moveTo>
                    <a:pt x="131" y="0"/>
                  </a:moveTo>
                  <a:lnTo>
                    <a:pt x="0" y="2132"/>
                  </a:lnTo>
                  <a:lnTo>
                    <a:pt x="357" y="2263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2461300" y="1397025"/>
              <a:ext cx="28600" cy="338450"/>
            </a:xfrm>
            <a:custGeom>
              <a:avLst/>
              <a:gdLst/>
              <a:ahLst/>
              <a:cxnLst/>
              <a:rect l="l" t="t" r="r" b="b"/>
              <a:pathLst>
                <a:path w="1144" h="13538" extrusionOk="0">
                  <a:moveTo>
                    <a:pt x="799" y="1"/>
                  </a:moveTo>
                  <a:lnTo>
                    <a:pt x="1" y="13455"/>
                  </a:lnTo>
                  <a:cubicBezTo>
                    <a:pt x="1" y="13478"/>
                    <a:pt x="1" y="13514"/>
                    <a:pt x="13" y="13538"/>
                  </a:cubicBezTo>
                  <a:cubicBezTo>
                    <a:pt x="60" y="13526"/>
                    <a:pt x="84" y="13514"/>
                    <a:pt x="132" y="13514"/>
                  </a:cubicBezTo>
                  <a:lnTo>
                    <a:pt x="358" y="13467"/>
                  </a:lnTo>
                  <a:lnTo>
                    <a:pt x="1144" y="203"/>
                  </a:lnTo>
                  <a:lnTo>
                    <a:pt x="1144" y="203"/>
                  </a:lnTo>
                  <a:cubicBezTo>
                    <a:pt x="1129" y="206"/>
                    <a:pt x="1114" y="207"/>
                    <a:pt x="1098" y="207"/>
                  </a:cubicBezTo>
                  <a:cubicBezTo>
                    <a:pt x="979" y="207"/>
                    <a:pt x="851" y="127"/>
                    <a:pt x="79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2299675" y="1324400"/>
              <a:ext cx="333400" cy="114025"/>
            </a:xfrm>
            <a:custGeom>
              <a:avLst/>
              <a:gdLst/>
              <a:ahLst/>
              <a:cxnLst/>
              <a:rect l="l" t="t" r="r" b="b"/>
              <a:pathLst>
                <a:path w="13336" h="4561" extrusionOk="0">
                  <a:moveTo>
                    <a:pt x="36" y="0"/>
                  </a:moveTo>
                  <a:lnTo>
                    <a:pt x="1" y="24"/>
                  </a:lnTo>
                  <a:lnTo>
                    <a:pt x="7299" y="2513"/>
                  </a:lnTo>
                  <a:lnTo>
                    <a:pt x="7359" y="2537"/>
                  </a:lnTo>
                  <a:cubicBezTo>
                    <a:pt x="7394" y="2501"/>
                    <a:pt x="7442" y="2477"/>
                    <a:pt x="7502" y="2453"/>
                  </a:cubicBezTo>
                  <a:cubicBezTo>
                    <a:pt x="7522" y="2451"/>
                    <a:pt x="7542" y="2449"/>
                    <a:pt x="7561" y="2449"/>
                  </a:cubicBezTo>
                  <a:cubicBezTo>
                    <a:pt x="7719" y="2449"/>
                    <a:pt x="7864" y="2533"/>
                    <a:pt x="7906" y="2691"/>
                  </a:cubicBezTo>
                  <a:lnTo>
                    <a:pt x="7906" y="2727"/>
                  </a:lnTo>
                  <a:lnTo>
                    <a:pt x="13240" y="4561"/>
                  </a:lnTo>
                  <a:cubicBezTo>
                    <a:pt x="13240" y="4430"/>
                    <a:pt x="13276" y="4322"/>
                    <a:pt x="13336" y="4215"/>
                  </a:cubicBezTo>
                  <a:lnTo>
                    <a:pt x="13264" y="4180"/>
                  </a:lnTo>
                  <a:lnTo>
                    <a:pt x="7668" y="2263"/>
                  </a:lnTo>
                  <a:lnTo>
                    <a:pt x="7311" y="2144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2163950" y="1324400"/>
              <a:ext cx="136950" cy="109550"/>
            </a:xfrm>
            <a:custGeom>
              <a:avLst/>
              <a:gdLst/>
              <a:ahLst/>
              <a:cxnLst/>
              <a:rect l="l" t="t" r="r" b="b"/>
              <a:pathLst>
                <a:path w="5478" h="4382" extrusionOk="0">
                  <a:moveTo>
                    <a:pt x="4918" y="0"/>
                  </a:moveTo>
                  <a:lnTo>
                    <a:pt x="0" y="4025"/>
                  </a:lnTo>
                  <a:lnTo>
                    <a:pt x="131" y="4382"/>
                  </a:lnTo>
                  <a:lnTo>
                    <a:pt x="5454" y="12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1971375" y="1430950"/>
              <a:ext cx="188425" cy="158400"/>
            </a:xfrm>
            <a:custGeom>
              <a:avLst/>
              <a:gdLst/>
              <a:ahLst/>
              <a:cxnLst/>
              <a:rect l="l" t="t" r="r" b="b"/>
              <a:pathLst>
                <a:path w="7537" h="6336" extrusionOk="0">
                  <a:moveTo>
                    <a:pt x="7406" y="1"/>
                  </a:moveTo>
                  <a:lnTo>
                    <a:pt x="0" y="6073"/>
                  </a:lnTo>
                  <a:cubicBezTo>
                    <a:pt x="95" y="6145"/>
                    <a:pt x="179" y="6228"/>
                    <a:pt x="238" y="6335"/>
                  </a:cubicBezTo>
                  <a:lnTo>
                    <a:pt x="7537" y="358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2269925" y="1742600"/>
              <a:ext cx="5075" cy="3000"/>
            </a:xfrm>
            <a:custGeom>
              <a:avLst/>
              <a:gdLst/>
              <a:ahLst/>
              <a:cxnLst/>
              <a:rect l="l" t="t" r="r" b="b"/>
              <a:pathLst>
                <a:path w="203" h="120" extrusionOk="0">
                  <a:moveTo>
                    <a:pt x="143" y="1"/>
                  </a:moveTo>
                  <a:cubicBezTo>
                    <a:pt x="95" y="1"/>
                    <a:pt x="48" y="1"/>
                    <a:pt x="0" y="13"/>
                  </a:cubicBezTo>
                  <a:cubicBezTo>
                    <a:pt x="36" y="96"/>
                    <a:pt x="107" y="120"/>
                    <a:pt x="202" y="120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2117800" y="1324100"/>
              <a:ext cx="141425" cy="365850"/>
            </a:xfrm>
            <a:custGeom>
              <a:avLst/>
              <a:gdLst/>
              <a:ahLst/>
              <a:cxnLst/>
              <a:rect l="l" t="t" r="r" b="b"/>
              <a:pathLst>
                <a:path w="5657" h="14634" extrusionOk="0">
                  <a:moveTo>
                    <a:pt x="1" y="1"/>
                  </a:moveTo>
                  <a:lnTo>
                    <a:pt x="1549" y="4275"/>
                  </a:lnTo>
                  <a:lnTo>
                    <a:pt x="1680" y="4632"/>
                  </a:lnTo>
                  <a:lnTo>
                    <a:pt x="5335" y="14633"/>
                  </a:lnTo>
                  <a:cubicBezTo>
                    <a:pt x="5430" y="14574"/>
                    <a:pt x="5537" y="14514"/>
                    <a:pt x="5656" y="14479"/>
                  </a:cubicBezTo>
                  <a:lnTo>
                    <a:pt x="1977" y="4370"/>
                  </a:lnTo>
                  <a:lnTo>
                    <a:pt x="1846" y="4013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2450600" y="1814350"/>
              <a:ext cx="27100" cy="362275"/>
            </a:xfrm>
            <a:custGeom>
              <a:avLst/>
              <a:gdLst/>
              <a:ahLst/>
              <a:cxnLst/>
              <a:rect l="l" t="t" r="r" b="b"/>
              <a:pathLst>
                <a:path w="1084" h="14491" extrusionOk="0">
                  <a:moveTo>
                    <a:pt x="726" y="0"/>
                  </a:moveTo>
                  <a:lnTo>
                    <a:pt x="0" y="14490"/>
                  </a:lnTo>
                  <a:cubicBezTo>
                    <a:pt x="12" y="14490"/>
                    <a:pt x="12" y="14490"/>
                    <a:pt x="24" y="14466"/>
                  </a:cubicBezTo>
                  <a:cubicBezTo>
                    <a:pt x="87" y="14452"/>
                    <a:pt x="154" y="14446"/>
                    <a:pt x="220" y="14446"/>
                  </a:cubicBezTo>
                  <a:cubicBezTo>
                    <a:pt x="267" y="14446"/>
                    <a:pt x="313" y="14449"/>
                    <a:pt x="357" y="14454"/>
                  </a:cubicBezTo>
                  <a:lnTo>
                    <a:pt x="1084" y="0"/>
                  </a:lnTo>
                  <a:lnTo>
                    <a:pt x="1084" y="0"/>
                  </a:lnTo>
                  <a:cubicBezTo>
                    <a:pt x="1030" y="16"/>
                    <a:pt x="976" y="23"/>
                    <a:pt x="922" y="23"/>
                  </a:cubicBezTo>
                  <a:cubicBezTo>
                    <a:pt x="857" y="23"/>
                    <a:pt x="792" y="13"/>
                    <a:pt x="7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2273475" y="1738150"/>
              <a:ext cx="176850" cy="439950"/>
            </a:xfrm>
            <a:custGeom>
              <a:avLst/>
              <a:gdLst/>
              <a:ahLst/>
              <a:cxnLst/>
              <a:rect l="l" t="t" r="r" b="b"/>
              <a:pathLst>
                <a:path w="7074" h="17598" extrusionOk="0">
                  <a:moveTo>
                    <a:pt x="334" y="0"/>
                  </a:moveTo>
                  <a:cubicBezTo>
                    <a:pt x="239" y="72"/>
                    <a:pt x="132" y="131"/>
                    <a:pt x="1" y="167"/>
                  </a:cubicBezTo>
                  <a:lnTo>
                    <a:pt x="37" y="286"/>
                  </a:lnTo>
                  <a:lnTo>
                    <a:pt x="6514" y="17097"/>
                  </a:lnTo>
                  <a:lnTo>
                    <a:pt x="6930" y="17598"/>
                  </a:lnTo>
                  <a:cubicBezTo>
                    <a:pt x="6978" y="17562"/>
                    <a:pt x="7014" y="17550"/>
                    <a:pt x="7073" y="17538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2293425" y="1714325"/>
              <a:ext cx="141725" cy="60150"/>
            </a:xfrm>
            <a:custGeom>
              <a:avLst/>
              <a:gdLst/>
              <a:ahLst/>
              <a:cxnLst/>
              <a:rect l="l" t="t" r="r" b="b"/>
              <a:pathLst>
                <a:path w="5669" h="2406" extrusionOk="0">
                  <a:moveTo>
                    <a:pt x="60" y="1"/>
                  </a:moveTo>
                  <a:cubicBezTo>
                    <a:pt x="60" y="120"/>
                    <a:pt x="48" y="251"/>
                    <a:pt x="1" y="370"/>
                  </a:cubicBezTo>
                  <a:lnTo>
                    <a:pt x="5620" y="2406"/>
                  </a:lnTo>
                  <a:cubicBezTo>
                    <a:pt x="5620" y="2287"/>
                    <a:pt x="5644" y="2156"/>
                    <a:pt x="5668" y="20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1976725" y="1600625"/>
              <a:ext cx="267625" cy="103300"/>
            </a:xfrm>
            <a:custGeom>
              <a:avLst/>
              <a:gdLst/>
              <a:ahLst/>
              <a:cxnLst/>
              <a:rect l="l" t="t" r="r" b="b"/>
              <a:pathLst>
                <a:path w="10705" h="4132" extrusionOk="0">
                  <a:moveTo>
                    <a:pt x="108" y="0"/>
                  </a:moveTo>
                  <a:cubicBezTo>
                    <a:pt x="108" y="120"/>
                    <a:pt x="60" y="239"/>
                    <a:pt x="0" y="334"/>
                  </a:cubicBezTo>
                  <a:lnTo>
                    <a:pt x="10490" y="4132"/>
                  </a:lnTo>
                  <a:cubicBezTo>
                    <a:pt x="10561" y="4013"/>
                    <a:pt x="10621" y="3906"/>
                    <a:pt x="10704" y="382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1969275" y="1610450"/>
              <a:ext cx="477475" cy="573900"/>
            </a:xfrm>
            <a:custGeom>
              <a:avLst/>
              <a:gdLst/>
              <a:ahLst/>
              <a:cxnLst/>
              <a:rect l="l" t="t" r="r" b="b"/>
              <a:pathLst>
                <a:path w="19099" h="22956" extrusionOk="0">
                  <a:moveTo>
                    <a:pt x="275" y="0"/>
                  </a:moveTo>
                  <a:cubicBezTo>
                    <a:pt x="203" y="108"/>
                    <a:pt x="108" y="179"/>
                    <a:pt x="1" y="262"/>
                  </a:cubicBezTo>
                  <a:lnTo>
                    <a:pt x="18825" y="22956"/>
                  </a:lnTo>
                  <a:cubicBezTo>
                    <a:pt x="18896" y="22848"/>
                    <a:pt x="18991" y="22777"/>
                    <a:pt x="19098" y="22717"/>
                  </a:cubicBezTo>
                  <a:lnTo>
                    <a:pt x="18682" y="2222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1726400" y="1324400"/>
              <a:ext cx="224450" cy="261075"/>
            </a:xfrm>
            <a:custGeom>
              <a:avLst/>
              <a:gdLst/>
              <a:ahLst/>
              <a:cxnLst/>
              <a:rect l="l" t="t" r="r" b="b"/>
              <a:pathLst>
                <a:path w="8978" h="10443" extrusionOk="0">
                  <a:moveTo>
                    <a:pt x="0" y="0"/>
                  </a:moveTo>
                  <a:lnTo>
                    <a:pt x="8680" y="10442"/>
                  </a:lnTo>
                  <a:cubicBezTo>
                    <a:pt x="8763" y="10359"/>
                    <a:pt x="8870" y="10287"/>
                    <a:pt x="8978" y="1024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1592450" y="1416675"/>
              <a:ext cx="110450" cy="205100"/>
            </a:xfrm>
            <a:custGeom>
              <a:avLst/>
              <a:gdLst/>
              <a:ahLst/>
              <a:cxnLst/>
              <a:rect l="l" t="t" r="r" b="b"/>
              <a:pathLst>
                <a:path w="4418" h="8204" extrusionOk="0">
                  <a:moveTo>
                    <a:pt x="334" y="0"/>
                  </a:moveTo>
                  <a:cubicBezTo>
                    <a:pt x="239" y="60"/>
                    <a:pt x="155" y="108"/>
                    <a:pt x="48" y="131"/>
                  </a:cubicBezTo>
                  <a:cubicBezTo>
                    <a:pt x="44" y="127"/>
                    <a:pt x="39" y="126"/>
                    <a:pt x="33" y="126"/>
                  </a:cubicBezTo>
                  <a:cubicBezTo>
                    <a:pt x="22" y="126"/>
                    <a:pt x="8" y="131"/>
                    <a:pt x="0" y="131"/>
                  </a:cubicBezTo>
                  <a:lnTo>
                    <a:pt x="4108" y="8204"/>
                  </a:lnTo>
                  <a:cubicBezTo>
                    <a:pt x="4203" y="8132"/>
                    <a:pt x="4299" y="8073"/>
                    <a:pt x="4418" y="8025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1346575" y="166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1593350" y="1324400"/>
              <a:ext cx="59850" cy="58675"/>
            </a:xfrm>
            <a:custGeom>
              <a:avLst/>
              <a:gdLst/>
              <a:ahLst/>
              <a:cxnLst/>
              <a:rect l="l" t="t" r="r" b="b"/>
              <a:pathLst>
                <a:path w="2394" h="2347" extrusionOk="0">
                  <a:moveTo>
                    <a:pt x="1905" y="0"/>
                  </a:moveTo>
                  <a:lnTo>
                    <a:pt x="0" y="2191"/>
                  </a:lnTo>
                  <a:cubicBezTo>
                    <a:pt x="119" y="2215"/>
                    <a:pt x="238" y="2275"/>
                    <a:pt x="334" y="2346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345100" y="16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1348075" y="167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1354625" y="1406550"/>
              <a:ext cx="219700" cy="254225"/>
            </a:xfrm>
            <a:custGeom>
              <a:avLst/>
              <a:gdLst/>
              <a:ahLst/>
              <a:cxnLst/>
              <a:rect l="l" t="t" r="r" b="b"/>
              <a:pathLst>
                <a:path w="8788" h="10169" extrusionOk="0">
                  <a:moveTo>
                    <a:pt x="8573" y="1"/>
                  </a:moveTo>
                  <a:lnTo>
                    <a:pt x="215" y="9561"/>
                  </a:lnTo>
                  <a:lnTo>
                    <a:pt x="0" y="10169"/>
                  </a:lnTo>
                  <a:lnTo>
                    <a:pt x="0" y="10169"/>
                  </a:lnTo>
                  <a:lnTo>
                    <a:pt x="167" y="10157"/>
                  </a:lnTo>
                  <a:lnTo>
                    <a:pt x="8787" y="322"/>
                  </a:lnTo>
                  <a:cubicBezTo>
                    <a:pt x="8692" y="227"/>
                    <a:pt x="8620" y="120"/>
                    <a:pt x="857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1345700" y="16696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3"/>
                    <a:pt x="24" y="13"/>
                    <a:pt x="24" y="13"/>
                  </a:cubicBezTo>
                  <a:cubicBezTo>
                    <a:pt x="2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1348675" y="1635750"/>
              <a:ext cx="339650" cy="34250"/>
            </a:xfrm>
            <a:custGeom>
              <a:avLst/>
              <a:gdLst/>
              <a:ahLst/>
              <a:cxnLst/>
              <a:rect l="l" t="t" r="r" b="b"/>
              <a:pathLst>
                <a:path w="13586" h="1370" extrusionOk="0">
                  <a:moveTo>
                    <a:pt x="13550" y="0"/>
                  </a:moveTo>
                  <a:lnTo>
                    <a:pt x="393" y="989"/>
                  </a:lnTo>
                  <a:lnTo>
                    <a:pt x="226" y="1001"/>
                  </a:lnTo>
                  <a:lnTo>
                    <a:pt x="131" y="1274"/>
                  </a:lnTo>
                  <a:lnTo>
                    <a:pt x="131" y="1286"/>
                  </a:lnTo>
                  <a:cubicBezTo>
                    <a:pt x="119" y="1298"/>
                    <a:pt x="119" y="1310"/>
                    <a:pt x="107" y="1334"/>
                  </a:cubicBezTo>
                  <a:lnTo>
                    <a:pt x="95" y="1346"/>
                  </a:lnTo>
                  <a:cubicBezTo>
                    <a:pt x="75" y="1356"/>
                    <a:pt x="63" y="1358"/>
                    <a:pt x="52" y="1366"/>
                  </a:cubicBezTo>
                  <a:lnTo>
                    <a:pt x="52" y="1366"/>
                  </a:lnTo>
                  <a:lnTo>
                    <a:pt x="13585" y="346"/>
                  </a:lnTo>
                  <a:cubicBezTo>
                    <a:pt x="13585" y="334"/>
                    <a:pt x="13585" y="334"/>
                    <a:pt x="13573" y="322"/>
                  </a:cubicBezTo>
                  <a:cubicBezTo>
                    <a:pt x="13550" y="227"/>
                    <a:pt x="13538" y="119"/>
                    <a:pt x="13550" y="0"/>
                  </a:cubicBezTo>
                  <a:close/>
                  <a:moveTo>
                    <a:pt x="52" y="1366"/>
                  </a:moveTo>
                  <a:lnTo>
                    <a:pt x="0" y="1370"/>
                  </a:lnTo>
                  <a:lnTo>
                    <a:pt x="48" y="1370"/>
                  </a:lnTo>
                  <a:cubicBezTo>
                    <a:pt x="49" y="1368"/>
                    <a:pt x="51" y="1367"/>
                    <a:pt x="52" y="1366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346575" y="16699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9" y="24"/>
                  </a:moveTo>
                  <a:cubicBezTo>
                    <a:pt x="25" y="24"/>
                    <a:pt x="13" y="24"/>
                    <a:pt x="1" y="1"/>
                  </a:cubicBezTo>
                  <a:cubicBezTo>
                    <a:pt x="13" y="24"/>
                    <a:pt x="25" y="24"/>
                    <a:pt x="49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346575" y="166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1345100" y="1669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1349275" y="1670125"/>
              <a:ext cx="300" cy="475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0" y="1"/>
                  </a:moveTo>
                  <a:cubicBezTo>
                    <a:pt x="9" y="1"/>
                    <a:pt x="6" y="7"/>
                    <a:pt x="0" y="18"/>
                  </a:cubicBezTo>
                  <a:lnTo>
                    <a:pt x="12" y="18"/>
                  </a:lnTo>
                  <a:cubicBezTo>
                    <a:pt x="12" y="7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1351050" y="1669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992675" y="1324400"/>
              <a:ext cx="353050" cy="345000"/>
            </a:xfrm>
            <a:custGeom>
              <a:avLst/>
              <a:gdLst/>
              <a:ahLst/>
              <a:cxnLst/>
              <a:rect l="l" t="t" r="r" b="b"/>
              <a:pathLst>
                <a:path w="14122" h="13800" extrusionOk="0">
                  <a:moveTo>
                    <a:pt x="0" y="0"/>
                  </a:moveTo>
                  <a:lnTo>
                    <a:pt x="14085" y="13800"/>
                  </a:lnTo>
                  <a:cubicBezTo>
                    <a:pt x="14038" y="13752"/>
                    <a:pt x="14026" y="13681"/>
                    <a:pt x="14038" y="13609"/>
                  </a:cubicBezTo>
                  <a:lnTo>
                    <a:pt x="14121" y="13335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346275" y="1669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348075" y="167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1351050" y="16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1351950" y="1667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1343300" y="1324400"/>
              <a:ext cx="127425" cy="346500"/>
            </a:xfrm>
            <a:custGeom>
              <a:avLst/>
              <a:gdLst/>
              <a:ahLst/>
              <a:cxnLst/>
              <a:rect l="l" t="t" r="r" b="b"/>
              <a:pathLst>
                <a:path w="5097" h="13860" extrusionOk="0">
                  <a:moveTo>
                    <a:pt x="4716" y="0"/>
                  </a:moveTo>
                  <a:lnTo>
                    <a:pt x="120" y="13335"/>
                  </a:lnTo>
                  <a:lnTo>
                    <a:pt x="25" y="13609"/>
                  </a:lnTo>
                  <a:cubicBezTo>
                    <a:pt x="1" y="13681"/>
                    <a:pt x="25" y="13752"/>
                    <a:pt x="72" y="13800"/>
                  </a:cubicBezTo>
                  <a:lnTo>
                    <a:pt x="84" y="13812"/>
                  </a:lnTo>
                  <a:cubicBezTo>
                    <a:pt x="84" y="13812"/>
                    <a:pt x="96" y="13812"/>
                    <a:pt x="96" y="13824"/>
                  </a:cubicBezTo>
                  <a:cubicBezTo>
                    <a:pt x="96" y="13824"/>
                    <a:pt x="120" y="13824"/>
                    <a:pt x="120" y="13847"/>
                  </a:cubicBezTo>
                  <a:lnTo>
                    <a:pt x="132" y="13847"/>
                  </a:lnTo>
                  <a:cubicBezTo>
                    <a:pt x="144" y="13847"/>
                    <a:pt x="156" y="13859"/>
                    <a:pt x="180" y="13859"/>
                  </a:cubicBezTo>
                  <a:cubicBezTo>
                    <a:pt x="180" y="13847"/>
                    <a:pt x="180" y="13847"/>
                    <a:pt x="191" y="13847"/>
                  </a:cubicBezTo>
                  <a:lnTo>
                    <a:pt x="251" y="13847"/>
                  </a:lnTo>
                  <a:cubicBezTo>
                    <a:pt x="263" y="13847"/>
                    <a:pt x="275" y="13824"/>
                    <a:pt x="299" y="13812"/>
                  </a:cubicBezTo>
                  <a:lnTo>
                    <a:pt x="310" y="13800"/>
                  </a:lnTo>
                  <a:cubicBezTo>
                    <a:pt x="322" y="13788"/>
                    <a:pt x="322" y="13764"/>
                    <a:pt x="334" y="13752"/>
                  </a:cubicBezTo>
                  <a:lnTo>
                    <a:pt x="334" y="13740"/>
                  </a:lnTo>
                  <a:lnTo>
                    <a:pt x="430" y="13466"/>
                  </a:lnTo>
                  <a:lnTo>
                    <a:pt x="632" y="12847"/>
                  </a:lnTo>
                  <a:lnTo>
                    <a:pt x="509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2236875" y="1685475"/>
              <a:ext cx="58075" cy="57750"/>
            </a:xfrm>
            <a:custGeom>
              <a:avLst/>
              <a:gdLst/>
              <a:ahLst/>
              <a:cxnLst/>
              <a:rect l="l" t="t" r="r" b="b"/>
              <a:pathLst>
                <a:path w="2323" h="2310" extrusionOk="0">
                  <a:moveTo>
                    <a:pt x="1174" y="0"/>
                  </a:moveTo>
                  <a:cubicBezTo>
                    <a:pt x="1081" y="0"/>
                    <a:pt x="987" y="12"/>
                    <a:pt x="893" y="35"/>
                  </a:cubicBezTo>
                  <a:cubicBezTo>
                    <a:pt x="774" y="71"/>
                    <a:pt x="655" y="119"/>
                    <a:pt x="572" y="190"/>
                  </a:cubicBezTo>
                  <a:cubicBezTo>
                    <a:pt x="465" y="250"/>
                    <a:pt x="370" y="333"/>
                    <a:pt x="298" y="428"/>
                  </a:cubicBezTo>
                  <a:cubicBezTo>
                    <a:pt x="227" y="512"/>
                    <a:pt x="155" y="631"/>
                    <a:pt x="108" y="738"/>
                  </a:cubicBezTo>
                  <a:cubicBezTo>
                    <a:pt x="12" y="964"/>
                    <a:pt x="0" y="1202"/>
                    <a:pt x="60" y="1440"/>
                  </a:cubicBezTo>
                  <a:cubicBezTo>
                    <a:pt x="200" y="1948"/>
                    <a:pt x="665" y="2309"/>
                    <a:pt x="1168" y="2309"/>
                  </a:cubicBezTo>
                  <a:cubicBezTo>
                    <a:pt x="1219" y="2309"/>
                    <a:pt x="1270" y="2305"/>
                    <a:pt x="1322" y="2298"/>
                  </a:cubicBezTo>
                  <a:cubicBezTo>
                    <a:pt x="1370" y="2298"/>
                    <a:pt x="1417" y="2286"/>
                    <a:pt x="1465" y="2274"/>
                  </a:cubicBezTo>
                  <a:lnTo>
                    <a:pt x="1477" y="2274"/>
                  </a:lnTo>
                  <a:cubicBezTo>
                    <a:pt x="1596" y="2238"/>
                    <a:pt x="1715" y="2202"/>
                    <a:pt x="1798" y="2119"/>
                  </a:cubicBezTo>
                  <a:cubicBezTo>
                    <a:pt x="2025" y="1976"/>
                    <a:pt x="2191" y="1762"/>
                    <a:pt x="2263" y="1512"/>
                  </a:cubicBezTo>
                  <a:cubicBezTo>
                    <a:pt x="2310" y="1393"/>
                    <a:pt x="2322" y="1274"/>
                    <a:pt x="2322" y="1143"/>
                  </a:cubicBezTo>
                  <a:cubicBezTo>
                    <a:pt x="2322" y="1071"/>
                    <a:pt x="2310" y="964"/>
                    <a:pt x="2298" y="869"/>
                  </a:cubicBezTo>
                  <a:cubicBezTo>
                    <a:pt x="2157" y="345"/>
                    <a:pt x="1684" y="0"/>
                    <a:pt x="117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2434225" y="1733500"/>
              <a:ext cx="85450" cy="81450"/>
            </a:xfrm>
            <a:custGeom>
              <a:avLst/>
              <a:gdLst/>
              <a:ahLst/>
              <a:cxnLst/>
              <a:rect l="l" t="t" r="r" b="b"/>
              <a:pathLst>
                <a:path w="3418" h="3258" extrusionOk="0">
                  <a:moveTo>
                    <a:pt x="1610" y="0"/>
                  </a:moveTo>
                  <a:cubicBezTo>
                    <a:pt x="1558" y="0"/>
                    <a:pt x="1505" y="3"/>
                    <a:pt x="1453" y="8"/>
                  </a:cubicBezTo>
                  <a:cubicBezTo>
                    <a:pt x="1381" y="19"/>
                    <a:pt x="1310" y="19"/>
                    <a:pt x="1227" y="55"/>
                  </a:cubicBezTo>
                  <a:cubicBezTo>
                    <a:pt x="1191" y="67"/>
                    <a:pt x="1155" y="79"/>
                    <a:pt x="1108" y="79"/>
                  </a:cubicBezTo>
                  <a:cubicBezTo>
                    <a:pt x="560" y="281"/>
                    <a:pt x="179" y="722"/>
                    <a:pt x="36" y="1258"/>
                  </a:cubicBezTo>
                  <a:cubicBezTo>
                    <a:pt x="12" y="1377"/>
                    <a:pt x="0" y="1496"/>
                    <a:pt x="0" y="1627"/>
                  </a:cubicBezTo>
                  <a:cubicBezTo>
                    <a:pt x="0" y="1770"/>
                    <a:pt x="12" y="1901"/>
                    <a:pt x="36" y="2032"/>
                  </a:cubicBezTo>
                  <a:cubicBezTo>
                    <a:pt x="203" y="2686"/>
                    <a:pt x="750" y="3151"/>
                    <a:pt x="1381" y="3234"/>
                  </a:cubicBezTo>
                  <a:cubicBezTo>
                    <a:pt x="1501" y="3258"/>
                    <a:pt x="1620" y="3258"/>
                    <a:pt x="1739" y="3258"/>
                  </a:cubicBezTo>
                  <a:cubicBezTo>
                    <a:pt x="1822" y="3258"/>
                    <a:pt x="1929" y="3234"/>
                    <a:pt x="2012" y="3210"/>
                  </a:cubicBezTo>
                  <a:cubicBezTo>
                    <a:pt x="2882" y="2984"/>
                    <a:pt x="3417" y="2091"/>
                    <a:pt x="3191" y="1210"/>
                  </a:cubicBezTo>
                  <a:cubicBezTo>
                    <a:pt x="3084" y="817"/>
                    <a:pt x="2834" y="484"/>
                    <a:pt x="2524" y="281"/>
                  </a:cubicBezTo>
                  <a:cubicBezTo>
                    <a:pt x="2417" y="198"/>
                    <a:pt x="2310" y="162"/>
                    <a:pt x="2191" y="115"/>
                  </a:cubicBezTo>
                  <a:cubicBezTo>
                    <a:pt x="2020" y="39"/>
                    <a:pt x="1818" y="0"/>
                    <a:pt x="161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2630075" y="1418625"/>
              <a:ext cx="41100" cy="40925"/>
            </a:xfrm>
            <a:custGeom>
              <a:avLst/>
              <a:gdLst/>
              <a:ahLst/>
              <a:cxnLst/>
              <a:rect l="l" t="t" r="r" b="b"/>
              <a:pathLst>
                <a:path w="1644" h="1637" extrusionOk="0">
                  <a:moveTo>
                    <a:pt x="848" y="0"/>
                  </a:moveTo>
                  <a:cubicBezTo>
                    <a:pt x="779" y="0"/>
                    <a:pt x="706" y="10"/>
                    <a:pt x="632" y="30"/>
                  </a:cubicBezTo>
                  <a:cubicBezTo>
                    <a:pt x="525" y="53"/>
                    <a:pt x="417" y="101"/>
                    <a:pt x="334" y="161"/>
                  </a:cubicBezTo>
                  <a:cubicBezTo>
                    <a:pt x="239" y="232"/>
                    <a:pt x="167" y="315"/>
                    <a:pt x="108" y="411"/>
                  </a:cubicBezTo>
                  <a:cubicBezTo>
                    <a:pt x="48" y="518"/>
                    <a:pt x="24" y="637"/>
                    <a:pt x="1" y="756"/>
                  </a:cubicBezTo>
                  <a:cubicBezTo>
                    <a:pt x="1" y="851"/>
                    <a:pt x="1" y="923"/>
                    <a:pt x="36" y="1006"/>
                  </a:cubicBezTo>
                  <a:cubicBezTo>
                    <a:pt x="84" y="1173"/>
                    <a:pt x="155" y="1327"/>
                    <a:pt x="274" y="1423"/>
                  </a:cubicBezTo>
                  <a:cubicBezTo>
                    <a:pt x="358" y="1506"/>
                    <a:pt x="465" y="1577"/>
                    <a:pt x="584" y="1601"/>
                  </a:cubicBezTo>
                  <a:cubicBezTo>
                    <a:pt x="650" y="1625"/>
                    <a:pt x="721" y="1637"/>
                    <a:pt x="794" y="1637"/>
                  </a:cubicBezTo>
                  <a:cubicBezTo>
                    <a:pt x="867" y="1637"/>
                    <a:pt x="941" y="1625"/>
                    <a:pt x="1013" y="1601"/>
                  </a:cubicBezTo>
                  <a:cubicBezTo>
                    <a:pt x="1358" y="1530"/>
                    <a:pt x="1596" y="1232"/>
                    <a:pt x="1632" y="887"/>
                  </a:cubicBezTo>
                  <a:cubicBezTo>
                    <a:pt x="1644" y="803"/>
                    <a:pt x="1632" y="708"/>
                    <a:pt x="1596" y="625"/>
                  </a:cubicBezTo>
                  <a:cubicBezTo>
                    <a:pt x="1584" y="589"/>
                    <a:pt x="1584" y="565"/>
                    <a:pt x="1572" y="530"/>
                  </a:cubicBezTo>
                  <a:cubicBezTo>
                    <a:pt x="1548" y="446"/>
                    <a:pt x="1489" y="351"/>
                    <a:pt x="1417" y="268"/>
                  </a:cubicBezTo>
                  <a:cubicBezTo>
                    <a:pt x="1322" y="172"/>
                    <a:pt x="1227" y="101"/>
                    <a:pt x="1120" y="53"/>
                  </a:cubicBezTo>
                  <a:cubicBezTo>
                    <a:pt x="1037" y="19"/>
                    <a:pt x="945" y="0"/>
                    <a:pt x="84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338375" y="1395450"/>
              <a:ext cx="32475" cy="28775"/>
            </a:xfrm>
            <a:custGeom>
              <a:avLst/>
              <a:gdLst/>
              <a:ahLst/>
              <a:cxnLst/>
              <a:rect l="l" t="t" r="r" b="b"/>
              <a:pathLst>
                <a:path w="1299" h="1151" extrusionOk="0">
                  <a:moveTo>
                    <a:pt x="645" y="0"/>
                  </a:moveTo>
                  <a:cubicBezTo>
                    <a:pt x="601" y="0"/>
                    <a:pt x="557" y="5"/>
                    <a:pt x="512" y="16"/>
                  </a:cubicBezTo>
                  <a:cubicBezTo>
                    <a:pt x="191" y="87"/>
                    <a:pt x="1" y="421"/>
                    <a:pt x="96" y="718"/>
                  </a:cubicBezTo>
                  <a:cubicBezTo>
                    <a:pt x="157" y="982"/>
                    <a:pt x="399" y="1151"/>
                    <a:pt x="653" y="1151"/>
                  </a:cubicBezTo>
                  <a:cubicBezTo>
                    <a:pt x="698" y="1151"/>
                    <a:pt x="742" y="1146"/>
                    <a:pt x="786" y="1135"/>
                  </a:cubicBezTo>
                  <a:cubicBezTo>
                    <a:pt x="1108" y="1064"/>
                    <a:pt x="1298" y="730"/>
                    <a:pt x="1203" y="433"/>
                  </a:cubicBezTo>
                  <a:cubicBezTo>
                    <a:pt x="1132" y="169"/>
                    <a:pt x="897" y="0"/>
                    <a:pt x="6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3084300" y="1355525"/>
              <a:ext cx="30375" cy="29150"/>
            </a:xfrm>
            <a:custGeom>
              <a:avLst/>
              <a:gdLst/>
              <a:ahLst/>
              <a:cxnLst/>
              <a:rect l="l" t="t" r="r" b="b"/>
              <a:pathLst>
                <a:path w="1215" h="1166" extrusionOk="0">
                  <a:moveTo>
                    <a:pt x="581" y="1"/>
                  </a:moveTo>
                  <a:cubicBezTo>
                    <a:pt x="531" y="1"/>
                    <a:pt x="483" y="9"/>
                    <a:pt x="441" y="18"/>
                  </a:cubicBezTo>
                  <a:cubicBezTo>
                    <a:pt x="310" y="53"/>
                    <a:pt x="191" y="137"/>
                    <a:pt x="108" y="244"/>
                  </a:cubicBezTo>
                  <a:lnTo>
                    <a:pt x="108" y="256"/>
                  </a:lnTo>
                  <a:cubicBezTo>
                    <a:pt x="48" y="339"/>
                    <a:pt x="24" y="434"/>
                    <a:pt x="1" y="530"/>
                  </a:cubicBezTo>
                  <a:cubicBezTo>
                    <a:pt x="1" y="589"/>
                    <a:pt x="1" y="660"/>
                    <a:pt x="24" y="732"/>
                  </a:cubicBezTo>
                  <a:cubicBezTo>
                    <a:pt x="36" y="791"/>
                    <a:pt x="48" y="839"/>
                    <a:pt x="84" y="887"/>
                  </a:cubicBezTo>
                  <a:cubicBezTo>
                    <a:pt x="96" y="899"/>
                    <a:pt x="96" y="911"/>
                    <a:pt x="108" y="934"/>
                  </a:cubicBezTo>
                  <a:cubicBezTo>
                    <a:pt x="191" y="1030"/>
                    <a:pt x="286" y="1113"/>
                    <a:pt x="405" y="1137"/>
                  </a:cubicBezTo>
                  <a:cubicBezTo>
                    <a:pt x="429" y="1137"/>
                    <a:pt x="453" y="1149"/>
                    <a:pt x="465" y="1149"/>
                  </a:cubicBezTo>
                  <a:cubicBezTo>
                    <a:pt x="508" y="1159"/>
                    <a:pt x="546" y="1165"/>
                    <a:pt x="583" y="1165"/>
                  </a:cubicBezTo>
                  <a:cubicBezTo>
                    <a:pt x="629" y="1165"/>
                    <a:pt x="674" y="1156"/>
                    <a:pt x="727" y="1137"/>
                  </a:cubicBezTo>
                  <a:cubicBezTo>
                    <a:pt x="786" y="1125"/>
                    <a:pt x="822" y="1113"/>
                    <a:pt x="870" y="1077"/>
                  </a:cubicBezTo>
                  <a:cubicBezTo>
                    <a:pt x="1096" y="946"/>
                    <a:pt x="1215" y="696"/>
                    <a:pt x="1132" y="434"/>
                  </a:cubicBezTo>
                  <a:cubicBezTo>
                    <a:pt x="1108" y="339"/>
                    <a:pt x="1048" y="232"/>
                    <a:pt x="977" y="160"/>
                  </a:cubicBezTo>
                  <a:cubicBezTo>
                    <a:pt x="882" y="77"/>
                    <a:pt x="763" y="18"/>
                    <a:pt x="644" y="6"/>
                  </a:cubicBezTo>
                  <a:cubicBezTo>
                    <a:pt x="623" y="2"/>
                    <a:pt x="602" y="1"/>
                    <a:pt x="5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1937425" y="1579200"/>
              <a:ext cx="42300" cy="40575"/>
            </a:xfrm>
            <a:custGeom>
              <a:avLst/>
              <a:gdLst/>
              <a:ahLst/>
              <a:cxnLst/>
              <a:rect l="l" t="t" r="r" b="b"/>
              <a:pathLst>
                <a:path w="1692" h="1623" extrusionOk="0">
                  <a:moveTo>
                    <a:pt x="863" y="1"/>
                  </a:moveTo>
                  <a:cubicBezTo>
                    <a:pt x="799" y="1"/>
                    <a:pt x="734" y="8"/>
                    <a:pt x="668" y="24"/>
                  </a:cubicBezTo>
                  <a:lnTo>
                    <a:pt x="537" y="60"/>
                  </a:lnTo>
                  <a:cubicBezTo>
                    <a:pt x="418" y="107"/>
                    <a:pt x="322" y="179"/>
                    <a:pt x="239" y="274"/>
                  </a:cubicBezTo>
                  <a:cubicBezTo>
                    <a:pt x="72" y="465"/>
                    <a:pt x="1" y="738"/>
                    <a:pt x="72" y="1000"/>
                  </a:cubicBezTo>
                  <a:cubicBezTo>
                    <a:pt x="163" y="1363"/>
                    <a:pt x="492" y="1623"/>
                    <a:pt x="857" y="1623"/>
                  </a:cubicBezTo>
                  <a:cubicBezTo>
                    <a:pt x="924" y="1623"/>
                    <a:pt x="992" y="1614"/>
                    <a:pt x="1060" y="1596"/>
                  </a:cubicBezTo>
                  <a:cubicBezTo>
                    <a:pt x="1132" y="1584"/>
                    <a:pt x="1203" y="1548"/>
                    <a:pt x="1263" y="1524"/>
                  </a:cubicBezTo>
                  <a:cubicBezTo>
                    <a:pt x="1382" y="1453"/>
                    <a:pt x="1477" y="1358"/>
                    <a:pt x="1549" y="1250"/>
                  </a:cubicBezTo>
                  <a:cubicBezTo>
                    <a:pt x="1561" y="1238"/>
                    <a:pt x="1572" y="1215"/>
                    <a:pt x="1596" y="1191"/>
                  </a:cubicBezTo>
                  <a:cubicBezTo>
                    <a:pt x="1656" y="1096"/>
                    <a:pt x="1680" y="977"/>
                    <a:pt x="1691" y="857"/>
                  </a:cubicBezTo>
                  <a:cubicBezTo>
                    <a:pt x="1691" y="762"/>
                    <a:pt x="1691" y="691"/>
                    <a:pt x="1668" y="596"/>
                  </a:cubicBezTo>
                  <a:cubicBezTo>
                    <a:pt x="1656" y="536"/>
                    <a:pt x="1620" y="476"/>
                    <a:pt x="1596" y="417"/>
                  </a:cubicBezTo>
                  <a:cubicBezTo>
                    <a:pt x="1537" y="322"/>
                    <a:pt x="1453" y="215"/>
                    <a:pt x="1358" y="155"/>
                  </a:cubicBezTo>
                  <a:cubicBezTo>
                    <a:pt x="1209" y="59"/>
                    <a:pt x="1041" y="1"/>
                    <a:pt x="8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2435125" y="2175825"/>
              <a:ext cx="44075" cy="41075"/>
            </a:xfrm>
            <a:custGeom>
              <a:avLst/>
              <a:gdLst/>
              <a:ahLst/>
              <a:cxnLst/>
              <a:rect l="l" t="t" r="r" b="b"/>
              <a:pathLst>
                <a:path w="1763" h="1643" extrusionOk="0">
                  <a:moveTo>
                    <a:pt x="867" y="0"/>
                  </a:moveTo>
                  <a:cubicBezTo>
                    <a:pt x="796" y="0"/>
                    <a:pt x="723" y="8"/>
                    <a:pt x="655" y="31"/>
                  </a:cubicBezTo>
                  <a:cubicBezTo>
                    <a:pt x="643" y="31"/>
                    <a:pt x="643" y="31"/>
                    <a:pt x="631" y="43"/>
                  </a:cubicBezTo>
                  <a:cubicBezTo>
                    <a:pt x="583" y="55"/>
                    <a:pt x="524" y="67"/>
                    <a:pt x="476" y="102"/>
                  </a:cubicBezTo>
                  <a:cubicBezTo>
                    <a:pt x="369" y="162"/>
                    <a:pt x="274" y="233"/>
                    <a:pt x="191" y="341"/>
                  </a:cubicBezTo>
                  <a:cubicBezTo>
                    <a:pt x="60" y="531"/>
                    <a:pt x="0" y="769"/>
                    <a:pt x="60" y="1019"/>
                  </a:cubicBezTo>
                  <a:cubicBezTo>
                    <a:pt x="150" y="1390"/>
                    <a:pt x="484" y="1642"/>
                    <a:pt x="843" y="1642"/>
                  </a:cubicBezTo>
                  <a:cubicBezTo>
                    <a:pt x="911" y="1642"/>
                    <a:pt x="980" y="1633"/>
                    <a:pt x="1048" y="1615"/>
                  </a:cubicBezTo>
                  <a:cubicBezTo>
                    <a:pt x="1476" y="1519"/>
                    <a:pt x="1762" y="1067"/>
                    <a:pt x="1643" y="638"/>
                  </a:cubicBezTo>
                  <a:cubicBezTo>
                    <a:pt x="1607" y="519"/>
                    <a:pt x="1548" y="400"/>
                    <a:pt x="1476" y="305"/>
                  </a:cubicBezTo>
                  <a:cubicBezTo>
                    <a:pt x="1381" y="210"/>
                    <a:pt x="1298" y="126"/>
                    <a:pt x="1179" y="67"/>
                  </a:cubicBezTo>
                  <a:cubicBezTo>
                    <a:pt x="1119" y="43"/>
                    <a:pt x="1048" y="31"/>
                    <a:pt x="988" y="7"/>
                  </a:cubicBezTo>
                  <a:cubicBezTo>
                    <a:pt x="949" y="3"/>
                    <a:pt x="908" y="0"/>
                    <a:pt x="8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874500" y="1324400"/>
              <a:ext cx="61050" cy="39475"/>
            </a:xfrm>
            <a:custGeom>
              <a:avLst/>
              <a:gdLst/>
              <a:ahLst/>
              <a:cxnLst/>
              <a:rect l="l" t="t" r="r" b="b"/>
              <a:pathLst>
                <a:path w="2442" h="1579" extrusionOk="0">
                  <a:moveTo>
                    <a:pt x="120" y="0"/>
                  </a:moveTo>
                  <a:cubicBezTo>
                    <a:pt x="12" y="215"/>
                    <a:pt x="1" y="465"/>
                    <a:pt x="60" y="715"/>
                  </a:cubicBezTo>
                  <a:cubicBezTo>
                    <a:pt x="182" y="1234"/>
                    <a:pt x="670" y="1579"/>
                    <a:pt x="1188" y="1579"/>
                  </a:cubicBezTo>
                  <a:cubicBezTo>
                    <a:pt x="1276" y="1579"/>
                    <a:pt x="1365" y="1569"/>
                    <a:pt x="1453" y="1548"/>
                  </a:cubicBezTo>
                  <a:cubicBezTo>
                    <a:pt x="2060" y="1394"/>
                    <a:pt x="2441" y="762"/>
                    <a:pt x="2287" y="143"/>
                  </a:cubicBezTo>
                  <a:cubicBezTo>
                    <a:pt x="2275" y="108"/>
                    <a:pt x="2263" y="48"/>
                    <a:pt x="223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87100" y="1615750"/>
              <a:ext cx="48250" cy="45975"/>
            </a:xfrm>
            <a:custGeom>
              <a:avLst/>
              <a:gdLst/>
              <a:ahLst/>
              <a:cxnLst/>
              <a:rect l="l" t="t" r="r" b="b"/>
              <a:pathLst>
                <a:path w="1930" h="1839" extrusionOk="0">
                  <a:moveTo>
                    <a:pt x="912" y="0"/>
                  </a:moveTo>
                  <a:cubicBezTo>
                    <a:pt x="839" y="0"/>
                    <a:pt x="765" y="9"/>
                    <a:pt x="691" y="26"/>
                  </a:cubicBezTo>
                  <a:cubicBezTo>
                    <a:pt x="679" y="26"/>
                    <a:pt x="655" y="50"/>
                    <a:pt x="632" y="50"/>
                  </a:cubicBezTo>
                  <a:cubicBezTo>
                    <a:pt x="513" y="86"/>
                    <a:pt x="417" y="146"/>
                    <a:pt x="322" y="229"/>
                  </a:cubicBezTo>
                  <a:cubicBezTo>
                    <a:pt x="155" y="372"/>
                    <a:pt x="36" y="586"/>
                    <a:pt x="13" y="800"/>
                  </a:cubicBezTo>
                  <a:cubicBezTo>
                    <a:pt x="1" y="908"/>
                    <a:pt x="1" y="1027"/>
                    <a:pt x="24" y="1146"/>
                  </a:cubicBezTo>
                  <a:cubicBezTo>
                    <a:pt x="24" y="1158"/>
                    <a:pt x="24" y="1158"/>
                    <a:pt x="36" y="1181"/>
                  </a:cubicBezTo>
                  <a:cubicBezTo>
                    <a:pt x="158" y="1566"/>
                    <a:pt x="529" y="1839"/>
                    <a:pt x="930" y="1839"/>
                  </a:cubicBezTo>
                  <a:cubicBezTo>
                    <a:pt x="1001" y="1839"/>
                    <a:pt x="1072" y="1830"/>
                    <a:pt x="1144" y="1812"/>
                  </a:cubicBezTo>
                  <a:cubicBezTo>
                    <a:pt x="1620" y="1693"/>
                    <a:pt x="1929" y="1193"/>
                    <a:pt x="1810" y="705"/>
                  </a:cubicBezTo>
                  <a:cubicBezTo>
                    <a:pt x="1699" y="279"/>
                    <a:pt x="1328" y="0"/>
                    <a:pt x="91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480650" y="1385525"/>
              <a:ext cx="17900" cy="16475"/>
            </a:xfrm>
            <a:custGeom>
              <a:avLst/>
              <a:gdLst/>
              <a:ahLst/>
              <a:cxnLst/>
              <a:rect l="l" t="t" r="r" b="b"/>
              <a:pathLst>
                <a:path w="716" h="659" extrusionOk="0">
                  <a:moveTo>
                    <a:pt x="365" y="1"/>
                  </a:moveTo>
                  <a:cubicBezTo>
                    <a:pt x="342" y="1"/>
                    <a:pt x="320" y="3"/>
                    <a:pt x="298" y="8"/>
                  </a:cubicBezTo>
                  <a:cubicBezTo>
                    <a:pt x="239" y="32"/>
                    <a:pt x="191" y="56"/>
                    <a:pt x="144" y="92"/>
                  </a:cubicBezTo>
                  <a:cubicBezTo>
                    <a:pt x="84" y="103"/>
                    <a:pt x="72" y="127"/>
                    <a:pt x="60" y="163"/>
                  </a:cubicBezTo>
                  <a:cubicBezTo>
                    <a:pt x="13" y="234"/>
                    <a:pt x="1" y="330"/>
                    <a:pt x="25" y="413"/>
                  </a:cubicBezTo>
                  <a:cubicBezTo>
                    <a:pt x="25" y="425"/>
                    <a:pt x="48" y="437"/>
                    <a:pt x="48" y="461"/>
                  </a:cubicBezTo>
                  <a:cubicBezTo>
                    <a:pt x="99" y="573"/>
                    <a:pt x="203" y="659"/>
                    <a:pt x="336" y="659"/>
                  </a:cubicBezTo>
                  <a:cubicBezTo>
                    <a:pt x="358" y="659"/>
                    <a:pt x="382" y="656"/>
                    <a:pt x="406" y="651"/>
                  </a:cubicBezTo>
                  <a:lnTo>
                    <a:pt x="441" y="651"/>
                  </a:lnTo>
                  <a:cubicBezTo>
                    <a:pt x="620" y="603"/>
                    <a:pt x="715" y="449"/>
                    <a:pt x="703" y="282"/>
                  </a:cubicBezTo>
                  <a:lnTo>
                    <a:pt x="703" y="246"/>
                  </a:lnTo>
                  <a:cubicBezTo>
                    <a:pt x="652" y="93"/>
                    <a:pt x="504" y="1"/>
                    <a:pt x="3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1565650" y="1378450"/>
              <a:ext cx="45875" cy="41525"/>
            </a:xfrm>
            <a:custGeom>
              <a:avLst/>
              <a:gdLst/>
              <a:ahLst/>
              <a:cxnLst/>
              <a:rect l="l" t="t" r="r" b="b"/>
              <a:pathLst>
                <a:path w="1835" h="1661" extrusionOk="0">
                  <a:moveTo>
                    <a:pt x="929" y="1"/>
                  </a:moveTo>
                  <a:cubicBezTo>
                    <a:pt x="856" y="1"/>
                    <a:pt x="787" y="10"/>
                    <a:pt x="715" y="29"/>
                  </a:cubicBezTo>
                  <a:cubicBezTo>
                    <a:pt x="275" y="124"/>
                    <a:pt x="1" y="589"/>
                    <a:pt x="120" y="1041"/>
                  </a:cubicBezTo>
                  <a:cubicBezTo>
                    <a:pt x="120" y="1065"/>
                    <a:pt x="132" y="1089"/>
                    <a:pt x="156" y="1113"/>
                  </a:cubicBezTo>
                  <a:cubicBezTo>
                    <a:pt x="191" y="1232"/>
                    <a:pt x="275" y="1351"/>
                    <a:pt x="358" y="1422"/>
                  </a:cubicBezTo>
                  <a:cubicBezTo>
                    <a:pt x="516" y="1570"/>
                    <a:pt x="730" y="1661"/>
                    <a:pt x="948" y="1661"/>
                  </a:cubicBezTo>
                  <a:cubicBezTo>
                    <a:pt x="993" y="1661"/>
                    <a:pt x="1039" y="1657"/>
                    <a:pt x="1084" y="1648"/>
                  </a:cubicBezTo>
                  <a:cubicBezTo>
                    <a:pt x="1108" y="1648"/>
                    <a:pt x="1120" y="1648"/>
                    <a:pt x="1144" y="1637"/>
                  </a:cubicBezTo>
                  <a:cubicBezTo>
                    <a:pt x="1251" y="1601"/>
                    <a:pt x="1334" y="1565"/>
                    <a:pt x="1430" y="1506"/>
                  </a:cubicBezTo>
                  <a:cubicBezTo>
                    <a:pt x="1692" y="1303"/>
                    <a:pt x="1834" y="970"/>
                    <a:pt x="1751" y="625"/>
                  </a:cubicBezTo>
                  <a:cubicBezTo>
                    <a:pt x="1715" y="422"/>
                    <a:pt x="1608" y="279"/>
                    <a:pt x="1453" y="172"/>
                  </a:cubicBezTo>
                  <a:cubicBezTo>
                    <a:pt x="1358" y="101"/>
                    <a:pt x="1239" y="41"/>
                    <a:pt x="1120" y="17"/>
                  </a:cubicBezTo>
                  <a:cubicBezTo>
                    <a:pt x="1050" y="7"/>
                    <a:pt x="988" y="1"/>
                    <a:pt x="92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11"/>
          <p:cNvGrpSpPr/>
          <p:nvPr/>
        </p:nvGrpSpPr>
        <p:grpSpPr>
          <a:xfrm flipH="1">
            <a:off x="87" y="-12"/>
            <a:ext cx="4037062" cy="1568292"/>
            <a:chOff x="874500" y="1324100"/>
            <a:chExt cx="2298225" cy="892800"/>
          </a:xfrm>
        </p:grpSpPr>
        <p:sp>
          <p:nvSpPr>
            <p:cNvPr id="1358" name="Google Shape;1358;p11"/>
            <p:cNvSpPr/>
            <p:nvPr/>
          </p:nvSpPr>
          <p:spPr>
            <a:xfrm>
              <a:off x="3108700" y="1324100"/>
              <a:ext cx="64025" cy="42300"/>
            </a:xfrm>
            <a:custGeom>
              <a:avLst/>
              <a:gdLst/>
              <a:ahLst/>
              <a:cxnLst/>
              <a:rect l="l" t="t" r="r" b="b"/>
              <a:pathLst>
                <a:path w="2561" h="1692" extrusionOk="0">
                  <a:moveTo>
                    <a:pt x="1918" y="1"/>
                  </a:moveTo>
                  <a:lnTo>
                    <a:pt x="1918" y="12"/>
                  </a:lnTo>
                  <a:lnTo>
                    <a:pt x="25" y="1334"/>
                  </a:lnTo>
                  <a:lnTo>
                    <a:pt x="1" y="1417"/>
                  </a:lnTo>
                  <a:cubicBezTo>
                    <a:pt x="72" y="1489"/>
                    <a:pt x="132" y="1572"/>
                    <a:pt x="156" y="1691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3100375" y="1324400"/>
              <a:ext cx="24425" cy="35450"/>
            </a:xfrm>
            <a:custGeom>
              <a:avLst/>
              <a:gdLst/>
              <a:ahLst/>
              <a:cxnLst/>
              <a:rect l="l" t="t" r="r" b="b"/>
              <a:pathLst>
                <a:path w="977" h="1418" extrusionOk="0">
                  <a:moveTo>
                    <a:pt x="572" y="0"/>
                  </a:moveTo>
                  <a:lnTo>
                    <a:pt x="1" y="1263"/>
                  </a:lnTo>
                  <a:cubicBezTo>
                    <a:pt x="120" y="1286"/>
                    <a:pt x="239" y="1346"/>
                    <a:pt x="334" y="1417"/>
                  </a:cubicBezTo>
                  <a:lnTo>
                    <a:pt x="358" y="1346"/>
                  </a:lnTo>
                  <a:lnTo>
                    <a:pt x="977" y="12"/>
                  </a:lnTo>
                  <a:lnTo>
                    <a:pt x="572" y="1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2658050" y="1324100"/>
              <a:ext cx="77725" cy="101225"/>
            </a:xfrm>
            <a:custGeom>
              <a:avLst/>
              <a:gdLst/>
              <a:ahLst/>
              <a:cxnLst/>
              <a:rect l="l" t="t" r="r" b="b"/>
              <a:pathLst>
                <a:path w="3109" h="4049" extrusionOk="0">
                  <a:moveTo>
                    <a:pt x="2668" y="1"/>
                  </a:moveTo>
                  <a:lnTo>
                    <a:pt x="1" y="3834"/>
                  </a:lnTo>
                  <a:cubicBezTo>
                    <a:pt x="120" y="3894"/>
                    <a:pt x="227" y="3953"/>
                    <a:pt x="298" y="4049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3039950" y="1324100"/>
              <a:ext cx="46750" cy="37525"/>
            </a:xfrm>
            <a:custGeom>
              <a:avLst/>
              <a:gdLst/>
              <a:ahLst/>
              <a:cxnLst/>
              <a:rect l="l" t="t" r="r" b="b"/>
              <a:pathLst>
                <a:path w="1870" h="1501" extrusionOk="0">
                  <a:moveTo>
                    <a:pt x="1" y="1"/>
                  </a:moveTo>
                  <a:lnTo>
                    <a:pt x="1" y="12"/>
                  </a:lnTo>
                  <a:lnTo>
                    <a:pt x="1144" y="1239"/>
                  </a:lnTo>
                  <a:lnTo>
                    <a:pt x="1870" y="1501"/>
                  </a:lnTo>
                  <a:lnTo>
                    <a:pt x="1870" y="1489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3095625" y="1382750"/>
              <a:ext cx="10725" cy="6125"/>
            </a:xfrm>
            <a:custGeom>
              <a:avLst/>
              <a:gdLst/>
              <a:ahLst/>
              <a:cxnLst/>
              <a:rect l="l" t="t" r="r" b="b"/>
              <a:pathLst>
                <a:path w="429" h="245" extrusionOk="0">
                  <a:moveTo>
                    <a:pt x="405" y="0"/>
                  </a:moveTo>
                  <a:lnTo>
                    <a:pt x="405" y="0"/>
                  </a:lnTo>
                  <a:cubicBezTo>
                    <a:pt x="357" y="36"/>
                    <a:pt x="298" y="48"/>
                    <a:pt x="250" y="60"/>
                  </a:cubicBezTo>
                  <a:cubicBezTo>
                    <a:pt x="214" y="72"/>
                    <a:pt x="176" y="78"/>
                    <a:pt x="134" y="78"/>
                  </a:cubicBezTo>
                  <a:cubicBezTo>
                    <a:pt x="92" y="78"/>
                    <a:pt x="48" y="72"/>
                    <a:pt x="0" y="60"/>
                  </a:cubicBezTo>
                  <a:lnTo>
                    <a:pt x="0" y="60"/>
                  </a:lnTo>
                  <a:lnTo>
                    <a:pt x="107" y="179"/>
                  </a:lnTo>
                  <a:cubicBezTo>
                    <a:pt x="139" y="224"/>
                    <a:pt x="189" y="245"/>
                    <a:pt x="239" y="245"/>
                  </a:cubicBezTo>
                  <a:cubicBezTo>
                    <a:pt x="282" y="245"/>
                    <a:pt x="324" y="230"/>
                    <a:pt x="357" y="203"/>
                  </a:cubicBezTo>
                  <a:cubicBezTo>
                    <a:pt x="417" y="155"/>
                    <a:pt x="429" y="60"/>
                    <a:pt x="40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2519350" y="1324100"/>
              <a:ext cx="119375" cy="105400"/>
            </a:xfrm>
            <a:custGeom>
              <a:avLst/>
              <a:gdLst/>
              <a:ahLst/>
              <a:cxnLst/>
              <a:rect l="l" t="t" r="r" b="b"/>
              <a:pathLst>
                <a:path w="4775" h="4216" extrusionOk="0">
                  <a:moveTo>
                    <a:pt x="1" y="1"/>
                  </a:moveTo>
                  <a:lnTo>
                    <a:pt x="4477" y="4180"/>
                  </a:lnTo>
                  <a:lnTo>
                    <a:pt x="4549" y="4215"/>
                  </a:lnTo>
                  <a:cubicBezTo>
                    <a:pt x="4608" y="4108"/>
                    <a:pt x="4692" y="4037"/>
                    <a:pt x="4775" y="3953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2959575" y="1324400"/>
              <a:ext cx="127425" cy="44675"/>
            </a:xfrm>
            <a:custGeom>
              <a:avLst/>
              <a:gdLst/>
              <a:ahLst/>
              <a:cxnLst/>
              <a:rect l="l" t="t" r="r" b="b"/>
              <a:pathLst>
                <a:path w="5097" h="1787" extrusionOk="0">
                  <a:moveTo>
                    <a:pt x="1" y="0"/>
                  </a:moveTo>
                  <a:lnTo>
                    <a:pt x="4847" y="1786"/>
                  </a:lnTo>
                  <a:lnTo>
                    <a:pt x="5001" y="1763"/>
                  </a:lnTo>
                  <a:cubicBezTo>
                    <a:pt x="5013" y="1655"/>
                    <a:pt x="5037" y="1560"/>
                    <a:pt x="5097" y="1489"/>
                  </a:cubicBezTo>
                  <a:lnTo>
                    <a:pt x="4370" y="1227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2669975" y="1368450"/>
              <a:ext cx="416425" cy="72950"/>
            </a:xfrm>
            <a:custGeom>
              <a:avLst/>
              <a:gdLst/>
              <a:ahLst/>
              <a:cxnLst/>
              <a:rect l="l" t="t" r="r" b="b"/>
              <a:pathLst>
                <a:path w="16657" h="2918" extrusionOk="0">
                  <a:moveTo>
                    <a:pt x="16585" y="1"/>
                  </a:moveTo>
                  <a:lnTo>
                    <a:pt x="16419" y="24"/>
                  </a:lnTo>
                  <a:lnTo>
                    <a:pt x="0" y="2560"/>
                  </a:lnTo>
                  <a:cubicBezTo>
                    <a:pt x="12" y="2584"/>
                    <a:pt x="12" y="2620"/>
                    <a:pt x="36" y="2644"/>
                  </a:cubicBezTo>
                  <a:cubicBezTo>
                    <a:pt x="60" y="2739"/>
                    <a:pt x="60" y="2822"/>
                    <a:pt x="60" y="2918"/>
                  </a:cubicBezTo>
                  <a:lnTo>
                    <a:pt x="16657" y="358"/>
                  </a:lnTo>
                  <a:cubicBezTo>
                    <a:pt x="16621" y="310"/>
                    <a:pt x="16609" y="251"/>
                    <a:pt x="16597" y="203"/>
                  </a:cubicBezTo>
                  <a:cubicBezTo>
                    <a:pt x="16585" y="132"/>
                    <a:pt x="16585" y="72"/>
                    <a:pt x="16585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2464575" y="1378875"/>
              <a:ext cx="629275" cy="804275"/>
            </a:xfrm>
            <a:custGeom>
              <a:avLst/>
              <a:gdLst/>
              <a:ahLst/>
              <a:cxnLst/>
              <a:rect l="l" t="t" r="r" b="b"/>
              <a:pathLst>
                <a:path w="25171" h="32171" extrusionOk="0">
                  <a:moveTo>
                    <a:pt x="24885" y="0"/>
                  </a:moveTo>
                  <a:lnTo>
                    <a:pt x="1" y="31945"/>
                  </a:lnTo>
                  <a:cubicBezTo>
                    <a:pt x="108" y="31992"/>
                    <a:pt x="203" y="32064"/>
                    <a:pt x="287" y="32171"/>
                  </a:cubicBezTo>
                  <a:lnTo>
                    <a:pt x="25171" y="203"/>
                  </a:lnTo>
                  <a:cubicBezTo>
                    <a:pt x="25063" y="155"/>
                    <a:pt x="24956" y="84"/>
                    <a:pt x="24885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2489575" y="1454775"/>
              <a:ext cx="155400" cy="285775"/>
            </a:xfrm>
            <a:custGeom>
              <a:avLst/>
              <a:gdLst/>
              <a:ahLst/>
              <a:cxnLst/>
              <a:rect l="l" t="t" r="r" b="b"/>
              <a:pathLst>
                <a:path w="6216" h="11431" extrusionOk="0">
                  <a:moveTo>
                    <a:pt x="5906" y="0"/>
                  </a:moveTo>
                  <a:lnTo>
                    <a:pt x="1" y="11264"/>
                  </a:lnTo>
                  <a:cubicBezTo>
                    <a:pt x="120" y="11311"/>
                    <a:pt x="227" y="11371"/>
                    <a:pt x="322" y="11430"/>
                  </a:cubicBezTo>
                  <a:lnTo>
                    <a:pt x="6216" y="179"/>
                  </a:lnTo>
                  <a:cubicBezTo>
                    <a:pt x="6097" y="143"/>
                    <a:pt x="6002" y="84"/>
                    <a:pt x="590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2481850" y="1387200"/>
              <a:ext cx="1500" cy="2400"/>
            </a:xfrm>
            <a:custGeom>
              <a:avLst/>
              <a:gdLst/>
              <a:ahLst/>
              <a:cxnLst/>
              <a:rect l="l" t="t" r="r" b="b"/>
              <a:pathLst>
                <a:path w="60" h="96" extrusionOk="0">
                  <a:moveTo>
                    <a:pt x="0" y="1"/>
                  </a:moveTo>
                  <a:lnTo>
                    <a:pt x="0" y="96"/>
                  </a:lnTo>
                  <a:cubicBezTo>
                    <a:pt x="24" y="60"/>
                    <a:pt x="36" y="36"/>
                    <a:pt x="6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2482450" y="1324400"/>
              <a:ext cx="12225" cy="56575"/>
            </a:xfrm>
            <a:custGeom>
              <a:avLst/>
              <a:gdLst/>
              <a:ahLst/>
              <a:cxnLst/>
              <a:rect l="l" t="t" r="r" b="b"/>
              <a:pathLst>
                <a:path w="489" h="2263" extrusionOk="0">
                  <a:moveTo>
                    <a:pt x="131" y="0"/>
                  </a:moveTo>
                  <a:lnTo>
                    <a:pt x="0" y="2132"/>
                  </a:lnTo>
                  <a:lnTo>
                    <a:pt x="357" y="2263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2461300" y="1397025"/>
              <a:ext cx="28600" cy="338450"/>
            </a:xfrm>
            <a:custGeom>
              <a:avLst/>
              <a:gdLst/>
              <a:ahLst/>
              <a:cxnLst/>
              <a:rect l="l" t="t" r="r" b="b"/>
              <a:pathLst>
                <a:path w="1144" h="13538" extrusionOk="0">
                  <a:moveTo>
                    <a:pt x="799" y="1"/>
                  </a:moveTo>
                  <a:lnTo>
                    <a:pt x="1" y="13455"/>
                  </a:lnTo>
                  <a:cubicBezTo>
                    <a:pt x="1" y="13478"/>
                    <a:pt x="1" y="13514"/>
                    <a:pt x="13" y="13538"/>
                  </a:cubicBezTo>
                  <a:cubicBezTo>
                    <a:pt x="60" y="13526"/>
                    <a:pt x="84" y="13514"/>
                    <a:pt x="132" y="13514"/>
                  </a:cubicBezTo>
                  <a:lnTo>
                    <a:pt x="358" y="13467"/>
                  </a:lnTo>
                  <a:lnTo>
                    <a:pt x="1144" y="203"/>
                  </a:lnTo>
                  <a:lnTo>
                    <a:pt x="1144" y="203"/>
                  </a:lnTo>
                  <a:cubicBezTo>
                    <a:pt x="1129" y="206"/>
                    <a:pt x="1114" y="207"/>
                    <a:pt x="1098" y="207"/>
                  </a:cubicBezTo>
                  <a:cubicBezTo>
                    <a:pt x="979" y="207"/>
                    <a:pt x="851" y="127"/>
                    <a:pt x="799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2299675" y="1324400"/>
              <a:ext cx="333400" cy="114025"/>
            </a:xfrm>
            <a:custGeom>
              <a:avLst/>
              <a:gdLst/>
              <a:ahLst/>
              <a:cxnLst/>
              <a:rect l="l" t="t" r="r" b="b"/>
              <a:pathLst>
                <a:path w="13336" h="4561" extrusionOk="0">
                  <a:moveTo>
                    <a:pt x="36" y="0"/>
                  </a:moveTo>
                  <a:lnTo>
                    <a:pt x="1" y="24"/>
                  </a:lnTo>
                  <a:lnTo>
                    <a:pt x="7299" y="2513"/>
                  </a:lnTo>
                  <a:lnTo>
                    <a:pt x="7359" y="2537"/>
                  </a:lnTo>
                  <a:cubicBezTo>
                    <a:pt x="7394" y="2501"/>
                    <a:pt x="7442" y="2477"/>
                    <a:pt x="7502" y="2453"/>
                  </a:cubicBezTo>
                  <a:cubicBezTo>
                    <a:pt x="7522" y="2451"/>
                    <a:pt x="7542" y="2449"/>
                    <a:pt x="7561" y="2449"/>
                  </a:cubicBezTo>
                  <a:cubicBezTo>
                    <a:pt x="7719" y="2449"/>
                    <a:pt x="7864" y="2533"/>
                    <a:pt x="7906" y="2691"/>
                  </a:cubicBezTo>
                  <a:lnTo>
                    <a:pt x="7906" y="2727"/>
                  </a:lnTo>
                  <a:lnTo>
                    <a:pt x="13240" y="4561"/>
                  </a:lnTo>
                  <a:cubicBezTo>
                    <a:pt x="13240" y="4430"/>
                    <a:pt x="13276" y="4322"/>
                    <a:pt x="13336" y="4215"/>
                  </a:cubicBezTo>
                  <a:lnTo>
                    <a:pt x="13264" y="4180"/>
                  </a:lnTo>
                  <a:lnTo>
                    <a:pt x="7668" y="2263"/>
                  </a:lnTo>
                  <a:lnTo>
                    <a:pt x="7311" y="2144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2163950" y="1324400"/>
              <a:ext cx="136950" cy="109550"/>
            </a:xfrm>
            <a:custGeom>
              <a:avLst/>
              <a:gdLst/>
              <a:ahLst/>
              <a:cxnLst/>
              <a:rect l="l" t="t" r="r" b="b"/>
              <a:pathLst>
                <a:path w="5478" h="4382" extrusionOk="0">
                  <a:moveTo>
                    <a:pt x="4918" y="0"/>
                  </a:moveTo>
                  <a:lnTo>
                    <a:pt x="0" y="4025"/>
                  </a:lnTo>
                  <a:lnTo>
                    <a:pt x="131" y="4382"/>
                  </a:lnTo>
                  <a:lnTo>
                    <a:pt x="5454" y="12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1971375" y="1430950"/>
              <a:ext cx="188425" cy="158400"/>
            </a:xfrm>
            <a:custGeom>
              <a:avLst/>
              <a:gdLst/>
              <a:ahLst/>
              <a:cxnLst/>
              <a:rect l="l" t="t" r="r" b="b"/>
              <a:pathLst>
                <a:path w="7537" h="6336" extrusionOk="0">
                  <a:moveTo>
                    <a:pt x="7406" y="1"/>
                  </a:moveTo>
                  <a:lnTo>
                    <a:pt x="0" y="6073"/>
                  </a:lnTo>
                  <a:cubicBezTo>
                    <a:pt x="95" y="6145"/>
                    <a:pt x="179" y="6228"/>
                    <a:pt x="238" y="6335"/>
                  </a:cubicBezTo>
                  <a:lnTo>
                    <a:pt x="7537" y="358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2269925" y="1742600"/>
              <a:ext cx="5075" cy="3000"/>
            </a:xfrm>
            <a:custGeom>
              <a:avLst/>
              <a:gdLst/>
              <a:ahLst/>
              <a:cxnLst/>
              <a:rect l="l" t="t" r="r" b="b"/>
              <a:pathLst>
                <a:path w="203" h="120" extrusionOk="0">
                  <a:moveTo>
                    <a:pt x="143" y="1"/>
                  </a:moveTo>
                  <a:cubicBezTo>
                    <a:pt x="95" y="1"/>
                    <a:pt x="48" y="1"/>
                    <a:pt x="0" y="13"/>
                  </a:cubicBezTo>
                  <a:cubicBezTo>
                    <a:pt x="36" y="96"/>
                    <a:pt x="107" y="120"/>
                    <a:pt x="202" y="120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2117800" y="1324100"/>
              <a:ext cx="141425" cy="365850"/>
            </a:xfrm>
            <a:custGeom>
              <a:avLst/>
              <a:gdLst/>
              <a:ahLst/>
              <a:cxnLst/>
              <a:rect l="l" t="t" r="r" b="b"/>
              <a:pathLst>
                <a:path w="5657" h="14634" extrusionOk="0">
                  <a:moveTo>
                    <a:pt x="1" y="1"/>
                  </a:moveTo>
                  <a:lnTo>
                    <a:pt x="1549" y="4275"/>
                  </a:lnTo>
                  <a:lnTo>
                    <a:pt x="1680" y="4632"/>
                  </a:lnTo>
                  <a:lnTo>
                    <a:pt x="5335" y="14633"/>
                  </a:lnTo>
                  <a:cubicBezTo>
                    <a:pt x="5430" y="14574"/>
                    <a:pt x="5537" y="14514"/>
                    <a:pt x="5656" y="14479"/>
                  </a:cubicBezTo>
                  <a:lnTo>
                    <a:pt x="1977" y="4370"/>
                  </a:lnTo>
                  <a:lnTo>
                    <a:pt x="1846" y="4013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2450600" y="1814350"/>
              <a:ext cx="27100" cy="362275"/>
            </a:xfrm>
            <a:custGeom>
              <a:avLst/>
              <a:gdLst/>
              <a:ahLst/>
              <a:cxnLst/>
              <a:rect l="l" t="t" r="r" b="b"/>
              <a:pathLst>
                <a:path w="1084" h="14491" extrusionOk="0">
                  <a:moveTo>
                    <a:pt x="726" y="0"/>
                  </a:moveTo>
                  <a:lnTo>
                    <a:pt x="0" y="14490"/>
                  </a:lnTo>
                  <a:cubicBezTo>
                    <a:pt x="12" y="14490"/>
                    <a:pt x="12" y="14490"/>
                    <a:pt x="24" y="14466"/>
                  </a:cubicBezTo>
                  <a:cubicBezTo>
                    <a:pt x="87" y="14452"/>
                    <a:pt x="154" y="14446"/>
                    <a:pt x="220" y="14446"/>
                  </a:cubicBezTo>
                  <a:cubicBezTo>
                    <a:pt x="267" y="14446"/>
                    <a:pt x="313" y="14449"/>
                    <a:pt x="357" y="14454"/>
                  </a:cubicBezTo>
                  <a:lnTo>
                    <a:pt x="1084" y="0"/>
                  </a:lnTo>
                  <a:lnTo>
                    <a:pt x="1084" y="0"/>
                  </a:lnTo>
                  <a:cubicBezTo>
                    <a:pt x="1030" y="16"/>
                    <a:pt x="976" y="23"/>
                    <a:pt x="922" y="23"/>
                  </a:cubicBezTo>
                  <a:cubicBezTo>
                    <a:pt x="857" y="23"/>
                    <a:pt x="792" y="13"/>
                    <a:pt x="726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2273475" y="1738150"/>
              <a:ext cx="176850" cy="439950"/>
            </a:xfrm>
            <a:custGeom>
              <a:avLst/>
              <a:gdLst/>
              <a:ahLst/>
              <a:cxnLst/>
              <a:rect l="l" t="t" r="r" b="b"/>
              <a:pathLst>
                <a:path w="7074" h="17598" extrusionOk="0">
                  <a:moveTo>
                    <a:pt x="334" y="0"/>
                  </a:moveTo>
                  <a:cubicBezTo>
                    <a:pt x="239" y="72"/>
                    <a:pt x="132" y="131"/>
                    <a:pt x="1" y="167"/>
                  </a:cubicBezTo>
                  <a:lnTo>
                    <a:pt x="37" y="286"/>
                  </a:lnTo>
                  <a:lnTo>
                    <a:pt x="6514" y="17097"/>
                  </a:lnTo>
                  <a:lnTo>
                    <a:pt x="6930" y="17598"/>
                  </a:lnTo>
                  <a:cubicBezTo>
                    <a:pt x="6978" y="17562"/>
                    <a:pt x="7014" y="17550"/>
                    <a:pt x="7073" y="17538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2293425" y="1714325"/>
              <a:ext cx="141725" cy="60150"/>
            </a:xfrm>
            <a:custGeom>
              <a:avLst/>
              <a:gdLst/>
              <a:ahLst/>
              <a:cxnLst/>
              <a:rect l="l" t="t" r="r" b="b"/>
              <a:pathLst>
                <a:path w="5669" h="2406" extrusionOk="0">
                  <a:moveTo>
                    <a:pt x="60" y="1"/>
                  </a:moveTo>
                  <a:cubicBezTo>
                    <a:pt x="60" y="120"/>
                    <a:pt x="48" y="251"/>
                    <a:pt x="1" y="370"/>
                  </a:cubicBezTo>
                  <a:lnTo>
                    <a:pt x="5620" y="2406"/>
                  </a:lnTo>
                  <a:cubicBezTo>
                    <a:pt x="5620" y="2287"/>
                    <a:pt x="5644" y="2156"/>
                    <a:pt x="5668" y="20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1976725" y="1600625"/>
              <a:ext cx="267625" cy="103300"/>
            </a:xfrm>
            <a:custGeom>
              <a:avLst/>
              <a:gdLst/>
              <a:ahLst/>
              <a:cxnLst/>
              <a:rect l="l" t="t" r="r" b="b"/>
              <a:pathLst>
                <a:path w="10705" h="4132" extrusionOk="0">
                  <a:moveTo>
                    <a:pt x="108" y="0"/>
                  </a:moveTo>
                  <a:cubicBezTo>
                    <a:pt x="108" y="120"/>
                    <a:pt x="60" y="239"/>
                    <a:pt x="0" y="334"/>
                  </a:cubicBezTo>
                  <a:lnTo>
                    <a:pt x="10490" y="4132"/>
                  </a:lnTo>
                  <a:cubicBezTo>
                    <a:pt x="10561" y="4013"/>
                    <a:pt x="10621" y="3906"/>
                    <a:pt x="10704" y="382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1969275" y="1610450"/>
              <a:ext cx="477475" cy="573900"/>
            </a:xfrm>
            <a:custGeom>
              <a:avLst/>
              <a:gdLst/>
              <a:ahLst/>
              <a:cxnLst/>
              <a:rect l="l" t="t" r="r" b="b"/>
              <a:pathLst>
                <a:path w="19099" h="22956" extrusionOk="0">
                  <a:moveTo>
                    <a:pt x="275" y="0"/>
                  </a:moveTo>
                  <a:cubicBezTo>
                    <a:pt x="203" y="108"/>
                    <a:pt x="108" y="179"/>
                    <a:pt x="1" y="262"/>
                  </a:cubicBezTo>
                  <a:lnTo>
                    <a:pt x="18825" y="22956"/>
                  </a:lnTo>
                  <a:cubicBezTo>
                    <a:pt x="18896" y="22848"/>
                    <a:pt x="18991" y="22777"/>
                    <a:pt x="19098" y="22717"/>
                  </a:cubicBezTo>
                  <a:lnTo>
                    <a:pt x="18682" y="2222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1726400" y="1324400"/>
              <a:ext cx="224450" cy="261075"/>
            </a:xfrm>
            <a:custGeom>
              <a:avLst/>
              <a:gdLst/>
              <a:ahLst/>
              <a:cxnLst/>
              <a:rect l="l" t="t" r="r" b="b"/>
              <a:pathLst>
                <a:path w="8978" h="10443" extrusionOk="0">
                  <a:moveTo>
                    <a:pt x="0" y="0"/>
                  </a:moveTo>
                  <a:lnTo>
                    <a:pt x="8680" y="10442"/>
                  </a:lnTo>
                  <a:cubicBezTo>
                    <a:pt x="8763" y="10359"/>
                    <a:pt x="8870" y="10287"/>
                    <a:pt x="8978" y="1024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1592450" y="1416675"/>
              <a:ext cx="110450" cy="205100"/>
            </a:xfrm>
            <a:custGeom>
              <a:avLst/>
              <a:gdLst/>
              <a:ahLst/>
              <a:cxnLst/>
              <a:rect l="l" t="t" r="r" b="b"/>
              <a:pathLst>
                <a:path w="4418" h="8204" extrusionOk="0">
                  <a:moveTo>
                    <a:pt x="334" y="0"/>
                  </a:moveTo>
                  <a:cubicBezTo>
                    <a:pt x="239" y="60"/>
                    <a:pt x="155" y="108"/>
                    <a:pt x="48" y="131"/>
                  </a:cubicBezTo>
                  <a:cubicBezTo>
                    <a:pt x="44" y="127"/>
                    <a:pt x="39" y="126"/>
                    <a:pt x="33" y="126"/>
                  </a:cubicBezTo>
                  <a:cubicBezTo>
                    <a:pt x="22" y="126"/>
                    <a:pt x="8" y="131"/>
                    <a:pt x="0" y="131"/>
                  </a:cubicBezTo>
                  <a:lnTo>
                    <a:pt x="4108" y="8204"/>
                  </a:lnTo>
                  <a:cubicBezTo>
                    <a:pt x="4203" y="8132"/>
                    <a:pt x="4299" y="8073"/>
                    <a:pt x="4418" y="8025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1346575" y="166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1593350" y="1324400"/>
              <a:ext cx="59850" cy="58675"/>
            </a:xfrm>
            <a:custGeom>
              <a:avLst/>
              <a:gdLst/>
              <a:ahLst/>
              <a:cxnLst/>
              <a:rect l="l" t="t" r="r" b="b"/>
              <a:pathLst>
                <a:path w="2394" h="2347" extrusionOk="0">
                  <a:moveTo>
                    <a:pt x="1905" y="0"/>
                  </a:moveTo>
                  <a:lnTo>
                    <a:pt x="0" y="2191"/>
                  </a:lnTo>
                  <a:cubicBezTo>
                    <a:pt x="119" y="2215"/>
                    <a:pt x="238" y="2275"/>
                    <a:pt x="334" y="2346"/>
                  </a:cubicBezTo>
                  <a:lnTo>
                    <a:pt x="2393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1345100" y="16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1348075" y="167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1354625" y="1406550"/>
              <a:ext cx="219700" cy="254225"/>
            </a:xfrm>
            <a:custGeom>
              <a:avLst/>
              <a:gdLst/>
              <a:ahLst/>
              <a:cxnLst/>
              <a:rect l="l" t="t" r="r" b="b"/>
              <a:pathLst>
                <a:path w="8788" h="10169" extrusionOk="0">
                  <a:moveTo>
                    <a:pt x="8573" y="1"/>
                  </a:moveTo>
                  <a:lnTo>
                    <a:pt x="215" y="9561"/>
                  </a:lnTo>
                  <a:lnTo>
                    <a:pt x="0" y="10169"/>
                  </a:lnTo>
                  <a:lnTo>
                    <a:pt x="0" y="10169"/>
                  </a:lnTo>
                  <a:lnTo>
                    <a:pt x="167" y="10157"/>
                  </a:lnTo>
                  <a:lnTo>
                    <a:pt x="8787" y="322"/>
                  </a:lnTo>
                  <a:cubicBezTo>
                    <a:pt x="8692" y="227"/>
                    <a:pt x="8620" y="120"/>
                    <a:pt x="8573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1345700" y="16696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"/>
                  </a:moveTo>
                  <a:cubicBezTo>
                    <a:pt x="0" y="13"/>
                    <a:pt x="24" y="13"/>
                    <a:pt x="24" y="13"/>
                  </a:cubicBezTo>
                  <a:cubicBezTo>
                    <a:pt x="2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1348675" y="1635750"/>
              <a:ext cx="339650" cy="34250"/>
            </a:xfrm>
            <a:custGeom>
              <a:avLst/>
              <a:gdLst/>
              <a:ahLst/>
              <a:cxnLst/>
              <a:rect l="l" t="t" r="r" b="b"/>
              <a:pathLst>
                <a:path w="13586" h="1370" extrusionOk="0">
                  <a:moveTo>
                    <a:pt x="13550" y="0"/>
                  </a:moveTo>
                  <a:lnTo>
                    <a:pt x="393" y="989"/>
                  </a:lnTo>
                  <a:lnTo>
                    <a:pt x="226" y="1001"/>
                  </a:lnTo>
                  <a:lnTo>
                    <a:pt x="131" y="1274"/>
                  </a:lnTo>
                  <a:lnTo>
                    <a:pt x="131" y="1286"/>
                  </a:lnTo>
                  <a:cubicBezTo>
                    <a:pt x="119" y="1298"/>
                    <a:pt x="119" y="1310"/>
                    <a:pt x="107" y="1334"/>
                  </a:cubicBezTo>
                  <a:lnTo>
                    <a:pt x="95" y="1346"/>
                  </a:lnTo>
                  <a:cubicBezTo>
                    <a:pt x="75" y="1356"/>
                    <a:pt x="63" y="1358"/>
                    <a:pt x="52" y="1366"/>
                  </a:cubicBezTo>
                  <a:lnTo>
                    <a:pt x="52" y="1366"/>
                  </a:lnTo>
                  <a:lnTo>
                    <a:pt x="13585" y="346"/>
                  </a:lnTo>
                  <a:cubicBezTo>
                    <a:pt x="13585" y="334"/>
                    <a:pt x="13585" y="334"/>
                    <a:pt x="13573" y="322"/>
                  </a:cubicBezTo>
                  <a:cubicBezTo>
                    <a:pt x="13550" y="227"/>
                    <a:pt x="13538" y="119"/>
                    <a:pt x="13550" y="0"/>
                  </a:cubicBezTo>
                  <a:close/>
                  <a:moveTo>
                    <a:pt x="52" y="1366"/>
                  </a:moveTo>
                  <a:lnTo>
                    <a:pt x="0" y="1370"/>
                  </a:lnTo>
                  <a:lnTo>
                    <a:pt x="48" y="1370"/>
                  </a:lnTo>
                  <a:cubicBezTo>
                    <a:pt x="49" y="1368"/>
                    <a:pt x="51" y="1367"/>
                    <a:pt x="52" y="1366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1346575" y="166997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9" y="24"/>
                  </a:moveTo>
                  <a:cubicBezTo>
                    <a:pt x="25" y="24"/>
                    <a:pt x="13" y="24"/>
                    <a:pt x="1" y="1"/>
                  </a:cubicBezTo>
                  <a:cubicBezTo>
                    <a:pt x="13" y="24"/>
                    <a:pt x="25" y="24"/>
                    <a:pt x="49" y="24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1346575" y="166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1345100" y="1669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0" y="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1349275" y="1670125"/>
              <a:ext cx="300" cy="475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0" y="1"/>
                  </a:moveTo>
                  <a:cubicBezTo>
                    <a:pt x="9" y="1"/>
                    <a:pt x="6" y="7"/>
                    <a:pt x="0" y="18"/>
                  </a:cubicBezTo>
                  <a:lnTo>
                    <a:pt x="12" y="18"/>
                  </a:lnTo>
                  <a:cubicBezTo>
                    <a:pt x="12" y="7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1351050" y="1669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lnTo>
                    <a:pt x="0" y="1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992675" y="1324400"/>
              <a:ext cx="353050" cy="345000"/>
            </a:xfrm>
            <a:custGeom>
              <a:avLst/>
              <a:gdLst/>
              <a:ahLst/>
              <a:cxnLst/>
              <a:rect l="l" t="t" r="r" b="b"/>
              <a:pathLst>
                <a:path w="14122" h="13800" extrusionOk="0">
                  <a:moveTo>
                    <a:pt x="0" y="0"/>
                  </a:moveTo>
                  <a:lnTo>
                    <a:pt x="14085" y="13800"/>
                  </a:lnTo>
                  <a:cubicBezTo>
                    <a:pt x="14038" y="13752"/>
                    <a:pt x="14026" y="13681"/>
                    <a:pt x="14038" y="13609"/>
                  </a:cubicBezTo>
                  <a:lnTo>
                    <a:pt x="14121" y="13335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1346275" y="1669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1348075" y="167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1351050" y="166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1351950" y="1667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0"/>
                    <a:pt x="0" y="12"/>
                    <a:pt x="0" y="0"/>
                  </a:cubicBez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1343300" y="1324400"/>
              <a:ext cx="127425" cy="346500"/>
            </a:xfrm>
            <a:custGeom>
              <a:avLst/>
              <a:gdLst/>
              <a:ahLst/>
              <a:cxnLst/>
              <a:rect l="l" t="t" r="r" b="b"/>
              <a:pathLst>
                <a:path w="5097" h="13860" extrusionOk="0">
                  <a:moveTo>
                    <a:pt x="4716" y="0"/>
                  </a:moveTo>
                  <a:lnTo>
                    <a:pt x="120" y="13335"/>
                  </a:lnTo>
                  <a:lnTo>
                    <a:pt x="25" y="13609"/>
                  </a:lnTo>
                  <a:cubicBezTo>
                    <a:pt x="1" y="13681"/>
                    <a:pt x="25" y="13752"/>
                    <a:pt x="72" y="13800"/>
                  </a:cubicBezTo>
                  <a:lnTo>
                    <a:pt x="84" y="13812"/>
                  </a:lnTo>
                  <a:cubicBezTo>
                    <a:pt x="84" y="13812"/>
                    <a:pt x="96" y="13812"/>
                    <a:pt x="96" y="13824"/>
                  </a:cubicBezTo>
                  <a:cubicBezTo>
                    <a:pt x="96" y="13824"/>
                    <a:pt x="120" y="13824"/>
                    <a:pt x="120" y="13847"/>
                  </a:cubicBezTo>
                  <a:lnTo>
                    <a:pt x="132" y="13847"/>
                  </a:lnTo>
                  <a:cubicBezTo>
                    <a:pt x="144" y="13847"/>
                    <a:pt x="156" y="13859"/>
                    <a:pt x="180" y="13859"/>
                  </a:cubicBezTo>
                  <a:cubicBezTo>
                    <a:pt x="180" y="13847"/>
                    <a:pt x="180" y="13847"/>
                    <a:pt x="191" y="13847"/>
                  </a:cubicBezTo>
                  <a:lnTo>
                    <a:pt x="251" y="13847"/>
                  </a:lnTo>
                  <a:cubicBezTo>
                    <a:pt x="263" y="13847"/>
                    <a:pt x="275" y="13824"/>
                    <a:pt x="299" y="13812"/>
                  </a:cubicBezTo>
                  <a:lnTo>
                    <a:pt x="310" y="13800"/>
                  </a:lnTo>
                  <a:cubicBezTo>
                    <a:pt x="322" y="13788"/>
                    <a:pt x="322" y="13764"/>
                    <a:pt x="334" y="13752"/>
                  </a:cubicBezTo>
                  <a:lnTo>
                    <a:pt x="334" y="13740"/>
                  </a:lnTo>
                  <a:lnTo>
                    <a:pt x="430" y="13466"/>
                  </a:lnTo>
                  <a:lnTo>
                    <a:pt x="632" y="12847"/>
                  </a:lnTo>
                  <a:lnTo>
                    <a:pt x="5097" y="0"/>
                  </a:lnTo>
                  <a:close/>
                </a:path>
              </a:pathLst>
            </a:custGeom>
            <a:solidFill>
              <a:srgbClr val="CB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236875" y="1685475"/>
              <a:ext cx="58075" cy="57750"/>
            </a:xfrm>
            <a:custGeom>
              <a:avLst/>
              <a:gdLst/>
              <a:ahLst/>
              <a:cxnLst/>
              <a:rect l="l" t="t" r="r" b="b"/>
              <a:pathLst>
                <a:path w="2323" h="2310" extrusionOk="0">
                  <a:moveTo>
                    <a:pt x="1174" y="0"/>
                  </a:moveTo>
                  <a:cubicBezTo>
                    <a:pt x="1081" y="0"/>
                    <a:pt x="987" y="12"/>
                    <a:pt x="893" y="35"/>
                  </a:cubicBezTo>
                  <a:cubicBezTo>
                    <a:pt x="774" y="71"/>
                    <a:pt x="655" y="119"/>
                    <a:pt x="572" y="190"/>
                  </a:cubicBezTo>
                  <a:cubicBezTo>
                    <a:pt x="465" y="250"/>
                    <a:pt x="370" y="333"/>
                    <a:pt x="298" y="428"/>
                  </a:cubicBezTo>
                  <a:cubicBezTo>
                    <a:pt x="227" y="512"/>
                    <a:pt x="155" y="631"/>
                    <a:pt x="108" y="738"/>
                  </a:cubicBezTo>
                  <a:cubicBezTo>
                    <a:pt x="12" y="964"/>
                    <a:pt x="0" y="1202"/>
                    <a:pt x="60" y="1440"/>
                  </a:cubicBezTo>
                  <a:cubicBezTo>
                    <a:pt x="200" y="1948"/>
                    <a:pt x="665" y="2309"/>
                    <a:pt x="1168" y="2309"/>
                  </a:cubicBezTo>
                  <a:cubicBezTo>
                    <a:pt x="1219" y="2309"/>
                    <a:pt x="1270" y="2305"/>
                    <a:pt x="1322" y="2298"/>
                  </a:cubicBezTo>
                  <a:cubicBezTo>
                    <a:pt x="1370" y="2298"/>
                    <a:pt x="1417" y="2286"/>
                    <a:pt x="1465" y="2274"/>
                  </a:cubicBezTo>
                  <a:lnTo>
                    <a:pt x="1477" y="2274"/>
                  </a:lnTo>
                  <a:cubicBezTo>
                    <a:pt x="1596" y="2238"/>
                    <a:pt x="1715" y="2202"/>
                    <a:pt x="1798" y="2119"/>
                  </a:cubicBezTo>
                  <a:cubicBezTo>
                    <a:pt x="2025" y="1976"/>
                    <a:pt x="2191" y="1762"/>
                    <a:pt x="2263" y="1512"/>
                  </a:cubicBezTo>
                  <a:cubicBezTo>
                    <a:pt x="2310" y="1393"/>
                    <a:pt x="2322" y="1274"/>
                    <a:pt x="2322" y="1143"/>
                  </a:cubicBezTo>
                  <a:cubicBezTo>
                    <a:pt x="2322" y="1071"/>
                    <a:pt x="2310" y="964"/>
                    <a:pt x="2298" y="869"/>
                  </a:cubicBezTo>
                  <a:cubicBezTo>
                    <a:pt x="2157" y="345"/>
                    <a:pt x="1684" y="0"/>
                    <a:pt x="1174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2434225" y="1733500"/>
              <a:ext cx="85450" cy="81450"/>
            </a:xfrm>
            <a:custGeom>
              <a:avLst/>
              <a:gdLst/>
              <a:ahLst/>
              <a:cxnLst/>
              <a:rect l="l" t="t" r="r" b="b"/>
              <a:pathLst>
                <a:path w="3418" h="3258" extrusionOk="0">
                  <a:moveTo>
                    <a:pt x="1610" y="0"/>
                  </a:moveTo>
                  <a:cubicBezTo>
                    <a:pt x="1558" y="0"/>
                    <a:pt x="1505" y="3"/>
                    <a:pt x="1453" y="8"/>
                  </a:cubicBezTo>
                  <a:cubicBezTo>
                    <a:pt x="1381" y="19"/>
                    <a:pt x="1310" y="19"/>
                    <a:pt x="1227" y="55"/>
                  </a:cubicBezTo>
                  <a:cubicBezTo>
                    <a:pt x="1191" y="67"/>
                    <a:pt x="1155" y="79"/>
                    <a:pt x="1108" y="79"/>
                  </a:cubicBezTo>
                  <a:cubicBezTo>
                    <a:pt x="560" y="281"/>
                    <a:pt x="179" y="722"/>
                    <a:pt x="36" y="1258"/>
                  </a:cubicBezTo>
                  <a:cubicBezTo>
                    <a:pt x="12" y="1377"/>
                    <a:pt x="0" y="1496"/>
                    <a:pt x="0" y="1627"/>
                  </a:cubicBezTo>
                  <a:cubicBezTo>
                    <a:pt x="0" y="1770"/>
                    <a:pt x="12" y="1901"/>
                    <a:pt x="36" y="2032"/>
                  </a:cubicBezTo>
                  <a:cubicBezTo>
                    <a:pt x="203" y="2686"/>
                    <a:pt x="750" y="3151"/>
                    <a:pt x="1381" y="3234"/>
                  </a:cubicBezTo>
                  <a:cubicBezTo>
                    <a:pt x="1501" y="3258"/>
                    <a:pt x="1620" y="3258"/>
                    <a:pt x="1739" y="3258"/>
                  </a:cubicBezTo>
                  <a:cubicBezTo>
                    <a:pt x="1822" y="3258"/>
                    <a:pt x="1929" y="3234"/>
                    <a:pt x="2012" y="3210"/>
                  </a:cubicBezTo>
                  <a:cubicBezTo>
                    <a:pt x="2882" y="2984"/>
                    <a:pt x="3417" y="2091"/>
                    <a:pt x="3191" y="1210"/>
                  </a:cubicBezTo>
                  <a:cubicBezTo>
                    <a:pt x="3084" y="817"/>
                    <a:pt x="2834" y="484"/>
                    <a:pt x="2524" y="281"/>
                  </a:cubicBezTo>
                  <a:cubicBezTo>
                    <a:pt x="2417" y="198"/>
                    <a:pt x="2310" y="162"/>
                    <a:pt x="2191" y="115"/>
                  </a:cubicBezTo>
                  <a:cubicBezTo>
                    <a:pt x="2020" y="39"/>
                    <a:pt x="1818" y="0"/>
                    <a:pt x="1610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2630075" y="1418625"/>
              <a:ext cx="41100" cy="40925"/>
            </a:xfrm>
            <a:custGeom>
              <a:avLst/>
              <a:gdLst/>
              <a:ahLst/>
              <a:cxnLst/>
              <a:rect l="l" t="t" r="r" b="b"/>
              <a:pathLst>
                <a:path w="1644" h="1637" extrusionOk="0">
                  <a:moveTo>
                    <a:pt x="848" y="0"/>
                  </a:moveTo>
                  <a:cubicBezTo>
                    <a:pt x="779" y="0"/>
                    <a:pt x="706" y="10"/>
                    <a:pt x="632" y="30"/>
                  </a:cubicBezTo>
                  <a:cubicBezTo>
                    <a:pt x="525" y="53"/>
                    <a:pt x="417" y="101"/>
                    <a:pt x="334" y="161"/>
                  </a:cubicBezTo>
                  <a:cubicBezTo>
                    <a:pt x="239" y="232"/>
                    <a:pt x="167" y="315"/>
                    <a:pt x="108" y="411"/>
                  </a:cubicBezTo>
                  <a:cubicBezTo>
                    <a:pt x="48" y="518"/>
                    <a:pt x="24" y="637"/>
                    <a:pt x="1" y="756"/>
                  </a:cubicBezTo>
                  <a:cubicBezTo>
                    <a:pt x="1" y="851"/>
                    <a:pt x="1" y="923"/>
                    <a:pt x="36" y="1006"/>
                  </a:cubicBezTo>
                  <a:cubicBezTo>
                    <a:pt x="84" y="1173"/>
                    <a:pt x="155" y="1327"/>
                    <a:pt x="274" y="1423"/>
                  </a:cubicBezTo>
                  <a:cubicBezTo>
                    <a:pt x="358" y="1506"/>
                    <a:pt x="465" y="1577"/>
                    <a:pt x="584" y="1601"/>
                  </a:cubicBezTo>
                  <a:cubicBezTo>
                    <a:pt x="650" y="1625"/>
                    <a:pt x="721" y="1637"/>
                    <a:pt x="794" y="1637"/>
                  </a:cubicBezTo>
                  <a:cubicBezTo>
                    <a:pt x="867" y="1637"/>
                    <a:pt x="941" y="1625"/>
                    <a:pt x="1013" y="1601"/>
                  </a:cubicBezTo>
                  <a:cubicBezTo>
                    <a:pt x="1358" y="1530"/>
                    <a:pt x="1596" y="1232"/>
                    <a:pt x="1632" y="887"/>
                  </a:cubicBezTo>
                  <a:cubicBezTo>
                    <a:pt x="1644" y="803"/>
                    <a:pt x="1632" y="708"/>
                    <a:pt x="1596" y="625"/>
                  </a:cubicBezTo>
                  <a:cubicBezTo>
                    <a:pt x="1584" y="589"/>
                    <a:pt x="1584" y="565"/>
                    <a:pt x="1572" y="530"/>
                  </a:cubicBezTo>
                  <a:cubicBezTo>
                    <a:pt x="1548" y="446"/>
                    <a:pt x="1489" y="351"/>
                    <a:pt x="1417" y="268"/>
                  </a:cubicBezTo>
                  <a:cubicBezTo>
                    <a:pt x="1322" y="172"/>
                    <a:pt x="1227" y="101"/>
                    <a:pt x="1120" y="53"/>
                  </a:cubicBezTo>
                  <a:cubicBezTo>
                    <a:pt x="1037" y="19"/>
                    <a:pt x="945" y="0"/>
                    <a:pt x="848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2338375" y="1395450"/>
              <a:ext cx="32475" cy="28775"/>
            </a:xfrm>
            <a:custGeom>
              <a:avLst/>
              <a:gdLst/>
              <a:ahLst/>
              <a:cxnLst/>
              <a:rect l="l" t="t" r="r" b="b"/>
              <a:pathLst>
                <a:path w="1299" h="1151" extrusionOk="0">
                  <a:moveTo>
                    <a:pt x="645" y="0"/>
                  </a:moveTo>
                  <a:cubicBezTo>
                    <a:pt x="601" y="0"/>
                    <a:pt x="557" y="5"/>
                    <a:pt x="512" y="16"/>
                  </a:cubicBezTo>
                  <a:cubicBezTo>
                    <a:pt x="191" y="87"/>
                    <a:pt x="1" y="421"/>
                    <a:pt x="96" y="718"/>
                  </a:cubicBezTo>
                  <a:cubicBezTo>
                    <a:pt x="157" y="982"/>
                    <a:pt x="399" y="1151"/>
                    <a:pt x="653" y="1151"/>
                  </a:cubicBezTo>
                  <a:cubicBezTo>
                    <a:pt x="698" y="1151"/>
                    <a:pt x="742" y="1146"/>
                    <a:pt x="786" y="1135"/>
                  </a:cubicBezTo>
                  <a:cubicBezTo>
                    <a:pt x="1108" y="1064"/>
                    <a:pt x="1298" y="730"/>
                    <a:pt x="1203" y="433"/>
                  </a:cubicBezTo>
                  <a:cubicBezTo>
                    <a:pt x="1132" y="169"/>
                    <a:pt x="897" y="0"/>
                    <a:pt x="645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3084300" y="1355525"/>
              <a:ext cx="30375" cy="29150"/>
            </a:xfrm>
            <a:custGeom>
              <a:avLst/>
              <a:gdLst/>
              <a:ahLst/>
              <a:cxnLst/>
              <a:rect l="l" t="t" r="r" b="b"/>
              <a:pathLst>
                <a:path w="1215" h="1166" extrusionOk="0">
                  <a:moveTo>
                    <a:pt x="581" y="1"/>
                  </a:moveTo>
                  <a:cubicBezTo>
                    <a:pt x="531" y="1"/>
                    <a:pt x="483" y="9"/>
                    <a:pt x="441" y="18"/>
                  </a:cubicBezTo>
                  <a:cubicBezTo>
                    <a:pt x="310" y="53"/>
                    <a:pt x="191" y="137"/>
                    <a:pt x="108" y="244"/>
                  </a:cubicBezTo>
                  <a:lnTo>
                    <a:pt x="108" y="256"/>
                  </a:lnTo>
                  <a:cubicBezTo>
                    <a:pt x="48" y="339"/>
                    <a:pt x="24" y="434"/>
                    <a:pt x="1" y="530"/>
                  </a:cubicBezTo>
                  <a:cubicBezTo>
                    <a:pt x="1" y="589"/>
                    <a:pt x="1" y="660"/>
                    <a:pt x="24" y="732"/>
                  </a:cubicBezTo>
                  <a:cubicBezTo>
                    <a:pt x="36" y="791"/>
                    <a:pt x="48" y="839"/>
                    <a:pt x="84" y="887"/>
                  </a:cubicBezTo>
                  <a:cubicBezTo>
                    <a:pt x="96" y="899"/>
                    <a:pt x="96" y="911"/>
                    <a:pt x="108" y="934"/>
                  </a:cubicBezTo>
                  <a:cubicBezTo>
                    <a:pt x="191" y="1030"/>
                    <a:pt x="286" y="1113"/>
                    <a:pt x="405" y="1137"/>
                  </a:cubicBezTo>
                  <a:cubicBezTo>
                    <a:pt x="429" y="1137"/>
                    <a:pt x="453" y="1149"/>
                    <a:pt x="465" y="1149"/>
                  </a:cubicBezTo>
                  <a:cubicBezTo>
                    <a:pt x="508" y="1159"/>
                    <a:pt x="546" y="1165"/>
                    <a:pt x="583" y="1165"/>
                  </a:cubicBezTo>
                  <a:cubicBezTo>
                    <a:pt x="629" y="1165"/>
                    <a:pt x="674" y="1156"/>
                    <a:pt x="727" y="1137"/>
                  </a:cubicBezTo>
                  <a:cubicBezTo>
                    <a:pt x="786" y="1125"/>
                    <a:pt x="822" y="1113"/>
                    <a:pt x="870" y="1077"/>
                  </a:cubicBezTo>
                  <a:cubicBezTo>
                    <a:pt x="1096" y="946"/>
                    <a:pt x="1215" y="696"/>
                    <a:pt x="1132" y="434"/>
                  </a:cubicBezTo>
                  <a:cubicBezTo>
                    <a:pt x="1108" y="339"/>
                    <a:pt x="1048" y="232"/>
                    <a:pt x="977" y="160"/>
                  </a:cubicBezTo>
                  <a:cubicBezTo>
                    <a:pt x="882" y="77"/>
                    <a:pt x="763" y="18"/>
                    <a:pt x="644" y="6"/>
                  </a:cubicBezTo>
                  <a:cubicBezTo>
                    <a:pt x="623" y="2"/>
                    <a:pt x="602" y="1"/>
                    <a:pt x="581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1937425" y="1579200"/>
              <a:ext cx="42300" cy="40575"/>
            </a:xfrm>
            <a:custGeom>
              <a:avLst/>
              <a:gdLst/>
              <a:ahLst/>
              <a:cxnLst/>
              <a:rect l="l" t="t" r="r" b="b"/>
              <a:pathLst>
                <a:path w="1692" h="1623" extrusionOk="0">
                  <a:moveTo>
                    <a:pt x="863" y="1"/>
                  </a:moveTo>
                  <a:cubicBezTo>
                    <a:pt x="799" y="1"/>
                    <a:pt x="734" y="8"/>
                    <a:pt x="668" y="24"/>
                  </a:cubicBezTo>
                  <a:lnTo>
                    <a:pt x="537" y="60"/>
                  </a:lnTo>
                  <a:cubicBezTo>
                    <a:pt x="418" y="107"/>
                    <a:pt x="322" y="179"/>
                    <a:pt x="239" y="274"/>
                  </a:cubicBezTo>
                  <a:cubicBezTo>
                    <a:pt x="72" y="465"/>
                    <a:pt x="1" y="738"/>
                    <a:pt x="72" y="1000"/>
                  </a:cubicBezTo>
                  <a:cubicBezTo>
                    <a:pt x="163" y="1363"/>
                    <a:pt x="492" y="1623"/>
                    <a:pt x="857" y="1623"/>
                  </a:cubicBezTo>
                  <a:cubicBezTo>
                    <a:pt x="924" y="1623"/>
                    <a:pt x="992" y="1614"/>
                    <a:pt x="1060" y="1596"/>
                  </a:cubicBezTo>
                  <a:cubicBezTo>
                    <a:pt x="1132" y="1584"/>
                    <a:pt x="1203" y="1548"/>
                    <a:pt x="1263" y="1524"/>
                  </a:cubicBezTo>
                  <a:cubicBezTo>
                    <a:pt x="1382" y="1453"/>
                    <a:pt x="1477" y="1358"/>
                    <a:pt x="1549" y="1250"/>
                  </a:cubicBezTo>
                  <a:cubicBezTo>
                    <a:pt x="1561" y="1238"/>
                    <a:pt x="1572" y="1215"/>
                    <a:pt x="1596" y="1191"/>
                  </a:cubicBezTo>
                  <a:cubicBezTo>
                    <a:pt x="1656" y="1096"/>
                    <a:pt x="1680" y="977"/>
                    <a:pt x="1691" y="857"/>
                  </a:cubicBezTo>
                  <a:cubicBezTo>
                    <a:pt x="1691" y="762"/>
                    <a:pt x="1691" y="691"/>
                    <a:pt x="1668" y="596"/>
                  </a:cubicBezTo>
                  <a:cubicBezTo>
                    <a:pt x="1656" y="536"/>
                    <a:pt x="1620" y="476"/>
                    <a:pt x="1596" y="417"/>
                  </a:cubicBezTo>
                  <a:cubicBezTo>
                    <a:pt x="1537" y="322"/>
                    <a:pt x="1453" y="215"/>
                    <a:pt x="1358" y="155"/>
                  </a:cubicBezTo>
                  <a:cubicBezTo>
                    <a:pt x="1209" y="59"/>
                    <a:pt x="1041" y="1"/>
                    <a:pt x="863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2435125" y="2175825"/>
              <a:ext cx="44075" cy="41075"/>
            </a:xfrm>
            <a:custGeom>
              <a:avLst/>
              <a:gdLst/>
              <a:ahLst/>
              <a:cxnLst/>
              <a:rect l="l" t="t" r="r" b="b"/>
              <a:pathLst>
                <a:path w="1763" h="1643" extrusionOk="0">
                  <a:moveTo>
                    <a:pt x="867" y="0"/>
                  </a:moveTo>
                  <a:cubicBezTo>
                    <a:pt x="796" y="0"/>
                    <a:pt x="723" y="8"/>
                    <a:pt x="655" y="31"/>
                  </a:cubicBezTo>
                  <a:cubicBezTo>
                    <a:pt x="643" y="31"/>
                    <a:pt x="643" y="31"/>
                    <a:pt x="631" y="43"/>
                  </a:cubicBezTo>
                  <a:cubicBezTo>
                    <a:pt x="583" y="55"/>
                    <a:pt x="524" y="67"/>
                    <a:pt x="476" y="102"/>
                  </a:cubicBezTo>
                  <a:cubicBezTo>
                    <a:pt x="369" y="162"/>
                    <a:pt x="274" y="233"/>
                    <a:pt x="191" y="341"/>
                  </a:cubicBezTo>
                  <a:cubicBezTo>
                    <a:pt x="60" y="531"/>
                    <a:pt x="0" y="769"/>
                    <a:pt x="60" y="1019"/>
                  </a:cubicBezTo>
                  <a:cubicBezTo>
                    <a:pt x="150" y="1390"/>
                    <a:pt x="484" y="1642"/>
                    <a:pt x="843" y="1642"/>
                  </a:cubicBezTo>
                  <a:cubicBezTo>
                    <a:pt x="911" y="1642"/>
                    <a:pt x="980" y="1633"/>
                    <a:pt x="1048" y="1615"/>
                  </a:cubicBezTo>
                  <a:cubicBezTo>
                    <a:pt x="1476" y="1519"/>
                    <a:pt x="1762" y="1067"/>
                    <a:pt x="1643" y="638"/>
                  </a:cubicBezTo>
                  <a:cubicBezTo>
                    <a:pt x="1607" y="519"/>
                    <a:pt x="1548" y="400"/>
                    <a:pt x="1476" y="305"/>
                  </a:cubicBezTo>
                  <a:cubicBezTo>
                    <a:pt x="1381" y="210"/>
                    <a:pt x="1298" y="126"/>
                    <a:pt x="1179" y="67"/>
                  </a:cubicBezTo>
                  <a:cubicBezTo>
                    <a:pt x="1119" y="43"/>
                    <a:pt x="1048" y="31"/>
                    <a:pt x="988" y="7"/>
                  </a:cubicBezTo>
                  <a:cubicBezTo>
                    <a:pt x="949" y="3"/>
                    <a:pt x="908" y="0"/>
                    <a:pt x="867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874500" y="1324400"/>
              <a:ext cx="61050" cy="39475"/>
            </a:xfrm>
            <a:custGeom>
              <a:avLst/>
              <a:gdLst/>
              <a:ahLst/>
              <a:cxnLst/>
              <a:rect l="l" t="t" r="r" b="b"/>
              <a:pathLst>
                <a:path w="2442" h="1579" extrusionOk="0">
                  <a:moveTo>
                    <a:pt x="120" y="0"/>
                  </a:moveTo>
                  <a:cubicBezTo>
                    <a:pt x="12" y="215"/>
                    <a:pt x="1" y="465"/>
                    <a:pt x="60" y="715"/>
                  </a:cubicBezTo>
                  <a:cubicBezTo>
                    <a:pt x="182" y="1234"/>
                    <a:pt x="670" y="1579"/>
                    <a:pt x="1188" y="1579"/>
                  </a:cubicBezTo>
                  <a:cubicBezTo>
                    <a:pt x="1276" y="1579"/>
                    <a:pt x="1365" y="1569"/>
                    <a:pt x="1453" y="1548"/>
                  </a:cubicBezTo>
                  <a:cubicBezTo>
                    <a:pt x="2060" y="1394"/>
                    <a:pt x="2441" y="762"/>
                    <a:pt x="2287" y="143"/>
                  </a:cubicBezTo>
                  <a:cubicBezTo>
                    <a:pt x="2275" y="108"/>
                    <a:pt x="2263" y="48"/>
                    <a:pt x="2239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1687100" y="1615750"/>
              <a:ext cx="48250" cy="45975"/>
            </a:xfrm>
            <a:custGeom>
              <a:avLst/>
              <a:gdLst/>
              <a:ahLst/>
              <a:cxnLst/>
              <a:rect l="l" t="t" r="r" b="b"/>
              <a:pathLst>
                <a:path w="1930" h="1839" extrusionOk="0">
                  <a:moveTo>
                    <a:pt x="912" y="0"/>
                  </a:moveTo>
                  <a:cubicBezTo>
                    <a:pt x="839" y="0"/>
                    <a:pt x="765" y="9"/>
                    <a:pt x="691" y="26"/>
                  </a:cubicBezTo>
                  <a:cubicBezTo>
                    <a:pt x="679" y="26"/>
                    <a:pt x="655" y="50"/>
                    <a:pt x="632" y="50"/>
                  </a:cubicBezTo>
                  <a:cubicBezTo>
                    <a:pt x="513" y="86"/>
                    <a:pt x="417" y="146"/>
                    <a:pt x="322" y="229"/>
                  </a:cubicBezTo>
                  <a:cubicBezTo>
                    <a:pt x="155" y="372"/>
                    <a:pt x="36" y="586"/>
                    <a:pt x="13" y="800"/>
                  </a:cubicBezTo>
                  <a:cubicBezTo>
                    <a:pt x="1" y="908"/>
                    <a:pt x="1" y="1027"/>
                    <a:pt x="24" y="1146"/>
                  </a:cubicBezTo>
                  <a:cubicBezTo>
                    <a:pt x="24" y="1158"/>
                    <a:pt x="24" y="1158"/>
                    <a:pt x="36" y="1181"/>
                  </a:cubicBezTo>
                  <a:cubicBezTo>
                    <a:pt x="158" y="1566"/>
                    <a:pt x="529" y="1839"/>
                    <a:pt x="930" y="1839"/>
                  </a:cubicBezTo>
                  <a:cubicBezTo>
                    <a:pt x="1001" y="1839"/>
                    <a:pt x="1072" y="1830"/>
                    <a:pt x="1144" y="1812"/>
                  </a:cubicBezTo>
                  <a:cubicBezTo>
                    <a:pt x="1620" y="1693"/>
                    <a:pt x="1929" y="1193"/>
                    <a:pt x="1810" y="705"/>
                  </a:cubicBezTo>
                  <a:cubicBezTo>
                    <a:pt x="1699" y="279"/>
                    <a:pt x="1328" y="0"/>
                    <a:pt x="912" y="0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2480650" y="1385525"/>
              <a:ext cx="17900" cy="16475"/>
            </a:xfrm>
            <a:custGeom>
              <a:avLst/>
              <a:gdLst/>
              <a:ahLst/>
              <a:cxnLst/>
              <a:rect l="l" t="t" r="r" b="b"/>
              <a:pathLst>
                <a:path w="716" h="659" extrusionOk="0">
                  <a:moveTo>
                    <a:pt x="365" y="1"/>
                  </a:moveTo>
                  <a:cubicBezTo>
                    <a:pt x="342" y="1"/>
                    <a:pt x="320" y="3"/>
                    <a:pt x="298" y="8"/>
                  </a:cubicBezTo>
                  <a:cubicBezTo>
                    <a:pt x="239" y="32"/>
                    <a:pt x="191" y="56"/>
                    <a:pt x="144" y="92"/>
                  </a:cubicBezTo>
                  <a:cubicBezTo>
                    <a:pt x="84" y="103"/>
                    <a:pt x="72" y="127"/>
                    <a:pt x="60" y="163"/>
                  </a:cubicBezTo>
                  <a:cubicBezTo>
                    <a:pt x="13" y="234"/>
                    <a:pt x="1" y="330"/>
                    <a:pt x="25" y="413"/>
                  </a:cubicBezTo>
                  <a:cubicBezTo>
                    <a:pt x="25" y="425"/>
                    <a:pt x="48" y="437"/>
                    <a:pt x="48" y="461"/>
                  </a:cubicBezTo>
                  <a:cubicBezTo>
                    <a:pt x="99" y="573"/>
                    <a:pt x="203" y="659"/>
                    <a:pt x="336" y="659"/>
                  </a:cubicBezTo>
                  <a:cubicBezTo>
                    <a:pt x="358" y="659"/>
                    <a:pt x="382" y="656"/>
                    <a:pt x="406" y="651"/>
                  </a:cubicBezTo>
                  <a:lnTo>
                    <a:pt x="441" y="651"/>
                  </a:lnTo>
                  <a:cubicBezTo>
                    <a:pt x="620" y="603"/>
                    <a:pt x="715" y="449"/>
                    <a:pt x="703" y="282"/>
                  </a:cubicBezTo>
                  <a:lnTo>
                    <a:pt x="703" y="246"/>
                  </a:lnTo>
                  <a:cubicBezTo>
                    <a:pt x="652" y="93"/>
                    <a:pt x="504" y="1"/>
                    <a:pt x="365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1565650" y="1378450"/>
              <a:ext cx="45875" cy="41525"/>
            </a:xfrm>
            <a:custGeom>
              <a:avLst/>
              <a:gdLst/>
              <a:ahLst/>
              <a:cxnLst/>
              <a:rect l="l" t="t" r="r" b="b"/>
              <a:pathLst>
                <a:path w="1835" h="1661" extrusionOk="0">
                  <a:moveTo>
                    <a:pt x="929" y="1"/>
                  </a:moveTo>
                  <a:cubicBezTo>
                    <a:pt x="856" y="1"/>
                    <a:pt x="787" y="10"/>
                    <a:pt x="715" y="29"/>
                  </a:cubicBezTo>
                  <a:cubicBezTo>
                    <a:pt x="275" y="124"/>
                    <a:pt x="1" y="589"/>
                    <a:pt x="120" y="1041"/>
                  </a:cubicBezTo>
                  <a:cubicBezTo>
                    <a:pt x="120" y="1065"/>
                    <a:pt x="132" y="1089"/>
                    <a:pt x="156" y="1113"/>
                  </a:cubicBezTo>
                  <a:cubicBezTo>
                    <a:pt x="191" y="1232"/>
                    <a:pt x="275" y="1351"/>
                    <a:pt x="358" y="1422"/>
                  </a:cubicBezTo>
                  <a:cubicBezTo>
                    <a:pt x="516" y="1570"/>
                    <a:pt x="730" y="1661"/>
                    <a:pt x="948" y="1661"/>
                  </a:cubicBezTo>
                  <a:cubicBezTo>
                    <a:pt x="993" y="1661"/>
                    <a:pt x="1039" y="1657"/>
                    <a:pt x="1084" y="1648"/>
                  </a:cubicBezTo>
                  <a:cubicBezTo>
                    <a:pt x="1108" y="1648"/>
                    <a:pt x="1120" y="1648"/>
                    <a:pt x="1144" y="1637"/>
                  </a:cubicBezTo>
                  <a:cubicBezTo>
                    <a:pt x="1251" y="1601"/>
                    <a:pt x="1334" y="1565"/>
                    <a:pt x="1430" y="1506"/>
                  </a:cubicBezTo>
                  <a:cubicBezTo>
                    <a:pt x="1692" y="1303"/>
                    <a:pt x="1834" y="970"/>
                    <a:pt x="1751" y="625"/>
                  </a:cubicBezTo>
                  <a:cubicBezTo>
                    <a:pt x="1715" y="422"/>
                    <a:pt x="1608" y="279"/>
                    <a:pt x="1453" y="172"/>
                  </a:cubicBezTo>
                  <a:cubicBezTo>
                    <a:pt x="1358" y="101"/>
                    <a:pt x="1239" y="41"/>
                    <a:pt x="1120" y="17"/>
                  </a:cubicBezTo>
                  <a:cubicBezTo>
                    <a:pt x="1050" y="7"/>
                    <a:pt x="988" y="1"/>
                    <a:pt x="929" y="1"/>
                  </a:cubicBezTo>
                  <a:close/>
                </a:path>
              </a:pathLst>
            </a:custGeom>
            <a:solidFill>
              <a:srgbClr val="8E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lack Han Sans"/>
              <a:buNone/>
              <a:defRPr sz="3500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●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○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■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●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○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■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●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○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eZee"/>
              <a:buChar char="■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hyperlink" Target="https://www.linkedin.com/in/jovana-stojic-b34353222/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refracture2-h2020.eu" TargetMode="External"/><Relationship Id="rId5" Type="http://schemas.openxmlformats.org/officeDocument/2006/relationships/hyperlink" Target="https://caemate.com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linkedin.com/company/caemate/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6" name="Google Shape;4336;p33"/>
          <p:cNvSpPr txBox="1">
            <a:spLocks noGrp="1"/>
          </p:cNvSpPr>
          <p:nvPr>
            <p:ph type="ctrTitle"/>
          </p:nvPr>
        </p:nvSpPr>
        <p:spPr>
          <a:xfrm>
            <a:off x="3623940" y="606217"/>
            <a:ext cx="5367660" cy="29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800" dirty="0">
                <a:solidFill>
                  <a:srgbClr val="7A0C0C"/>
                </a:solidFill>
              </a:rPr>
              <a:t>COMPUTATIONAL IMPLEMENTATION AND VALIDATION OF THE CONSTITUTIVE MODELS FOR HEAT RESISTANT DEVICES</a:t>
            </a:r>
            <a:endParaRPr lang="en" sz="2800" dirty="0"/>
          </a:p>
        </p:txBody>
      </p:sp>
      <p:sp>
        <p:nvSpPr>
          <p:cNvPr id="4337" name="Google Shape;4337;p33"/>
          <p:cNvSpPr txBox="1">
            <a:spLocks noGrp="1"/>
          </p:cNvSpPr>
          <p:nvPr>
            <p:ph type="subTitle" idx="1"/>
          </p:nvPr>
        </p:nvSpPr>
        <p:spPr>
          <a:xfrm>
            <a:off x="3860649" y="3199837"/>
            <a:ext cx="4849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2000" u="sng" dirty="0"/>
              <a:t>Jovana Stojić</a:t>
            </a:r>
            <a:r>
              <a:rPr lang="en" sz="2000" dirty="0"/>
              <a:t>, Massimo Penasa</a:t>
            </a:r>
            <a:endParaRPr lang="en-US" sz="1800" dirty="0"/>
          </a:p>
        </p:txBody>
      </p:sp>
      <p:pic>
        <p:nvPicPr>
          <p:cNvPr id="4338" name="Google Shape;4338;p33" descr="A picture containing text, sign, orange, cooking&#10;&#10;Description automatically generated"/>
          <p:cNvPicPr preferRelativeResize="0"/>
          <p:nvPr/>
        </p:nvPicPr>
        <p:blipFill rotWithShape="1">
          <a:blip r:embed="rId3"/>
          <a:srcRect l="9302" r="26427" b="13190"/>
          <a:stretch/>
        </p:blipFill>
        <p:spPr>
          <a:xfrm>
            <a:off x="914400" y="1031144"/>
            <a:ext cx="2348159" cy="22076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39" name="Google Shape;4339;p33"/>
          <p:cNvSpPr/>
          <p:nvPr/>
        </p:nvSpPr>
        <p:spPr>
          <a:xfrm>
            <a:off x="976013" y="807564"/>
            <a:ext cx="2504137" cy="2373311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800CA7-AEE6-4620-A6D2-7411647E8115}"/>
              </a:ext>
            </a:extLst>
          </p:cNvPr>
          <p:cNvSpPr/>
          <p:nvPr/>
        </p:nvSpPr>
        <p:spPr>
          <a:xfrm>
            <a:off x="1717920" y="5648400"/>
            <a:ext cx="52113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This project has received funding from the European Union’s Horizon 2020 research and innovation programme under the Marie Skłodowska-Curie grant agreement No 955944 – RE-FRACTURE2.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00CA7-AEE6-4620-A6D2-7411647E8115}"/>
              </a:ext>
            </a:extLst>
          </p:cNvPr>
          <p:cNvSpPr/>
          <p:nvPr/>
        </p:nvSpPr>
        <p:spPr>
          <a:xfrm>
            <a:off x="1860795" y="5791275"/>
            <a:ext cx="52113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This project has received funding from the European Union’s Horizon 2020 research and innovation programme under the Marie Skłodowska-Curie grant agreement No 955944 – RE-FRACTURE2.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3B8D6-AE56-1353-FA9A-C0386AF87AD8}"/>
              </a:ext>
            </a:extLst>
          </p:cNvPr>
          <p:cNvSpPr/>
          <p:nvPr/>
        </p:nvSpPr>
        <p:spPr>
          <a:xfrm>
            <a:off x="1717920" y="5648400"/>
            <a:ext cx="52113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This project has received funding from the European Union’s Horizon 2020 research and innovation programme under the Marie Skłodowska-Curie grant agreement No 955944 – RE-FRACTURE2.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6FAD2-9329-ADC1-13DD-1E7224EF118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2880" y="5652720"/>
            <a:ext cx="1392480" cy="9302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3B8D6-AE56-1353-FA9A-C0386AF87AD8}"/>
              </a:ext>
            </a:extLst>
          </p:cNvPr>
          <p:cNvSpPr/>
          <p:nvPr/>
        </p:nvSpPr>
        <p:spPr>
          <a:xfrm>
            <a:off x="1860795" y="5791275"/>
            <a:ext cx="52113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This project has received funding from the European Union’s Horizon 2020 research and innovation programme under the Marie Skłodowska-Curie grant agreement No 955944 – RE-FRACTURE2.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6FAD2-9329-ADC1-13DD-1E7224EF118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5755" y="5795595"/>
            <a:ext cx="1392480" cy="9302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70BE314-6A56-5194-319C-158DB10C6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9" y="4032977"/>
            <a:ext cx="1124754" cy="754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E6AF1-7A35-EFCF-490E-54D530A7D092}"/>
              </a:ext>
            </a:extLst>
          </p:cNvPr>
          <p:cNvSpPr/>
          <p:nvPr/>
        </p:nvSpPr>
        <p:spPr>
          <a:xfrm>
            <a:off x="1717920" y="5648400"/>
            <a:ext cx="52113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This project has received funding from the European Union’s Horizon 2020 research and innovation programme under the Marie Skłodowska-Curie grant agreement No 955944 – RE-FRACTURE2.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BE6AF1-7A35-EFCF-490E-54D530A7D092}"/>
              </a:ext>
            </a:extLst>
          </p:cNvPr>
          <p:cNvSpPr/>
          <p:nvPr/>
        </p:nvSpPr>
        <p:spPr>
          <a:xfrm>
            <a:off x="1860795" y="5791275"/>
            <a:ext cx="521136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This project has received funding from the European Union’s Horizon 2020 research and innovation programme under the Marie Skłodowska-Curie grant agreement No 955944 – RE-FRACTURE2.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67F0B-82F9-A51F-6CFA-C8FA5FEB82BB}"/>
              </a:ext>
            </a:extLst>
          </p:cNvPr>
          <p:cNvSpPr txBox="1"/>
          <p:nvPr/>
        </p:nvSpPr>
        <p:spPr>
          <a:xfrm>
            <a:off x="1203594" y="4002564"/>
            <a:ext cx="38930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rial Narrow"/>
              </a:rPr>
              <a:t>This project has received funding from the European Union’s Horizon 2020 research and innovation </a:t>
            </a:r>
            <a:r>
              <a:rPr lang="en-US" sz="1200" dirty="0" err="1">
                <a:latin typeface="Arial Narrow"/>
              </a:rPr>
              <a:t>programme</a:t>
            </a:r>
            <a:r>
              <a:rPr lang="en-US" sz="1200" dirty="0">
                <a:latin typeface="Arial Narrow"/>
              </a:rPr>
              <a:t> under the Marie </a:t>
            </a:r>
            <a:r>
              <a:rPr lang="en-US" sz="1200" dirty="0" err="1">
                <a:latin typeface="Arial Narrow"/>
              </a:rPr>
              <a:t>Skłodowska</a:t>
            </a:r>
            <a:r>
              <a:rPr lang="en-US" sz="1200" dirty="0">
                <a:latin typeface="Arial Narrow"/>
              </a:rPr>
              <a:t>-Curie grant agreement No 955944 – RE-FRACTURE2.</a:t>
            </a:r>
            <a:endParaRPr lang="en-US" sz="1200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61123C3-97A0-D42F-FD6A-E8557E4DA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260" y="4067350"/>
            <a:ext cx="2682240" cy="691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99344" y="938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RESULTS COMPARISON</a:t>
            </a:r>
            <a:endParaRPr/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B08B8C9-8528-C790-85BB-90C262B5D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15" y="865492"/>
            <a:ext cx="7563078" cy="416992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21515F-EC59-3841-AA17-FD1EB94C1702}"/>
              </a:ext>
            </a:extLst>
          </p:cNvPr>
          <p:cNvSpPr txBox="1"/>
          <p:nvPr/>
        </p:nvSpPr>
        <p:spPr>
          <a:xfrm>
            <a:off x="7866732" y="2796677"/>
            <a:ext cx="533629" cy="20005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dirty="0">
                <a:latin typeface="ABeeZee"/>
              </a:rPr>
              <a:t>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7D887-9907-764F-B174-DA071429C175}"/>
              </a:ext>
            </a:extLst>
          </p:cNvPr>
          <p:cNvSpPr txBox="1"/>
          <p:nvPr/>
        </p:nvSpPr>
        <p:spPr>
          <a:xfrm>
            <a:off x="7859847" y="2968815"/>
            <a:ext cx="533629" cy="30777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latin typeface="ABeeZee"/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25403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04" y="590550"/>
            <a:ext cx="3791026" cy="241503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1066572" y="-19050"/>
            <a:ext cx="7315428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PLASTICITY MODEL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/>
          <a:stretch/>
        </p:blipFill>
        <p:spPr>
          <a:xfrm>
            <a:off x="4808104" y="2965602"/>
            <a:ext cx="3791026" cy="206366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000" y="590550"/>
                <a:ext cx="4046104" cy="443871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ABeeZee" charset="0"/>
                  </a:rPr>
                  <a:t>Decomposition of the strain tensor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latin typeface="ABeeZee" charset="0"/>
                </a:endParaRPr>
              </a:p>
              <a:p>
                <a:pPr algn="ctr"/>
                <a:r>
                  <a:rPr lang="el-GR" b="1" i="1" dirty="0">
                    <a:latin typeface="Cambria Math"/>
                    <a:ea typeface="Cambria Math"/>
                  </a:rPr>
                  <a:t>ε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i="1" dirty="0"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i="1" dirty="0">
                            <a:latin typeface="Cambria Math"/>
                            <a:ea typeface="Cambria Math"/>
                          </a:rPr>
                          <m:t>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i="1" dirty="0">
                  <a:latin typeface="ABeeZee" charset="0"/>
                </a:endParaRPr>
              </a:p>
              <a:p>
                <a:endParaRPr lang="en-US" dirty="0">
                  <a:latin typeface="ABeeZee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ABeeZee" charset="0"/>
                  </a:rPr>
                  <a:t>Flow rule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latin typeface="ABeeZee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l-GR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dirty="0">
                              <a:latin typeface="Cambria Math"/>
                              <a:ea typeface="Cambria Math"/>
                            </a:rPr>
                            <m:t>ε</m:t>
                          </m:r>
                        </m:e>
                      </m:acc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dirty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acc>
                      <m:r>
                        <a:rPr lang="en-US" b="1" i="1" dirty="0" smtClean="0">
                          <a:latin typeface="Cambria Math"/>
                          <a:ea typeface="Cambria Math"/>
                        </a:rPr>
                        <m:t>𝑸</m:t>
                      </m:r>
                    </m:oMath>
                  </m:oMathPara>
                </a14:m>
                <a:endParaRPr lang="en-US" b="1" dirty="0">
                  <a:latin typeface="ABeeZee" charset="0"/>
                  <a:ea typeface="Cambria Math"/>
                </a:endParaRPr>
              </a:p>
              <a:p>
                <a:endParaRPr lang="en-US" b="0" dirty="0">
                  <a:latin typeface="ABeeZee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𝑸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ABeeZee" charset="0"/>
                  <a:ea typeface="Cambria Math"/>
                </a:endParaRPr>
              </a:p>
              <a:p>
                <a:endParaRPr lang="en-US" dirty="0">
                  <a:latin typeface="ABeeZee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>
                    <a:latin typeface="ABeeZee" charset="0"/>
                  </a:rPr>
                  <a:t>Yield function</a:t>
                </a:r>
              </a:p>
              <a:p>
                <a:endParaRPr lang="en-US" dirty="0">
                  <a:latin typeface="ABeeZee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ABeeZee" charset="0"/>
                </a:endParaRPr>
              </a:p>
              <a:p>
                <a:endParaRPr lang="en-US" dirty="0">
                  <a:latin typeface="ABeeZee" charset="0"/>
                </a:endParaRP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>
                    <a:latin typeface="ABeeZee" charset="0"/>
                  </a:rPr>
                  <a:t>Complementarity conditions</a:t>
                </a:r>
              </a:p>
              <a:p>
                <a:endParaRPr lang="en-US" dirty="0">
                  <a:latin typeface="ABeeZee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≤0, 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≥0,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BeeZee" charset="0"/>
                </a:endParaRPr>
              </a:p>
              <a:p>
                <a:endParaRPr lang="en-US" dirty="0">
                  <a:latin typeface="ABeeZee" charset="0"/>
                </a:endParaRPr>
              </a:p>
              <a:p>
                <a:endParaRPr lang="en-US" dirty="0">
                  <a:latin typeface="ABeeZee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0550"/>
                <a:ext cx="4046104" cy="4438716"/>
              </a:xfrm>
              <a:prstGeom prst="rect">
                <a:avLst/>
              </a:prstGeom>
              <a:blipFill rotWithShape="1">
                <a:blip r:embed="rId5"/>
                <a:stretch>
                  <a:fillRect l="-150" b="-274"/>
                </a:stretch>
              </a:blipFill>
              <a:ln w="127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554980" y="2964389"/>
            <a:ext cx="3367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 charset="0"/>
              </a:rPr>
              <a:t>Numerical method (Newton’s tangent)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07C4F-D2C7-6CE9-0FA6-4E6EC6F43A24}"/>
              </a:ext>
            </a:extLst>
          </p:cNvPr>
          <p:cNvSpPr txBox="1"/>
          <p:nvPr/>
        </p:nvSpPr>
        <p:spPr>
          <a:xfrm>
            <a:off x="2487083" y="1989666"/>
            <a:ext cx="30691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/>
              <a:t>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AD624-3D69-4CD0-5875-DAD5F8EE3C30}"/>
              </a:ext>
            </a:extLst>
          </p:cNvPr>
          <p:cNvSpPr/>
          <p:nvPr/>
        </p:nvSpPr>
        <p:spPr>
          <a:xfrm rot="-2820000">
            <a:off x="7957345" y="1388787"/>
            <a:ext cx="296332" cy="476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282D29-9745-164D-704A-C9860ABABE69}"/>
              </a:ext>
            </a:extLst>
          </p:cNvPr>
          <p:cNvSpPr/>
          <p:nvPr/>
        </p:nvSpPr>
        <p:spPr>
          <a:xfrm rot="19500000">
            <a:off x="7959381" y="1481309"/>
            <a:ext cx="253999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C0DDD-EF2E-4F9F-1B16-912E97160438}"/>
              </a:ext>
            </a:extLst>
          </p:cNvPr>
          <p:cNvSpPr/>
          <p:nvPr/>
        </p:nvSpPr>
        <p:spPr>
          <a:xfrm rot="2220000">
            <a:off x="7525632" y="937822"/>
            <a:ext cx="423332" cy="476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423E2-EA17-4D09-D323-9CB56611EC4B}"/>
              </a:ext>
            </a:extLst>
          </p:cNvPr>
          <p:cNvSpPr/>
          <p:nvPr/>
        </p:nvSpPr>
        <p:spPr>
          <a:xfrm>
            <a:off x="6548965" y="902894"/>
            <a:ext cx="104351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i="1" dirty="0">
                <a:latin typeface="ABeeZee"/>
              </a:rPr>
              <a:t>F(</a:t>
            </a:r>
            <a:r>
              <a:rPr lang="en-US" sz="1200" b="1" i="1" dirty="0"/>
              <a:t>σ, k</a:t>
            </a:r>
            <a:r>
              <a:rPr lang="en-US" sz="1200" i="1" dirty="0">
                <a:latin typeface="ABeeZee"/>
              </a:rPr>
              <a:t>) =</a:t>
            </a:r>
            <a:r>
              <a:rPr lang="en-US" sz="1200" dirty="0">
                <a:latin typeface="ABeeZee"/>
              </a:rPr>
              <a:t> </a:t>
            </a:r>
            <a:r>
              <a:rPr lang="en-US" sz="1200" i="1" dirty="0">
                <a:latin typeface="ABeeZee"/>
              </a:rPr>
              <a:t>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97E3C8-F1DD-6D2F-7393-5A573B66DBB3}"/>
              </a:ext>
            </a:extLst>
          </p:cNvPr>
          <p:cNvSpPr/>
          <p:nvPr/>
        </p:nvSpPr>
        <p:spPr>
          <a:xfrm>
            <a:off x="5162550" y="1172635"/>
            <a:ext cx="2889249" cy="1703916"/>
          </a:xfrm>
          <a:prstGeom prst="ellipse">
            <a:avLst/>
          </a:prstGeom>
          <a:solidFill>
            <a:srgbClr val="8DA7B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E7D70-C15A-2B0E-8702-3494A354B6CD}"/>
              </a:ext>
            </a:extLst>
          </p:cNvPr>
          <p:cNvSpPr/>
          <p:nvPr/>
        </p:nvSpPr>
        <p:spPr>
          <a:xfrm>
            <a:off x="6189133" y="1760144"/>
            <a:ext cx="1054101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i="1" dirty="0">
                <a:latin typeface="ABeeZee"/>
              </a:rPr>
              <a:t>F(</a:t>
            </a:r>
            <a:r>
              <a:rPr lang="en-US" sz="1200" b="1" i="1" dirty="0"/>
              <a:t>σ, k</a:t>
            </a:r>
            <a:r>
              <a:rPr lang="en-US" sz="1200" i="1" dirty="0">
                <a:latin typeface="ABeeZee"/>
              </a:rPr>
              <a:t>) </a:t>
            </a:r>
            <a:r>
              <a:rPr lang="en-US" sz="1200" dirty="0">
                <a:latin typeface="ABeeZee"/>
              </a:rPr>
              <a:t>&lt;</a:t>
            </a:r>
            <a:r>
              <a:rPr lang="en-US" sz="1200" i="1" dirty="0">
                <a:latin typeface="ABeeZee"/>
              </a:rPr>
              <a:t> 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5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217810"/>
            <a:ext cx="3182517" cy="27255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09600" y="57150"/>
            <a:ext cx="8001228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PLASTICITY MODEL – DOUBLE DRUCKER PRAGER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7296" y="1200150"/>
            <a:ext cx="4046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>
                <a:latin typeface="ABeeZee" charset="0"/>
              </a:rPr>
              <a:t>Yield function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00150"/>
            <a:ext cx="2205521" cy="35854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5" name="Elbow Connector 14"/>
          <p:cNvCxnSpPr>
            <a:stCxn id="7" idx="3"/>
            <a:endCxn id="2" idx="1"/>
          </p:cNvCxnSpPr>
          <p:nvPr/>
        </p:nvCxnSpPr>
        <p:spPr>
          <a:xfrm>
            <a:off x="6306716" y="2580580"/>
            <a:ext cx="551284" cy="412278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971800" y="3961477"/>
            <a:ext cx="327660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 charset="0"/>
              </a:rPr>
              <a:t>Different characteristics in tension and compression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 charset="0"/>
              </a:rPr>
              <a:t>Double </a:t>
            </a:r>
            <a:r>
              <a:rPr lang="en-US" sz="1100" dirty="0" err="1">
                <a:latin typeface="ABeeZee" charset="0"/>
              </a:rPr>
              <a:t>Drucker</a:t>
            </a:r>
            <a:r>
              <a:rPr lang="en-US" sz="1100" dirty="0">
                <a:latin typeface="ABeeZee" charset="0"/>
              </a:rPr>
              <a:t> </a:t>
            </a:r>
            <a:r>
              <a:rPr lang="en-US" sz="1100" dirty="0" err="1">
                <a:latin typeface="ABeeZee" charset="0"/>
              </a:rPr>
              <a:t>Prager</a:t>
            </a:r>
            <a:r>
              <a:rPr lang="en-US" sz="1100" dirty="0">
                <a:latin typeface="ABeeZee" charset="0"/>
              </a:rPr>
              <a:t> cone, whose top is on the hydrostatical axis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100" dirty="0">
              <a:latin typeface="ABeeZe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530013"/>
                <a:ext cx="2958567" cy="337791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2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𝑜𝑐𝑡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l-GR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𝑜𝑐𝑡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200" b="0" i="1" smtClean="0">
                          <a:latin typeface="Cambria Math"/>
                          <a:ea typeface="Cambria Math"/>
                        </a:rPr>
                        <m:t>φ</m:t>
                      </m:r>
                      <m:sSubSup>
                        <m:sSubSupPr>
                          <m:ctrlPr>
                            <a:rPr lang="el-GR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2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 dirty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𝑜𝑐𝑡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l-GR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𝑜𝑐𝑡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sz="1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l-GR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200" i="1"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𝐻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2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 dirty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l-GR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𝑜𝑐𝑡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12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200" i="1">
                          <a:latin typeface="Cambria Math"/>
                          <a:ea typeface="Cambria Math"/>
                        </a:rPr>
                        <m:t>φ</m:t>
                      </m:r>
                      <m:sSubSup>
                        <m:sSubSupPr>
                          <m:ctrlPr>
                            <a:rPr lang="el-GR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200" i="1"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𝐻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2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i="1" dirty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l-GR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2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𝑜𝑐𝑡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sz="1200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l-GR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200" i="1">
                          <a:latin typeface="Cambria Math"/>
                          <a:ea typeface="Cambria Math"/>
                        </a:rPr>
                        <m:t>≤0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𝑜𝑐𝑡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𝑡𝑟𝑎𝑐𝑒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l-GR" sz="1200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200" dirty="0"/>
                  <a:t> </a:t>
                </a: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1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100" i="1" smtClean="0"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a:rPr lang="en-US" sz="1100" i="1">
                              <a:latin typeface="Cambria Math"/>
                              <a:ea typeface="Cambria Math"/>
                            </a:rPr>
                            <m:t>𝑜𝑐𝑡</m:t>
                          </m:r>
                        </m:sub>
                      </m:sSub>
                      <m:r>
                        <a:rPr lang="en-US" sz="11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11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11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latin typeface="Cambria Math"/>
                                  <a:ea typeface="Cambria Math"/>
                                </a:rPr>
                                <m:t>𝑡𝑟𝑎𝑐𝑒</m:t>
                              </m:r>
                              <m:r>
                                <a:rPr lang="en-US" sz="11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1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1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1100" b="1" i="1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𝑑𝑒𝑣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1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1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30013"/>
                <a:ext cx="2958567" cy="3377912"/>
              </a:xfrm>
              <a:prstGeom prst="rect">
                <a:avLst/>
              </a:prstGeom>
              <a:blipFill rotWithShape="1">
                <a:blip r:embed="rId5"/>
                <a:stretch>
                  <a:fillRect b="-1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09600" y="57150"/>
            <a:ext cx="8001228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PLASTICITY MODEL – RESULTS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5956" y="819150"/>
            <a:ext cx="455664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Char char="•"/>
            </a:pPr>
            <a:r>
              <a:rPr lang="en-US" sz="1200" dirty="0">
                <a:latin typeface="ABeeZee"/>
              </a:rPr>
              <a:t>Stress and plastic strain distribution </a:t>
            </a:r>
            <a:endParaRPr lang="en-US" sz="1200" dirty="0">
              <a:latin typeface="ABeeZee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latin typeface="ABeeZee"/>
              </a:rPr>
              <a:t>Focus on the parts under tension developed because of the expansion of the outside of the tube</a:t>
            </a: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ABeeZee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CD3150A-46E7-1C85-6968-36A5291F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04" y="2013808"/>
            <a:ext cx="3891596" cy="3072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196A0CF-085A-A7A5-0F34-BFA9477E2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666750"/>
            <a:ext cx="2628900" cy="2305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4" y="2013808"/>
            <a:ext cx="3271734" cy="3072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4647;p52">
            <a:extLst>
              <a:ext uri="{FF2B5EF4-FFF2-40B4-BE49-F238E27FC236}">
                <a16:creationId xmlns:a16="http://schemas.microsoft.com/office/drawing/2014/main" id="{3F2915CF-88CC-8DEC-CEF2-BD604CB98E38}"/>
              </a:ext>
            </a:extLst>
          </p:cNvPr>
          <p:cNvSpPr txBox="1"/>
          <p:nvPr/>
        </p:nvSpPr>
        <p:spPr>
          <a:xfrm>
            <a:off x="392214" y="1527226"/>
            <a:ext cx="2046186" cy="48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253035"/>
                </a:solidFill>
                <a:latin typeface="Black Han Sans"/>
                <a:ea typeface="Black Han Sans"/>
                <a:cs typeface="Black Han Sans"/>
              </a:rPr>
              <a:t>Compression</a:t>
            </a:r>
          </a:p>
        </p:txBody>
      </p:sp>
      <p:sp>
        <p:nvSpPr>
          <p:cNvPr id="8" name="Google Shape;4647;p52">
            <a:extLst>
              <a:ext uri="{FF2B5EF4-FFF2-40B4-BE49-F238E27FC236}">
                <a16:creationId xmlns:a16="http://schemas.microsoft.com/office/drawing/2014/main" id="{3F2915CF-88CC-8DEC-CEF2-BD604CB98E38}"/>
              </a:ext>
            </a:extLst>
          </p:cNvPr>
          <p:cNvSpPr txBox="1"/>
          <p:nvPr/>
        </p:nvSpPr>
        <p:spPr>
          <a:xfrm>
            <a:off x="4299904" y="1532361"/>
            <a:ext cx="2046186" cy="48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253035"/>
                </a:solidFill>
                <a:latin typeface="Black Han Sans"/>
                <a:ea typeface="Black Han Sans"/>
                <a:cs typeface="Black Han Sans"/>
              </a:rPr>
              <a:t>Tension</a:t>
            </a:r>
          </a:p>
        </p:txBody>
      </p:sp>
    </p:spTree>
    <p:extLst>
      <p:ext uri="{BB962C8B-B14F-4D97-AF65-F5344CB8AC3E}">
        <p14:creationId xmlns:p14="http://schemas.microsoft.com/office/powerpoint/2010/main" val="187167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85572" y="1489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CASE STUDY- INITIAL CRACK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7613" y="901865"/>
            <a:ext cx="342900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Initiated crack</a:t>
            </a:r>
            <a:endParaRPr lang="en-US" sz="1100" dirty="0">
              <a:latin typeface="ABeeZee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Nonlinear thermomechanical analysis using </a:t>
            </a:r>
            <a:r>
              <a:rPr lang="en-US" sz="1100" dirty="0"/>
              <a:t>Mazar's</a:t>
            </a:r>
            <a:r>
              <a:rPr lang="en-US" sz="1100" dirty="0">
                <a:latin typeface="ABeeZee"/>
              </a:rPr>
              <a:t> damage model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/>
              <a:t>Potential collapse indication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029D25-E261-CC58-9403-5F00D4A31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76350"/>
            <a:ext cx="2209800" cy="3502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738F4F1-DE47-BA43-55EB-1AAEE5C0E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76" y="1809750"/>
            <a:ext cx="1597674" cy="1345675"/>
          </a:xfrm>
          <a:prstGeom prst="ellipse">
            <a:avLst/>
          </a:prstGeom>
          <a:ln w="127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929F1B-84CD-936C-C9E2-234D4F6A6D19}"/>
              </a:ext>
            </a:extLst>
          </p:cNvPr>
          <p:cNvCxnSpPr>
            <a:endCxn id="3" idx="5"/>
          </p:cNvCxnSpPr>
          <p:nvPr/>
        </p:nvCxnSpPr>
        <p:spPr>
          <a:xfrm flipH="1" flipV="1">
            <a:off x="5918876" y="2958355"/>
            <a:ext cx="1544133" cy="851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6D06632-0DAB-3D85-0C95-21771BBE39DB}"/>
              </a:ext>
            </a:extLst>
          </p:cNvPr>
          <p:cNvSpPr/>
          <p:nvPr/>
        </p:nvSpPr>
        <p:spPr>
          <a:xfrm>
            <a:off x="7463009" y="3647960"/>
            <a:ext cx="385591" cy="323621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7" y="1962150"/>
            <a:ext cx="3607643" cy="257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522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85572" y="727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DAMAGE MODEL - MAZARS</a:t>
            </a:r>
            <a:endParaRPr lang="en-US" dirty="0"/>
          </a:p>
        </p:txBody>
      </p:sp>
      <p:sp>
        <p:nvSpPr>
          <p:cNvPr id="3" name="Google Shape;4647;p52">
            <a:extLst>
              <a:ext uri="{FF2B5EF4-FFF2-40B4-BE49-F238E27FC236}">
                <a16:creationId xmlns:a16="http://schemas.microsoft.com/office/drawing/2014/main" id="{B79EC98E-D3FE-4901-0EB4-7F3BE9A36669}"/>
              </a:ext>
            </a:extLst>
          </p:cNvPr>
          <p:cNvSpPr txBox="1"/>
          <p:nvPr/>
        </p:nvSpPr>
        <p:spPr>
          <a:xfrm>
            <a:off x="685572" y="897116"/>
            <a:ext cx="3810228" cy="60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sz="1800" dirty="0">
              <a:solidFill>
                <a:srgbClr val="253035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284" y="798072"/>
            <a:ext cx="8206316" cy="23698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Plasticity does not modify the elastic response of the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i="1" dirty="0">
                <a:latin typeface="ABeeZee"/>
              </a:rPr>
              <a:t>Quasi-brittle</a:t>
            </a:r>
            <a:r>
              <a:rPr lang="en-US" sz="1100" dirty="0">
                <a:latin typeface="ABeeZee"/>
              </a:rPr>
              <a:t> - instead of the formation of one or few large cracks, the fracture failure is preceded by an elevated number of microcracks </a:t>
            </a:r>
            <a:r>
              <a:rPr lang="en-US" sz="1100" dirty="0">
                <a:latin typeface="ABeeZee"/>
                <a:sym typeface="Wingdings" pitchFamily="2" charset="2"/>
              </a:rPr>
              <a:t> introducing internal variables</a:t>
            </a:r>
            <a:endParaRPr lang="en-US" sz="1100" dirty="0">
              <a:latin typeface="ABeeZee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  <a:sym typeface="Wingdings" pitchFamily="2" charset="2"/>
              </a:rPr>
              <a:t>Stress beyond the elastic limit inelastic deformation</a:t>
            </a:r>
            <a:endParaRPr lang="en-US" sz="1100" dirty="0">
              <a:latin typeface="ABeeZee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Damage initiation criterion (deformation where damage starts) and a damage evolution criterion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The stress will still continue to grow for increasing values of strain, even if at a decreasing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Once the material reaches its peak stress (at some moderate value of the damage variable), the stress will start to decrease and follow its softening curve</a:t>
            </a:r>
            <a:endParaRPr lang="en-US" sz="1200" dirty="0">
              <a:latin typeface="ABeeZee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Further damage can occur only if the strain reaches the maximum strain value measured in the previous load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latin typeface="ABeeZee"/>
              </a:rPr>
              <a:t>Bringing the peak stress closer to the damage initiation value that could be followed by a first rapid degradation while preserving the required energy dissipation for subsequent degradation at higher deformation levels</a:t>
            </a:r>
          </a:p>
          <a:p>
            <a:endParaRPr lang="en-US" sz="1100" dirty="0">
              <a:latin typeface="ABeeZe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89" y="3056822"/>
            <a:ext cx="3226679" cy="1862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7" y="2952750"/>
            <a:ext cx="2418623" cy="2087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3060043"/>
                <a:ext cx="150990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1 −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𝑬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60043"/>
                <a:ext cx="150990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3566583"/>
                <a:ext cx="2667000" cy="60016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100" b="1" i="1" dirty="0">
                    <a:latin typeface="Cambria Math" pitchFamily="18" charset="0"/>
                    <a:ea typeface="Cambria Math" pitchFamily="18" charset="0"/>
                  </a:rPr>
                  <a:t>E</a:t>
                </a:r>
                <a:r>
                  <a:rPr lang="en-US" sz="1100" dirty="0">
                    <a:latin typeface="Cambria Math" pitchFamily="18" charset="0"/>
                    <a:ea typeface="Cambria Math" pitchFamily="18" charset="0"/>
                  </a:rPr>
                  <a:t>  - </a:t>
                </a:r>
                <a:r>
                  <a:rPr lang="en-US" sz="1100" dirty="0">
                    <a:latin typeface="ABeeZee" charset="0"/>
                    <a:ea typeface="Cambria Math" pitchFamily="18" charset="0"/>
                  </a:rPr>
                  <a:t>the material matrix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100" i="1" dirty="0">
                    <a:latin typeface="Cambria Math" pitchFamily="18" charset="0"/>
                    <a:ea typeface="Cambria Math" pitchFamily="18" charset="0"/>
                  </a:rPr>
                  <a:t>D </a:t>
                </a:r>
                <a:r>
                  <a:rPr lang="en-US" sz="1100" dirty="0">
                    <a:latin typeface="Cambria Math" pitchFamily="18" charset="0"/>
                    <a:ea typeface="Cambria Math" pitchFamily="18" charset="0"/>
                  </a:rPr>
                  <a:t> - </a:t>
                </a:r>
                <a:r>
                  <a:rPr lang="en-US" sz="1100" dirty="0">
                    <a:latin typeface="ABeeZee" charset="0"/>
                    <a:ea typeface="Cambria Math" pitchFamily="18" charset="0"/>
                  </a:rPr>
                  <a:t>damage internal variable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1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l-GR" sz="1100" b="1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p>
                        <m:r>
                          <a:rPr lang="en-US" sz="1100" i="1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1100" b="1" i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100" dirty="0">
                    <a:latin typeface="Cambria Math" pitchFamily="18" charset="0"/>
                    <a:ea typeface="Cambria Math" pitchFamily="18" charset="0"/>
                  </a:rPr>
                  <a:t>- </a:t>
                </a:r>
                <a:r>
                  <a:rPr lang="en-US" sz="1100" dirty="0">
                    <a:latin typeface="ABeeZee" charset="0"/>
                    <a:ea typeface="Cambria Math" pitchFamily="18" charset="0"/>
                  </a:rPr>
                  <a:t>elastic strain</a:t>
                </a:r>
                <a:endParaRPr lang="en-US" sz="1100" b="1" i="1" dirty="0">
                  <a:latin typeface="ABeeZee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66583"/>
                <a:ext cx="2667000" cy="600164"/>
              </a:xfrm>
              <a:prstGeom prst="rect">
                <a:avLst/>
              </a:prstGeom>
              <a:blipFill>
                <a:blip r:embed="rId6"/>
                <a:stretch>
                  <a:fillRect t="-101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29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85572" y="727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DAMAGE MODEL - RESULTS</a:t>
            </a:r>
            <a:endParaRPr lang="en-US" dirty="0"/>
          </a:p>
        </p:txBody>
      </p:sp>
      <p:pic>
        <p:nvPicPr>
          <p:cNvPr id="2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A1103E68-D9DB-9EFB-63A0-392E3F5FA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63" y="877435"/>
            <a:ext cx="3730837" cy="3977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Google Shape;4647;p52">
            <a:extLst>
              <a:ext uri="{FF2B5EF4-FFF2-40B4-BE49-F238E27FC236}">
                <a16:creationId xmlns:a16="http://schemas.microsoft.com/office/drawing/2014/main" id="{5AFCCB07-74CC-67F3-C42D-2B2208E060B0}"/>
              </a:ext>
            </a:extLst>
          </p:cNvPr>
          <p:cNvSpPr txBox="1"/>
          <p:nvPr/>
        </p:nvSpPr>
        <p:spPr>
          <a:xfrm>
            <a:off x="5548338" y="1620180"/>
            <a:ext cx="3347552" cy="70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253035"/>
                </a:solidFill>
                <a:latin typeface="Black Han Sans"/>
                <a:ea typeface="Black Han Sans"/>
                <a:cs typeface="Black Han Sans"/>
              </a:rPr>
              <a:t>Internal variable indicating damage</a:t>
            </a:r>
          </a:p>
        </p:txBody>
      </p:sp>
    </p:spTree>
    <p:extLst>
      <p:ext uri="{BB962C8B-B14F-4D97-AF65-F5344CB8AC3E}">
        <p14:creationId xmlns:p14="http://schemas.microsoft.com/office/powerpoint/2010/main" val="207167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0" name="Google Shape;4950;p56"/>
          <p:cNvSpPr txBox="1">
            <a:spLocks noGrp="1"/>
          </p:cNvSpPr>
          <p:nvPr>
            <p:ph type="title"/>
          </p:nvPr>
        </p:nvSpPr>
        <p:spPr>
          <a:xfrm>
            <a:off x="762000" y="133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FUTURE PLANS</a:t>
            </a:r>
            <a:endParaRPr dirty="0"/>
          </a:p>
        </p:txBody>
      </p:sp>
      <p:sp>
        <p:nvSpPr>
          <p:cNvPr id="15" name="Google Shape;449;p46">
            <a:extLst>
              <a:ext uri="{FF2B5EF4-FFF2-40B4-BE49-F238E27FC236}">
                <a16:creationId xmlns:a16="http://schemas.microsoft.com/office/drawing/2014/main" id="{E4A2AF21-E612-3206-CC8D-18197123ABDE}"/>
              </a:ext>
            </a:extLst>
          </p:cNvPr>
          <p:cNvSpPr/>
          <p:nvPr/>
        </p:nvSpPr>
        <p:spPr>
          <a:xfrm>
            <a:off x="4005420" y="2644407"/>
            <a:ext cx="1072296" cy="601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C1F0C2-D03F-029B-9BEF-B14CF3D728B7}"/>
              </a:ext>
            </a:extLst>
          </p:cNvPr>
          <p:cNvGrpSpPr/>
          <p:nvPr/>
        </p:nvGrpSpPr>
        <p:grpSpPr>
          <a:xfrm>
            <a:off x="2106648" y="941720"/>
            <a:ext cx="5100162" cy="3827004"/>
            <a:chOff x="2470167" y="1394171"/>
            <a:chExt cx="4246355" cy="3225233"/>
          </a:xfrm>
        </p:grpSpPr>
        <p:sp>
          <p:nvSpPr>
            <p:cNvPr id="2" name="Google Shape;438;p46">
              <a:extLst>
                <a:ext uri="{FF2B5EF4-FFF2-40B4-BE49-F238E27FC236}">
                  <a16:creationId xmlns:a16="http://schemas.microsoft.com/office/drawing/2014/main" id="{762B7EF3-C11C-6B31-731E-CB36CBD5552F}"/>
                </a:ext>
              </a:extLst>
            </p:cNvPr>
            <p:cNvSpPr/>
            <p:nvPr/>
          </p:nvSpPr>
          <p:spPr>
            <a:xfrm rot="5400000">
              <a:off x="2752068" y="2767740"/>
              <a:ext cx="1526202" cy="2072346"/>
            </a:xfrm>
            <a:prstGeom prst="flowChartOffpageConnector">
              <a:avLst/>
            </a:prstGeom>
            <a:solidFill>
              <a:srgbClr val="EBE11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Google Shape;439;p46">
              <a:extLst>
                <a:ext uri="{FF2B5EF4-FFF2-40B4-BE49-F238E27FC236}">
                  <a16:creationId xmlns:a16="http://schemas.microsoft.com/office/drawing/2014/main" id="{7285F403-1AA5-FA2A-9B50-345A9ADA8071}"/>
                </a:ext>
              </a:extLst>
            </p:cNvPr>
            <p:cNvSpPr/>
            <p:nvPr/>
          </p:nvSpPr>
          <p:spPr>
            <a:xfrm rot="16200000" flipH="1">
              <a:off x="4900993" y="1104845"/>
              <a:ext cx="1526202" cy="2104856"/>
            </a:xfrm>
            <a:prstGeom prst="flowChartOffpageConnector">
              <a:avLst/>
            </a:prstGeom>
            <a:solidFill>
              <a:srgbClr val="F2913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40;p46">
              <a:extLst>
                <a:ext uri="{FF2B5EF4-FFF2-40B4-BE49-F238E27FC236}">
                  <a16:creationId xmlns:a16="http://schemas.microsoft.com/office/drawing/2014/main" id="{38BCBBD0-2132-8428-70FA-EEABB98ADD95}"/>
                </a:ext>
              </a:extLst>
            </p:cNvPr>
            <p:cNvSpPr/>
            <p:nvPr/>
          </p:nvSpPr>
          <p:spPr>
            <a:xfrm rot="16200000" flipH="1">
              <a:off x="4900993" y="2752344"/>
              <a:ext cx="1526202" cy="2104856"/>
            </a:xfrm>
            <a:prstGeom prst="flowChartOffpageConnector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2;p46">
              <a:extLst>
                <a:ext uri="{FF2B5EF4-FFF2-40B4-BE49-F238E27FC236}">
                  <a16:creationId xmlns:a16="http://schemas.microsoft.com/office/drawing/2014/main" id="{E9EF15D8-FBF6-E0EB-0C42-B49616A179E8}"/>
                </a:ext>
              </a:extLst>
            </p:cNvPr>
            <p:cNvSpPr/>
            <p:nvPr/>
          </p:nvSpPr>
          <p:spPr>
            <a:xfrm rot="5400000">
              <a:off x="2743239" y="1121099"/>
              <a:ext cx="1526202" cy="2072346"/>
            </a:xfrm>
            <a:prstGeom prst="flowChartOffpageConnector">
              <a:avLst/>
            </a:prstGeom>
            <a:solidFill>
              <a:srgbClr val="FF242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7;p46">
              <a:extLst>
                <a:ext uri="{FF2B5EF4-FFF2-40B4-BE49-F238E27FC236}">
                  <a16:creationId xmlns:a16="http://schemas.microsoft.com/office/drawing/2014/main" id="{C6158A7A-47C5-9558-8449-53A86DA679FD}"/>
                </a:ext>
              </a:extLst>
            </p:cNvPr>
            <p:cNvSpPr txBox="1">
              <a:spLocks noGrp="1"/>
            </p:cNvSpPr>
            <p:nvPr/>
          </p:nvSpPr>
          <p:spPr>
            <a:xfrm flipH="1">
              <a:off x="4804516" y="1618220"/>
              <a:ext cx="1394399" cy="1118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9pPr>
            </a:lstStyle>
            <a:p>
              <a:pPr marL="0" indent="0">
                <a:lnSpc>
                  <a:spcPct val="114999"/>
                </a:lnSpc>
                <a:spcAft>
                  <a:spcPts val="1600"/>
                </a:spcAft>
                <a:buNone/>
              </a:pPr>
              <a:r>
                <a:rPr lang="en-US">
                  <a:solidFill>
                    <a:srgbClr val="253035"/>
                  </a:solidFill>
                  <a:latin typeface="ABeeZee"/>
                </a:rPr>
                <a:t>Validation of the models using mathematical programming</a:t>
              </a:r>
              <a:endParaRPr lang="en-US">
                <a:solidFill>
                  <a:srgbClr val="253035"/>
                </a:solidFill>
              </a:endParaRPr>
            </a:p>
          </p:txBody>
        </p:sp>
        <p:sp>
          <p:nvSpPr>
            <p:cNvPr id="12" name="Google Shape;449;p46">
              <a:extLst>
                <a:ext uri="{FF2B5EF4-FFF2-40B4-BE49-F238E27FC236}">
                  <a16:creationId xmlns:a16="http://schemas.microsoft.com/office/drawing/2014/main" id="{E4A2AF21-E612-3206-CC8D-18197123ABDE}"/>
                </a:ext>
              </a:extLst>
            </p:cNvPr>
            <p:cNvSpPr/>
            <p:nvPr/>
          </p:nvSpPr>
          <p:spPr>
            <a:xfrm>
              <a:off x="4137563" y="2705364"/>
              <a:ext cx="892785" cy="53252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0;p46">
              <a:extLst>
                <a:ext uri="{FF2B5EF4-FFF2-40B4-BE49-F238E27FC236}">
                  <a16:creationId xmlns:a16="http://schemas.microsoft.com/office/drawing/2014/main" id="{594AD3A3-C5C5-AAD5-ABA7-956D6A2B09EA}"/>
                </a:ext>
              </a:extLst>
            </p:cNvPr>
            <p:cNvSpPr txBox="1">
              <a:spLocks noGrp="1"/>
            </p:cNvSpPr>
            <p:nvPr/>
          </p:nvSpPr>
          <p:spPr>
            <a:xfrm flipH="1">
              <a:off x="2730789" y="1550060"/>
              <a:ext cx="1692813" cy="1139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9pPr>
            </a:lstStyle>
            <a:p>
              <a:pPr marL="0" indent="0" algn="r">
                <a:lnSpc>
                  <a:spcPct val="114999"/>
                </a:lnSpc>
                <a:spcAft>
                  <a:spcPts val="1600"/>
                </a:spcAft>
                <a:buNone/>
              </a:pPr>
              <a:r>
                <a:rPr lang="en" dirty="0">
                  <a:solidFill>
                    <a:srgbClr val="F9F9F9"/>
                  </a:solidFill>
                  <a:latin typeface="ABeeZee"/>
                </a:rPr>
                <a:t>Acquiring the most suitable model for the refractory materials, accounting for different kind of nonlinearities</a:t>
              </a:r>
              <a:endParaRPr lang="en-US" dirty="0">
                <a:solidFill>
                  <a:srgbClr val="F9F9F9"/>
                </a:solidFill>
                <a:latin typeface="ABeeZee"/>
              </a:endParaRPr>
            </a:p>
          </p:txBody>
        </p:sp>
        <p:sp>
          <p:nvSpPr>
            <p:cNvPr id="14" name="Google Shape;451;p46">
              <a:extLst>
                <a:ext uri="{FF2B5EF4-FFF2-40B4-BE49-F238E27FC236}">
                  <a16:creationId xmlns:a16="http://schemas.microsoft.com/office/drawing/2014/main" id="{77CAD0AD-DBD4-9ED7-F753-AC1CF8515D14}"/>
                </a:ext>
              </a:extLst>
            </p:cNvPr>
            <p:cNvSpPr txBox="1">
              <a:spLocks noGrp="1"/>
            </p:cNvSpPr>
            <p:nvPr/>
          </p:nvSpPr>
          <p:spPr>
            <a:xfrm flipH="1">
              <a:off x="2685385" y="3328734"/>
              <a:ext cx="1777621" cy="1290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●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tamaran Light"/>
                <a:buChar char="○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200"/>
                <a:buFont typeface="Catamaran Light"/>
                <a:buChar char="■"/>
                <a:defRPr sz="1200" b="0" i="0" u="none" strike="noStrike" cap="none">
                  <a:solidFill>
                    <a:schemeClr val="dk1"/>
                  </a:solidFill>
                  <a:latin typeface="Catamaran Light"/>
                  <a:ea typeface="Catamaran Light"/>
                  <a:cs typeface="Catamaran Light"/>
                  <a:sym typeface="Catamaran Light"/>
                </a:defRPr>
              </a:lvl9pPr>
            </a:lstStyle>
            <a:p>
              <a:pPr marL="0" indent="0" algn="r">
                <a:lnSpc>
                  <a:spcPct val="114999"/>
                </a:lnSpc>
                <a:spcAft>
                  <a:spcPts val="1600"/>
                </a:spcAft>
                <a:buNone/>
              </a:pPr>
              <a:r>
                <a:rPr lang="en">
                  <a:solidFill>
                    <a:srgbClr val="253035"/>
                  </a:solidFill>
                  <a:latin typeface="ABeeZee"/>
                </a:rPr>
                <a:t>Extension of the FE software to allow the description of the thermoplastic instabilities</a:t>
              </a:r>
              <a:endParaRPr lang="en-US" err="1">
                <a:solidFill>
                  <a:srgbClr val="253035"/>
                </a:solidFill>
                <a:latin typeface="ABeeZee"/>
              </a:endParaRPr>
            </a:p>
          </p:txBody>
        </p:sp>
        <p:pic>
          <p:nvPicPr>
            <p:cNvPr id="16" name="Graphic 16" descr="Checklist with solid fill">
              <a:extLst>
                <a:ext uri="{FF2B5EF4-FFF2-40B4-BE49-F238E27FC236}">
                  <a16:creationId xmlns:a16="http://schemas.microsoft.com/office/drawing/2014/main" id="{94893ADE-075F-0D5A-9DD9-9B6E2468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11207" y="2716516"/>
              <a:ext cx="528810" cy="508153"/>
            </a:xfrm>
            <a:prstGeom prst="rect">
              <a:avLst/>
            </a:prstGeom>
          </p:spPr>
        </p:pic>
      </p:grpSp>
      <p:sp>
        <p:nvSpPr>
          <p:cNvPr id="48" name="Google Shape;451;p46">
            <a:extLst>
              <a:ext uri="{FF2B5EF4-FFF2-40B4-BE49-F238E27FC236}">
                <a16:creationId xmlns:a16="http://schemas.microsoft.com/office/drawing/2014/main" id="{33438825-9B8B-0BB5-864F-4DD8B6C8268B}"/>
              </a:ext>
            </a:extLst>
          </p:cNvPr>
          <p:cNvSpPr txBox="1">
            <a:spLocks noGrp="1"/>
          </p:cNvSpPr>
          <p:nvPr/>
        </p:nvSpPr>
        <p:spPr>
          <a:xfrm flipH="1">
            <a:off x="4822781" y="3282801"/>
            <a:ext cx="1962906" cy="133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r>
              <a:rPr lang="en" dirty="0">
                <a:solidFill>
                  <a:srgbClr val="F9F9F9"/>
                </a:solidFill>
                <a:latin typeface="ABeeZee"/>
              </a:rPr>
              <a:t>Fortran implementation of the constitutive model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20;p59">
            <a:extLst>
              <a:ext uri="{FF2B5EF4-FFF2-40B4-BE49-F238E27FC236}">
                <a16:creationId xmlns:a16="http://schemas.microsoft.com/office/drawing/2014/main" id="{40CAE2FC-23D2-80F5-C8B6-02A93601DF41}"/>
              </a:ext>
            </a:extLst>
          </p:cNvPr>
          <p:cNvSpPr txBox="1">
            <a:spLocks/>
          </p:cNvSpPr>
          <p:nvPr/>
        </p:nvSpPr>
        <p:spPr>
          <a:xfrm>
            <a:off x="3052491" y="1492575"/>
            <a:ext cx="3424509" cy="15766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E-mail: stojic.jovana98@gmail.com </a:t>
            </a:r>
          </a:p>
          <a:p>
            <a:pPr>
              <a:buSzPts val="1100"/>
            </a:pPr>
            <a:r>
              <a:rPr lang="en-US" dirty="0">
                <a:solidFill>
                  <a:schemeClr val="dk1"/>
                </a:solidFill>
              </a:rPr>
              <a:t>LinkedIn: </a:t>
            </a:r>
            <a:r>
              <a:rPr lang="en-US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Jovana</a:t>
            </a:r>
            <a:r>
              <a:rPr lang="en-US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Stojić</a:t>
            </a:r>
            <a:endParaRPr lang="en-US" dirty="0">
              <a:solidFill>
                <a:schemeClr val="dk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SzPts val="1100"/>
            </a:pPr>
            <a:r>
              <a:rPr lang="en-US" dirty="0">
                <a:solidFill>
                  <a:schemeClr val="dk1"/>
                </a:solidFill>
              </a:rPr>
              <a:t>               </a:t>
            </a:r>
            <a:r>
              <a:rPr lang="en-US" dirty="0" err="1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CAEmate</a:t>
            </a:r>
            <a:endParaRPr lang="en-US" dirty="0">
              <a:solidFill>
                <a:schemeClr val="dk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SzPts val="1100"/>
            </a:pPr>
            <a:r>
              <a:rPr lang="en-US" dirty="0">
                <a:solidFill>
                  <a:schemeClr val="dk1"/>
                </a:solidFill>
              </a:rPr>
              <a:t>Sites: 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https://caemate.com</a:t>
            </a:r>
          </a:p>
          <a:p>
            <a:pPr>
              <a:buSzPts val="1100"/>
            </a:pPr>
            <a:r>
              <a:rPr lang="en-US" dirty="0"/>
              <a:t>          </a:t>
            </a:r>
            <a:r>
              <a:rPr lang="en-US" dirty="0">
                <a:hlinkClick r:id="rId6"/>
              </a:rPr>
              <a:t>https://www.refracture2-h2020.eu</a:t>
            </a:r>
          </a:p>
        </p:txBody>
      </p:sp>
      <p:sp>
        <p:nvSpPr>
          <p:cNvPr id="9" name="Google Shape;5122;p59">
            <a:extLst>
              <a:ext uri="{FF2B5EF4-FFF2-40B4-BE49-F238E27FC236}">
                <a16:creationId xmlns:a16="http://schemas.microsoft.com/office/drawing/2014/main" id="{0E07CE5C-394D-946D-25D9-EB9AC4386954}"/>
              </a:ext>
            </a:extLst>
          </p:cNvPr>
          <p:cNvSpPr txBox="1">
            <a:spLocks/>
          </p:cNvSpPr>
          <p:nvPr/>
        </p:nvSpPr>
        <p:spPr>
          <a:xfrm>
            <a:off x="701548" y="346241"/>
            <a:ext cx="77040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10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Black Han Sans"/>
              <a:buNone/>
              <a:defRPr sz="48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-US" sz="3800"/>
              <a:t>THANK YOU FOR YOUR ATTENTION!</a:t>
            </a:r>
          </a:p>
        </p:txBody>
      </p:sp>
      <p:grpSp>
        <p:nvGrpSpPr>
          <p:cNvPr id="15" name="Google Shape;5129;p59">
            <a:extLst>
              <a:ext uri="{FF2B5EF4-FFF2-40B4-BE49-F238E27FC236}">
                <a16:creationId xmlns:a16="http://schemas.microsoft.com/office/drawing/2014/main" id="{579FF5D1-3CF0-B8DC-40AC-2533ACEDE862}"/>
              </a:ext>
            </a:extLst>
          </p:cNvPr>
          <p:cNvGrpSpPr/>
          <p:nvPr/>
        </p:nvGrpSpPr>
        <p:grpSpPr>
          <a:xfrm>
            <a:off x="5056151" y="3181356"/>
            <a:ext cx="506449" cy="475970"/>
            <a:chOff x="1323129" y="2571760"/>
            <a:chExt cx="417024" cy="417024"/>
          </a:xfrm>
        </p:grpSpPr>
        <p:sp>
          <p:nvSpPr>
            <p:cNvPr id="11" name="Google Shape;5130;p59">
              <a:extLst>
                <a:ext uri="{FF2B5EF4-FFF2-40B4-BE49-F238E27FC236}">
                  <a16:creationId xmlns:a16="http://schemas.microsoft.com/office/drawing/2014/main" id="{EB9C101A-B6AA-77B9-4641-A24624BB45F0}"/>
                </a:ext>
              </a:extLst>
            </p:cNvPr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31;p59">
              <a:extLst>
                <a:ext uri="{FF2B5EF4-FFF2-40B4-BE49-F238E27FC236}">
                  <a16:creationId xmlns:a16="http://schemas.microsoft.com/office/drawing/2014/main" id="{F7E21F27-23C9-5617-498A-F26D9D92BC9B}"/>
                </a:ext>
              </a:extLst>
            </p:cNvPr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32;p59">
              <a:extLst>
                <a:ext uri="{FF2B5EF4-FFF2-40B4-BE49-F238E27FC236}">
                  <a16:creationId xmlns:a16="http://schemas.microsoft.com/office/drawing/2014/main" id="{AC34099E-CACC-B885-5E47-F915C738A693}"/>
                </a:ext>
              </a:extLst>
            </p:cNvPr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33;p59">
              <a:extLst>
                <a:ext uri="{FF2B5EF4-FFF2-40B4-BE49-F238E27FC236}">
                  <a16:creationId xmlns:a16="http://schemas.microsoft.com/office/drawing/2014/main" id="{DB54BE98-E8A8-49E7-DD13-7EA0AA0CDCD8}"/>
                </a:ext>
              </a:extLst>
            </p:cNvPr>
            <p:cNvSpPr/>
            <p:nvPr/>
          </p:nvSpPr>
          <p:spPr>
            <a:xfrm>
              <a:off x="1323129" y="2571760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1AF303-014C-07F2-4873-944B241D4457}"/>
              </a:ext>
            </a:extLst>
          </p:cNvPr>
          <p:cNvGrpSpPr/>
          <p:nvPr/>
        </p:nvGrpSpPr>
        <p:grpSpPr>
          <a:xfrm>
            <a:off x="4352681" y="3181358"/>
            <a:ext cx="521731" cy="475970"/>
            <a:chOff x="4215865" y="3335457"/>
            <a:chExt cx="506491" cy="498830"/>
          </a:xfrm>
        </p:grpSpPr>
        <p:sp>
          <p:nvSpPr>
            <p:cNvPr id="17" name="Google Shape;5127;p59">
              <a:extLst>
                <a:ext uri="{FF2B5EF4-FFF2-40B4-BE49-F238E27FC236}">
                  <a16:creationId xmlns:a16="http://schemas.microsoft.com/office/drawing/2014/main" id="{0586D88A-4194-DE72-BCA1-E7577470F3BD}"/>
                </a:ext>
              </a:extLst>
            </p:cNvPr>
            <p:cNvSpPr/>
            <p:nvPr/>
          </p:nvSpPr>
          <p:spPr>
            <a:xfrm>
              <a:off x="4215865" y="3335457"/>
              <a:ext cx="506491" cy="498830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" name="Graphic 22" descr="Email with solid fill">
              <a:extLst>
                <a:ext uri="{FF2B5EF4-FFF2-40B4-BE49-F238E27FC236}">
                  <a16:creationId xmlns:a16="http://schemas.microsoft.com/office/drawing/2014/main" id="{82BA8F30-0FAB-0E45-6DBD-BB4171FC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52895" y="3353105"/>
              <a:ext cx="438919" cy="432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B097B5-94B3-6F81-7546-A59B1DFBB072}"/>
              </a:ext>
            </a:extLst>
          </p:cNvPr>
          <p:cNvGrpSpPr/>
          <p:nvPr/>
        </p:nvGrpSpPr>
        <p:grpSpPr>
          <a:xfrm>
            <a:off x="3666880" y="3181350"/>
            <a:ext cx="521731" cy="475969"/>
            <a:chOff x="2973804" y="3472617"/>
            <a:chExt cx="506491" cy="498830"/>
          </a:xfrm>
        </p:grpSpPr>
        <p:pic>
          <p:nvPicPr>
            <p:cNvPr id="21" name="Picture 29" descr="Icon&#10;&#10;Description automatically generated">
              <a:extLst>
                <a:ext uri="{FF2B5EF4-FFF2-40B4-BE49-F238E27FC236}">
                  <a16:creationId xmlns:a16="http://schemas.microsoft.com/office/drawing/2014/main" id="{7C326EB8-52F3-5A35-0739-D15F89FEF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4658" y="3502343"/>
              <a:ext cx="474345" cy="440055"/>
            </a:xfrm>
            <a:prstGeom prst="rect">
              <a:avLst/>
            </a:prstGeom>
          </p:spPr>
        </p:pic>
        <p:sp>
          <p:nvSpPr>
            <p:cNvPr id="22" name="Google Shape;5127;p59">
              <a:extLst>
                <a:ext uri="{FF2B5EF4-FFF2-40B4-BE49-F238E27FC236}">
                  <a16:creationId xmlns:a16="http://schemas.microsoft.com/office/drawing/2014/main" id="{9849E5C2-4DC5-8C09-9791-809339AE8CAA}"/>
                </a:ext>
              </a:extLst>
            </p:cNvPr>
            <p:cNvSpPr/>
            <p:nvPr/>
          </p:nvSpPr>
          <p:spPr>
            <a:xfrm>
              <a:off x="2973804" y="3472617"/>
              <a:ext cx="506491" cy="498830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8">
            <a:extLst>
              <a:ext uri="{FF2B5EF4-FFF2-40B4-BE49-F238E27FC236}">
                <a16:creationId xmlns:a16="http://schemas.microsoft.com/office/drawing/2014/main" id="{AB79FFDE-B3D0-7082-DDB7-D450E17E9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1503" y="3984778"/>
            <a:ext cx="1124754" cy="7544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29FF718-B9E5-6808-93AA-D585ACDD6AC3}"/>
              </a:ext>
            </a:extLst>
          </p:cNvPr>
          <p:cNvSpPr txBox="1"/>
          <p:nvPr/>
        </p:nvSpPr>
        <p:spPr>
          <a:xfrm>
            <a:off x="3138431" y="4023219"/>
            <a:ext cx="434753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 Narrow"/>
              </a:rPr>
              <a:t>This project has received funding from the </a:t>
            </a:r>
            <a:r>
              <a:rPr lang="en-US">
                <a:latin typeface="Arial Narrow"/>
              </a:rPr>
              <a:t>European</a:t>
            </a:r>
            <a:r>
              <a:rPr lang="en-US" sz="1200">
                <a:latin typeface="Arial Narrow"/>
              </a:rPr>
              <a:t> Union’s Horizon 2020 research and innovation </a:t>
            </a:r>
            <a:r>
              <a:rPr lang="en-US" sz="1200" err="1">
                <a:latin typeface="Arial Narrow"/>
              </a:rPr>
              <a:t>programme</a:t>
            </a:r>
            <a:r>
              <a:rPr lang="en-US" sz="1200">
                <a:latin typeface="Arial Narrow"/>
              </a:rPr>
              <a:t> under the Marie Skłodowska-Curie grant agreement No 955944 – RE-FRACTURE2.</a:t>
            </a:r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D4B90D-E4AF-C3D3-EBDC-5E823F8C34F3}"/>
              </a:ext>
            </a:extLst>
          </p:cNvPr>
          <p:cNvSpPr/>
          <p:nvPr/>
        </p:nvSpPr>
        <p:spPr>
          <a:xfrm>
            <a:off x="-2754" y="4875651"/>
            <a:ext cx="9143999" cy="2685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" name="Google Shape;99;p17">
            <a:extLst>
              <a:ext uri="{FF2B5EF4-FFF2-40B4-BE49-F238E27FC236}">
                <a16:creationId xmlns:a16="http://schemas.microsoft.com/office/drawing/2014/main" id="{11FE7FD5-FE44-0430-B813-E79F4E485E13}"/>
              </a:ext>
            </a:extLst>
          </p:cNvPr>
          <p:cNvSpPr/>
          <p:nvPr/>
        </p:nvSpPr>
        <p:spPr>
          <a:xfrm flipH="1" flipV="1">
            <a:off x="5332935" y="1720245"/>
            <a:ext cx="3119512" cy="1146075"/>
          </a:xfrm>
          <a:custGeom>
            <a:avLst/>
            <a:gdLst/>
            <a:ahLst/>
            <a:cxnLst/>
            <a:rect l="l" t="t" r="r" b="b"/>
            <a:pathLst>
              <a:path w="108307" h="45843" extrusionOk="0">
                <a:moveTo>
                  <a:pt x="22921" y="0"/>
                </a:moveTo>
                <a:cubicBezTo>
                  <a:pt x="10298" y="0"/>
                  <a:pt x="0" y="10224"/>
                  <a:pt x="0" y="22921"/>
                </a:cubicBezTo>
                <a:cubicBezTo>
                  <a:pt x="0" y="35519"/>
                  <a:pt x="10298" y="45842"/>
                  <a:pt x="22921" y="45842"/>
                </a:cubicBezTo>
                <a:lnTo>
                  <a:pt x="108306" y="45842"/>
                </a:lnTo>
                <a:lnTo>
                  <a:pt x="108306" y="0"/>
                </a:lnTo>
                <a:close/>
              </a:path>
            </a:pathLst>
          </a:custGeom>
          <a:solidFill>
            <a:srgbClr val="EBE6E6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109;p17">
            <a:extLst>
              <a:ext uri="{FF2B5EF4-FFF2-40B4-BE49-F238E27FC236}">
                <a16:creationId xmlns:a16="http://schemas.microsoft.com/office/drawing/2014/main" id="{E2D3F6F5-C2C8-059B-71A6-75643A4EE827}"/>
              </a:ext>
            </a:extLst>
          </p:cNvPr>
          <p:cNvSpPr/>
          <p:nvPr/>
        </p:nvSpPr>
        <p:spPr>
          <a:xfrm flipH="1" flipV="1">
            <a:off x="7980387" y="1915484"/>
            <a:ext cx="669300" cy="669275"/>
          </a:xfrm>
          <a:custGeom>
            <a:avLst/>
            <a:gdLst/>
            <a:ahLst/>
            <a:cxnLst/>
            <a:rect l="l" t="t" r="r" b="b"/>
            <a:pathLst>
              <a:path w="26772" h="26771" extrusionOk="0">
                <a:moveTo>
                  <a:pt x="13349" y="1"/>
                </a:moveTo>
                <a:cubicBezTo>
                  <a:pt x="5950" y="1"/>
                  <a:pt x="1" y="6050"/>
                  <a:pt x="1" y="13448"/>
                </a:cubicBezTo>
                <a:cubicBezTo>
                  <a:pt x="1" y="20847"/>
                  <a:pt x="5950" y="26771"/>
                  <a:pt x="13349" y="26771"/>
                </a:cubicBezTo>
                <a:cubicBezTo>
                  <a:pt x="20722" y="26771"/>
                  <a:pt x="26771" y="20847"/>
                  <a:pt x="26771" y="13448"/>
                </a:cubicBezTo>
                <a:cubicBezTo>
                  <a:pt x="26771" y="6050"/>
                  <a:pt x="20722" y="1"/>
                  <a:pt x="13349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99;p17">
            <a:extLst>
              <a:ext uri="{FF2B5EF4-FFF2-40B4-BE49-F238E27FC236}">
                <a16:creationId xmlns:a16="http://schemas.microsoft.com/office/drawing/2014/main" id="{2F651F9C-976B-FB81-D9E5-CF025FA822B4}"/>
              </a:ext>
            </a:extLst>
          </p:cNvPr>
          <p:cNvSpPr/>
          <p:nvPr/>
        </p:nvSpPr>
        <p:spPr>
          <a:xfrm flipH="1" flipV="1">
            <a:off x="5302455" y="2931825"/>
            <a:ext cx="3119512" cy="1146075"/>
          </a:xfrm>
          <a:custGeom>
            <a:avLst/>
            <a:gdLst/>
            <a:ahLst/>
            <a:cxnLst/>
            <a:rect l="l" t="t" r="r" b="b"/>
            <a:pathLst>
              <a:path w="108307" h="45843" extrusionOk="0">
                <a:moveTo>
                  <a:pt x="22921" y="0"/>
                </a:moveTo>
                <a:cubicBezTo>
                  <a:pt x="10298" y="0"/>
                  <a:pt x="0" y="10224"/>
                  <a:pt x="0" y="22921"/>
                </a:cubicBezTo>
                <a:cubicBezTo>
                  <a:pt x="0" y="35519"/>
                  <a:pt x="10298" y="45842"/>
                  <a:pt x="22921" y="45842"/>
                </a:cubicBezTo>
                <a:lnTo>
                  <a:pt x="108306" y="45842"/>
                </a:lnTo>
                <a:lnTo>
                  <a:pt x="108306" y="0"/>
                </a:lnTo>
                <a:close/>
              </a:path>
            </a:pathLst>
          </a:custGeom>
          <a:solidFill>
            <a:srgbClr val="EBE6E6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109;p17">
            <a:extLst>
              <a:ext uri="{FF2B5EF4-FFF2-40B4-BE49-F238E27FC236}">
                <a16:creationId xmlns:a16="http://schemas.microsoft.com/office/drawing/2014/main" id="{5A3D1EFB-85E7-8F67-F714-69BB6CD4622F}"/>
              </a:ext>
            </a:extLst>
          </p:cNvPr>
          <p:cNvSpPr/>
          <p:nvPr/>
        </p:nvSpPr>
        <p:spPr>
          <a:xfrm flipH="1" flipV="1">
            <a:off x="7949906" y="3142303"/>
            <a:ext cx="669300" cy="669275"/>
          </a:xfrm>
          <a:custGeom>
            <a:avLst/>
            <a:gdLst/>
            <a:ahLst/>
            <a:cxnLst/>
            <a:rect l="l" t="t" r="r" b="b"/>
            <a:pathLst>
              <a:path w="26772" h="26771" extrusionOk="0">
                <a:moveTo>
                  <a:pt x="13349" y="1"/>
                </a:moveTo>
                <a:cubicBezTo>
                  <a:pt x="5950" y="1"/>
                  <a:pt x="1" y="6050"/>
                  <a:pt x="1" y="13448"/>
                </a:cubicBezTo>
                <a:cubicBezTo>
                  <a:pt x="1" y="20847"/>
                  <a:pt x="5950" y="26771"/>
                  <a:pt x="13349" y="26771"/>
                </a:cubicBezTo>
                <a:cubicBezTo>
                  <a:pt x="20722" y="26771"/>
                  <a:pt x="26771" y="20847"/>
                  <a:pt x="26771" y="13448"/>
                </a:cubicBezTo>
                <a:cubicBezTo>
                  <a:pt x="26771" y="6050"/>
                  <a:pt x="20722" y="1"/>
                  <a:pt x="13349" y="1"/>
                </a:cubicBezTo>
                <a:close/>
              </a:path>
            </a:pathLst>
          </a:custGeom>
          <a:solidFill>
            <a:srgbClr val="E895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7" name="Google Shape;99;p17">
            <a:extLst>
              <a:ext uri="{FF2B5EF4-FFF2-40B4-BE49-F238E27FC236}">
                <a16:creationId xmlns:a16="http://schemas.microsoft.com/office/drawing/2014/main" id="{4276F272-E2D3-F9DC-2EE6-257DF0E3386B}"/>
              </a:ext>
            </a:extLst>
          </p:cNvPr>
          <p:cNvSpPr/>
          <p:nvPr/>
        </p:nvSpPr>
        <p:spPr>
          <a:xfrm>
            <a:off x="730455" y="2931825"/>
            <a:ext cx="2959492" cy="1146075"/>
          </a:xfrm>
          <a:custGeom>
            <a:avLst/>
            <a:gdLst/>
            <a:ahLst/>
            <a:cxnLst/>
            <a:rect l="l" t="t" r="r" b="b"/>
            <a:pathLst>
              <a:path w="108307" h="45843" extrusionOk="0">
                <a:moveTo>
                  <a:pt x="22921" y="0"/>
                </a:moveTo>
                <a:cubicBezTo>
                  <a:pt x="10298" y="0"/>
                  <a:pt x="0" y="10224"/>
                  <a:pt x="0" y="22921"/>
                </a:cubicBezTo>
                <a:cubicBezTo>
                  <a:pt x="0" y="35519"/>
                  <a:pt x="10298" y="45842"/>
                  <a:pt x="22921" y="45842"/>
                </a:cubicBezTo>
                <a:lnTo>
                  <a:pt x="108306" y="45842"/>
                </a:lnTo>
                <a:lnTo>
                  <a:pt x="108306" y="0"/>
                </a:lnTo>
                <a:close/>
              </a:path>
            </a:pathLst>
          </a:custGeom>
          <a:solidFill>
            <a:srgbClr val="EBE6E6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8" name="Google Shape;109;p17">
            <a:extLst>
              <a:ext uri="{FF2B5EF4-FFF2-40B4-BE49-F238E27FC236}">
                <a16:creationId xmlns:a16="http://schemas.microsoft.com/office/drawing/2014/main" id="{30F16C3E-0D6C-124F-E305-2316AF613F9D}"/>
              </a:ext>
            </a:extLst>
          </p:cNvPr>
          <p:cNvSpPr/>
          <p:nvPr/>
        </p:nvSpPr>
        <p:spPr>
          <a:xfrm>
            <a:off x="505168" y="3149925"/>
            <a:ext cx="669300" cy="669275"/>
          </a:xfrm>
          <a:custGeom>
            <a:avLst/>
            <a:gdLst/>
            <a:ahLst/>
            <a:cxnLst/>
            <a:rect l="l" t="t" r="r" b="b"/>
            <a:pathLst>
              <a:path w="26772" h="26771" extrusionOk="0">
                <a:moveTo>
                  <a:pt x="13349" y="1"/>
                </a:moveTo>
                <a:cubicBezTo>
                  <a:pt x="5950" y="1"/>
                  <a:pt x="1" y="6050"/>
                  <a:pt x="1" y="13448"/>
                </a:cubicBezTo>
                <a:cubicBezTo>
                  <a:pt x="1" y="20847"/>
                  <a:pt x="5950" y="26771"/>
                  <a:pt x="13349" y="26771"/>
                </a:cubicBezTo>
                <a:cubicBezTo>
                  <a:pt x="20722" y="26771"/>
                  <a:pt x="26771" y="20847"/>
                  <a:pt x="26771" y="13448"/>
                </a:cubicBezTo>
                <a:cubicBezTo>
                  <a:pt x="26771" y="6050"/>
                  <a:pt x="20722" y="1"/>
                  <a:pt x="13349" y="1"/>
                </a:cubicBezTo>
                <a:close/>
              </a:path>
            </a:pathLst>
          </a:custGeom>
          <a:solidFill>
            <a:srgbClr val="F2C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99;p17">
            <a:extLst>
              <a:ext uri="{FF2B5EF4-FFF2-40B4-BE49-F238E27FC236}">
                <a16:creationId xmlns:a16="http://schemas.microsoft.com/office/drawing/2014/main" id="{8AFFF0E6-F0A6-1643-C815-E50164D2FA9B}"/>
              </a:ext>
            </a:extLst>
          </p:cNvPr>
          <p:cNvSpPr/>
          <p:nvPr/>
        </p:nvSpPr>
        <p:spPr>
          <a:xfrm>
            <a:off x="730455" y="1720245"/>
            <a:ext cx="2929012" cy="1146075"/>
          </a:xfrm>
          <a:custGeom>
            <a:avLst/>
            <a:gdLst/>
            <a:ahLst/>
            <a:cxnLst/>
            <a:rect l="l" t="t" r="r" b="b"/>
            <a:pathLst>
              <a:path w="108307" h="45843" extrusionOk="0">
                <a:moveTo>
                  <a:pt x="22921" y="0"/>
                </a:moveTo>
                <a:cubicBezTo>
                  <a:pt x="10298" y="0"/>
                  <a:pt x="0" y="10224"/>
                  <a:pt x="0" y="22921"/>
                </a:cubicBezTo>
                <a:cubicBezTo>
                  <a:pt x="0" y="35519"/>
                  <a:pt x="10298" y="45842"/>
                  <a:pt x="22921" y="45842"/>
                </a:cubicBezTo>
                <a:lnTo>
                  <a:pt x="108306" y="45842"/>
                </a:lnTo>
                <a:lnTo>
                  <a:pt x="108306" y="0"/>
                </a:lnTo>
                <a:close/>
              </a:path>
            </a:pathLst>
          </a:custGeom>
          <a:solidFill>
            <a:srgbClr val="EBE6E6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109;p17">
            <a:extLst>
              <a:ext uri="{FF2B5EF4-FFF2-40B4-BE49-F238E27FC236}">
                <a16:creationId xmlns:a16="http://schemas.microsoft.com/office/drawing/2014/main" id="{55FB895F-D5C5-AF45-591C-35C56BA8E0CD}"/>
              </a:ext>
            </a:extLst>
          </p:cNvPr>
          <p:cNvSpPr/>
          <p:nvPr/>
        </p:nvSpPr>
        <p:spPr>
          <a:xfrm>
            <a:off x="528028" y="1945965"/>
            <a:ext cx="669300" cy="669275"/>
          </a:xfrm>
          <a:custGeom>
            <a:avLst/>
            <a:gdLst/>
            <a:ahLst/>
            <a:cxnLst/>
            <a:rect l="l" t="t" r="r" b="b"/>
            <a:pathLst>
              <a:path w="26772" h="26771" extrusionOk="0">
                <a:moveTo>
                  <a:pt x="13349" y="1"/>
                </a:moveTo>
                <a:cubicBezTo>
                  <a:pt x="5950" y="1"/>
                  <a:pt x="1" y="6050"/>
                  <a:pt x="1" y="13448"/>
                </a:cubicBezTo>
                <a:cubicBezTo>
                  <a:pt x="1" y="20847"/>
                  <a:pt x="5950" y="26771"/>
                  <a:pt x="13349" y="26771"/>
                </a:cubicBezTo>
                <a:cubicBezTo>
                  <a:pt x="20722" y="26771"/>
                  <a:pt x="26771" y="20847"/>
                  <a:pt x="26771" y="13448"/>
                </a:cubicBezTo>
                <a:cubicBezTo>
                  <a:pt x="26771" y="6050"/>
                  <a:pt x="20722" y="1"/>
                  <a:pt x="13349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35"/>
          <p:cNvSpPr txBox="1">
            <a:spLocks noGrp="1"/>
          </p:cNvSpPr>
          <p:nvPr>
            <p:ph type="title"/>
          </p:nvPr>
        </p:nvSpPr>
        <p:spPr>
          <a:xfrm>
            <a:off x="849540" y="3612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7" name="Google Shape;109;p17">
            <a:extLst>
              <a:ext uri="{FF2B5EF4-FFF2-40B4-BE49-F238E27FC236}">
                <a16:creationId xmlns:a16="http://schemas.microsoft.com/office/drawing/2014/main" id="{5A4416FB-4BAD-B209-E003-AEF99EA32C7A}"/>
              </a:ext>
            </a:extLst>
          </p:cNvPr>
          <p:cNvSpPr/>
          <p:nvPr/>
        </p:nvSpPr>
        <p:spPr>
          <a:xfrm>
            <a:off x="3995128" y="2479365"/>
            <a:ext cx="836940" cy="821675"/>
          </a:xfrm>
          <a:custGeom>
            <a:avLst/>
            <a:gdLst/>
            <a:ahLst/>
            <a:cxnLst/>
            <a:rect l="l" t="t" r="r" b="b"/>
            <a:pathLst>
              <a:path w="26772" h="26771" extrusionOk="0">
                <a:moveTo>
                  <a:pt x="13349" y="1"/>
                </a:moveTo>
                <a:cubicBezTo>
                  <a:pt x="5950" y="1"/>
                  <a:pt x="1" y="6050"/>
                  <a:pt x="1" y="13448"/>
                </a:cubicBezTo>
                <a:cubicBezTo>
                  <a:pt x="1" y="20847"/>
                  <a:pt x="5950" y="26771"/>
                  <a:pt x="13349" y="26771"/>
                </a:cubicBezTo>
                <a:cubicBezTo>
                  <a:pt x="20722" y="26771"/>
                  <a:pt x="26771" y="20847"/>
                  <a:pt x="26771" y="13448"/>
                </a:cubicBezTo>
                <a:cubicBezTo>
                  <a:pt x="26771" y="6050"/>
                  <a:pt x="20722" y="1"/>
                  <a:pt x="13349" y="1"/>
                </a:cubicBezTo>
                <a:close/>
              </a:path>
            </a:pathLst>
          </a:custGeom>
          <a:solidFill>
            <a:srgbClr val="277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160446-FAC1-3CE1-7369-3D4DA97BC0E5}"/>
              </a:ext>
            </a:extLst>
          </p:cNvPr>
          <p:cNvGrpSpPr/>
          <p:nvPr/>
        </p:nvGrpSpPr>
        <p:grpSpPr>
          <a:xfrm>
            <a:off x="2901867" y="1381245"/>
            <a:ext cx="3027570" cy="3025665"/>
            <a:chOff x="2871387" y="1213605"/>
            <a:chExt cx="3027570" cy="3025665"/>
          </a:xfrm>
        </p:grpSpPr>
        <p:sp>
          <p:nvSpPr>
            <p:cNvPr id="4395" name="Google Shape;106;p17">
              <a:extLst>
                <a:ext uri="{FF2B5EF4-FFF2-40B4-BE49-F238E27FC236}">
                  <a16:creationId xmlns:a16="http://schemas.microsoft.com/office/drawing/2014/main" id="{E5AFE480-4FFE-5FE5-D853-3C9785E8F237}"/>
                </a:ext>
              </a:extLst>
            </p:cNvPr>
            <p:cNvSpPr/>
            <p:nvPr/>
          </p:nvSpPr>
          <p:spPr>
            <a:xfrm rot="16200000" flipH="1">
              <a:off x="2898057" y="1238370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106;p17">
              <a:extLst>
                <a:ext uri="{FF2B5EF4-FFF2-40B4-BE49-F238E27FC236}">
                  <a16:creationId xmlns:a16="http://schemas.microsoft.com/office/drawing/2014/main" id="{7ED62B17-9985-473A-CBFC-39F7BD3D9FD9}"/>
                </a:ext>
              </a:extLst>
            </p:cNvPr>
            <p:cNvSpPr/>
            <p:nvPr/>
          </p:nvSpPr>
          <p:spPr>
            <a:xfrm rot="10800000" flipH="1">
              <a:off x="2896153" y="1223130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rgbClr val="F2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106;p17">
              <a:extLst>
                <a:ext uri="{FF2B5EF4-FFF2-40B4-BE49-F238E27FC236}">
                  <a16:creationId xmlns:a16="http://schemas.microsoft.com/office/drawing/2014/main" id="{E5AFE480-4FFE-5FE5-D853-3C9785E8F237}"/>
                </a:ext>
              </a:extLst>
            </p:cNvPr>
            <p:cNvSpPr/>
            <p:nvPr/>
          </p:nvSpPr>
          <p:spPr>
            <a:xfrm rot="16200000" flipH="1" flipV="1">
              <a:off x="2896153" y="1238370"/>
              <a:ext cx="3000900" cy="300090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rgbClr val="C94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106;p17">
              <a:extLst>
                <a:ext uri="{FF2B5EF4-FFF2-40B4-BE49-F238E27FC236}">
                  <a16:creationId xmlns:a16="http://schemas.microsoft.com/office/drawing/2014/main" id="{0964F560-1B6C-769D-AFE6-B1F4FFB8735E}"/>
                </a:ext>
              </a:extLst>
            </p:cNvPr>
            <p:cNvSpPr/>
            <p:nvPr/>
          </p:nvSpPr>
          <p:spPr>
            <a:xfrm flipH="1" flipV="1">
              <a:off x="2871387" y="1213605"/>
              <a:ext cx="3023760" cy="3008520"/>
            </a:xfrm>
            <a:prstGeom prst="blockArc">
              <a:avLst>
                <a:gd name="adj1" fmla="val 10810477"/>
                <a:gd name="adj2" fmla="val 16196995"/>
                <a:gd name="adj3" fmla="val 28299"/>
              </a:avLst>
            </a:prstGeom>
            <a:solidFill>
              <a:srgbClr val="E89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9" name="Google Shape;111;p17">
            <a:extLst>
              <a:ext uri="{FF2B5EF4-FFF2-40B4-BE49-F238E27FC236}">
                <a16:creationId xmlns:a16="http://schemas.microsoft.com/office/drawing/2014/main" id="{F3485726-4B8D-1303-161B-CB4346A4CA8F}"/>
              </a:ext>
            </a:extLst>
          </p:cNvPr>
          <p:cNvSpPr txBox="1"/>
          <p:nvPr/>
        </p:nvSpPr>
        <p:spPr>
          <a:xfrm>
            <a:off x="4871195" y="2037967"/>
            <a:ext cx="536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lang="en-US" sz="2400">
              <a:solidFill>
                <a:srgbClr val="FFFFFF"/>
              </a:solidFill>
              <a:latin typeface="Roboto"/>
              <a:ea typeface="Fira Sans Extra Condensed Medium"/>
              <a:cs typeface="Fira Sans Extra Condensed Medium"/>
            </a:endParaRPr>
          </a:p>
        </p:txBody>
      </p:sp>
      <p:sp>
        <p:nvSpPr>
          <p:cNvPr id="4400" name="Google Shape;114;p17">
            <a:extLst>
              <a:ext uri="{FF2B5EF4-FFF2-40B4-BE49-F238E27FC236}">
                <a16:creationId xmlns:a16="http://schemas.microsoft.com/office/drawing/2014/main" id="{5025236D-6367-BADA-CA8C-B67BEB4CA719}"/>
              </a:ext>
            </a:extLst>
          </p:cNvPr>
          <p:cNvSpPr txBox="1"/>
          <p:nvPr/>
        </p:nvSpPr>
        <p:spPr>
          <a:xfrm>
            <a:off x="4833095" y="3380862"/>
            <a:ext cx="536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lang="en-US" sz="2400">
              <a:solidFill>
                <a:srgbClr val="FFFFFF"/>
              </a:solidFill>
              <a:latin typeface="Roboto"/>
              <a:ea typeface="Fira Sans Extra Condensed Medium"/>
              <a:cs typeface="Fira Sans Extra Condensed Medium"/>
            </a:endParaRPr>
          </a:p>
        </p:txBody>
      </p:sp>
      <p:sp>
        <p:nvSpPr>
          <p:cNvPr id="4401" name="Google Shape;123;p17">
            <a:extLst>
              <a:ext uri="{FF2B5EF4-FFF2-40B4-BE49-F238E27FC236}">
                <a16:creationId xmlns:a16="http://schemas.microsoft.com/office/drawing/2014/main" id="{270CF91B-45E4-ED98-616D-53158CBC0768}"/>
              </a:ext>
            </a:extLst>
          </p:cNvPr>
          <p:cNvSpPr txBox="1"/>
          <p:nvPr/>
        </p:nvSpPr>
        <p:spPr>
          <a:xfrm>
            <a:off x="3398695" y="2049070"/>
            <a:ext cx="5361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lang="en-US" sz="2400">
              <a:solidFill>
                <a:srgbClr val="FFFFFF"/>
              </a:solidFill>
              <a:latin typeface="Roboto"/>
              <a:ea typeface="Fira Sans Extra Condensed Medium"/>
              <a:cs typeface="Fira Sans Extra Condensed Medium"/>
            </a:endParaRPr>
          </a:p>
        </p:txBody>
      </p:sp>
      <p:sp>
        <p:nvSpPr>
          <p:cNvPr id="4402" name="Google Shape;124;p17">
            <a:extLst>
              <a:ext uri="{FF2B5EF4-FFF2-40B4-BE49-F238E27FC236}">
                <a16:creationId xmlns:a16="http://schemas.microsoft.com/office/drawing/2014/main" id="{C372DF62-9813-6B63-9E64-2CCF898AFE37}"/>
              </a:ext>
            </a:extLst>
          </p:cNvPr>
          <p:cNvSpPr txBox="1"/>
          <p:nvPr/>
        </p:nvSpPr>
        <p:spPr>
          <a:xfrm>
            <a:off x="3429175" y="3379825"/>
            <a:ext cx="536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lang="en-US" sz="2400">
              <a:solidFill>
                <a:srgbClr val="FFFFFF"/>
              </a:solidFill>
              <a:latin typeface="Roboto"/>
              <a:ea typeface="Fira Sans Extra Condensed Medium"/>
              <a:cs typeface="Fira Sans Extra Condensed Medium"/>
            </a:endParaRPr>
          </a:p>
        </p:txBody>
      </p:sp>
      <p:sp>
        <p:nvSpPr>
          <p:cNvPr id="7" name="Google Shape;119;p17">
            <a:extLst>
              <a:ext uri="{FF2B5EF4-FFF2-40B4-BE49-F238E27FC236}">
                <a16:creationId xmlns:a16="http://schemas.microsoft.com/office/drawing/2014/main" id="{6B8B06FC-C528-B594-268E-9E34A7AC7B57}"/>
              </a:ext>
            </a:extLst>
          </p:cNvPr>
          <p:cNvSpPr txBox="1"/>
          <p:nvPr/>
        </p:nvSpPr>
        <p:spPr>
          <a:xfrm>
            <a:off x="1204960" y="2052168"/>
            <a:ext cx="1761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200">
                <a:latin typeface="Roboto"/>
                <a:ea typeface="Roboto"/>
                <a:cs typeface="Roboto"/>
                <a:sym typeface="Roboto"/>
              </a:rPr>
              <a:t>Basic information about the project and myself</a:t>
            </a:r>
            <a:endParaRPr lang="en" sz="1200"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120;p17">
            <a:extLst>
              <a:ext uri="{FF2B5EF4-FFF2-40B4-BE49-F238E27FC236}">
                <a16:creationId xmlns:a16="http://schemas.microsoft.com/office/drawing/2014/main" id="{CA1EFE2A-9E4A-E557-8FD2-A08D6FFA4C72}"/>
              </a:ext>
            </a:extLst>
          </p:cNvPr>
          <p:cNvSpPr txBox="1"/>
          <p:nvPr/>
        </p:nvSpPr>
        <p:spPr>
          <a:xfrm>
            <a:off x="1204960" y="1795775"/>
            <a:ext cx="156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A0C0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Introduction</a:t>
            </a:r>
            <a:endParaRPr sz="1700">
              <a:solidFill>
                <a:srgbClr val="7A0C0C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Google Shape;119;p17">
            <a:extLst>
              <a:ext uri="{FF2B5EF4-FFF2-40B4-BE49-F238E27FC236}">
                <a16:creationId xmlns:a16="http://schemas.microsoft.com/office/drawing/2014/main" id="{BF65D9CE-07FC-0C14-BC87-ED903DAC785E}"/>
              </a:ext>
            </a:extLst>
          </p:cNvPr>
          <p:cNvSpPr txBox="1"/>
          <p:nvPr/>
        </p:nvSpPr>
        <p:spPr>
          <a:xfrm>
            <a:off x="1220199" y="3238685"/>
            <a:ext cx="1761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200">
                <a:latin typeface="Roboto"/>
                <a:ea typeface="Roboto"/>
                <a:cs typeface="Roboto"/>
                <a:sym typeface="Roboto"/>
              </a:rPr>
              <a:t>Outcome of the analysis and their validation</a:t>
            </a:r>
            <a:endParaRPr lang="en" sz="1200"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120;p17">
            <a:extLst>
              <a:ext uri="{FF2B5EF4-FFF2-40B4-BE49-F238E27FC236}">
                <a16:creationId xmlns:a16="http://schemas.microsoft.com/office/drawing/2014/main" id="{ADD3EABB-3E02-2C02-29DE-7BAAC982391E}"/>
              </a:ext>
            </a:extLst>
          </p:cNvPr>
          <p:cNvSpPr txBox="1"/>
          <p:nvPr/>
        </p:nvSpPr>
        <p:spPr>
          <a:xfrm>
            <a:off x="1227819" y="3037834"/>
            <a:ext cx="1667160" cy="24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>
                <a:solidFill>
                  <a:srgbClr val="7A0C0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Results</a:t>
            </a:r>
            <a:endParaRPr lang="en" sz="1600">
              <a:solidFill>
                <a:srgbClr val="7A0C0C"/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sp>
        <p:nvSpPr>
          <p:cNvPr id="11" name="Google Shape;119;p17">
            <a:extLst>
              <a:ext uri="{FF2B5EF4-FFF2-40B4-BE49-F238E27FC236}">
                <a16:creationId xmlns:a16="http://schemas.microsoft.com/office/drawing/2014/main" id="{BBB82DE2-3D2D-5036-4550-A420CEBBBD15}"/>
              </a:ext>
            </a:extLst>
          </p:cNvPr>
          <p:cNvSpPr txBox="1"/>
          <p:nvPr/>
        </p:nvSpPr>
        <p:spPr>
          <a:xfrm>
            <a:off x="6019789" y="2036193"/>
            <a:ext cx="1996760" cy="73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200" dirty="0">
                <a:latin typeface="Roboto"/>
                <a:ea typeface="Roboto"/>
                <a:cs typeface="Roboto"/>
              </a:rPr>
              <a:t>Illustration of the problem regarding  the analysis for the heat resistant device</a:t>
            </a:r>
          </a:p>
        </p:txBody>
      </p:sp>
      <p:sp>
        <p:nvSpPr>
          <p:cNvPr id="12" name="Google Shape;120;p17">
            <a:extLst>
              <a:ext uri="{FF2B5EF4-FFF2-40B4-BE49-F238E27FC236}">
                <a16:creationId xmlns:a16="http://schemas.microsoft.com/office/drawing/2014/main" id="{748B9481-431F-4492-B341-20677F4D6BB5}"/>
              </a:ext>
            </a:extLst>
          </p:cNvPr>
          <p:cNvSpPr txBox="1"/>
          <p:nvPr/>
        </p:nvSpPr>
        <p:spPr>
          <a:xfrm>
            <a:off x="6012903" y="1826254"/>
            <a:ext cx="1888140" cy="2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700">
                <a:solidFill>
                  <a:srgbClr val="7A0C0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Motivation</a:t>
            </a:r>
            <a:endParaRPr sz="1700">
              <a:solidFill>
                <a:srgbClr val="7A0C0C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119;p17">
            <a:extLst>
              <a:ext uri="{FF2B5EF4-FFF2-40B4-BE49-F238E27FC236}">
                <a16:creationId xmlns:a16="http://schemas.microsoft.com/office/drawing/2014/main" id="{4D56B433-7930-FBA5-4F96-97B04810280F}"/>
              </a:ext>
            </a:extLst>
          </p:cNvPr>
          <p:cNvSpPr txBox="1"/>
          <p:nvPr/>
        </p:nvSpPr>
        <p:spPr>
          <a:xfrm>
            <a:off x="6027409" y="3264482"/>
            <a:ext cx="1761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200">
                <a:latin typeface="Roboto"/>
                <a:ea typeface="Roboto"/>
                <a:cs typeface="Roboto"/>
                <a:sym typeface="Roboto"/>
              </a:rPr>
              <a:t>Goals and intentions regarding the topic</a:t>
            </a:r>
            <a:endParaRPr lang="en" sz="1200">
              <a:latin typeface="Roboto"/>
              <a:ea typeface="Roboto"/>
              <a:cs typeface="Roboto"/>
            </a:endParaRPr>
          </a:p>
        </p:txBody>
      </p:sp>
      <p:sp>
        <p:nvSpPr>
          <p:cNvPr id="14" name="Google Shape;120;p17">
            <a:extLst>
              <a:ext uri="{FF2B5EF4-FFF2-40B4-BE49-F238E27FC236}">
                <a16:creationId xmlns:a16="http://schemas.microsoft.com/office/drawing/2014/main" id="{F21BAD1D-14A9-657F-762E-D616CA3A7785}"/>
              </a:ext>
            </a:extLst>
          </p:cNvPr>
          <p:cNvSpPr txBox="1"/>
          <p:nvPr/>
        </p:nvSpPr>
        <p:spPr>
          <a:xfrm>
            <a:off x="6050269" y="3028745"/>
            <a:ext cx="1568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700">
                <a:solidFill>
                  <a:srgbClr val="7A0C0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Future steps</a:t>
            </a:r>
            <a:endParaRPr lang="en" sz="1700">
              <a:solidFill>
                <a:srgbClr val="7A0C0C"/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pic>
        <p:nvPicPr>
          <p:cNvPr id="19" name="Graphic 19" descr="Bullseye with solid fill">
            <a:extLst>
              <a:ext uri="{FF2B5EF4-FFF2-40B4-BE49-F238E27FC236}">
                <a16:creationId xmlns:a16="http://schemas.microsoft.com/office/drawing/2014/main" id="{F451814E-1FF5-9A27-0277-BE8AEDD6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4340" y="3215894"/>
            <a:ext cx="495300" cy="495300"/>
          </a:xfrm>
          <a:prstGeom prst="rect">
            <a:avLst/>
          </a:prstGeom>
        </p:spPr>
      </p:pic>
      <p:pic>
        <p:nvPicPr>
          <p:cNvPr id="40" name="Graphic 40" descr="Lightbulb and gear with solid fill">
            <a:extLst>
              <a:ext uri="{FF2B5EF4-FFF2-40B4-BE49-F238E27FC236}">
                <a16:creationId xmlns:a16="http://schemas.microsoft.com/office/drawing/2014/main" id="{6D4A8274-40DE-DFB1-48E4-202C31FE3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7660" y="2594610"/>
            <a:ext cx="556260" cy="548640"/>
          </a:xfrm>
          <a:prstGeom prst="rect">
            <a:avLst/>
          </a:prstGeom>
        </p:spPr>
      </p:pic>
      <p:pic>
        <p:nvPicPr>
          <p:cNvPr id="41" name="Graphic 41" descr="Bar chart with solid fill">
            <a:extLst>
              <a:ext uri="{FF2B5EF4-FFF2-40B4-BE49-F238E27FC236}">
                <a16:creationId xmlns:a16="http://schemas.microsoft.com/office/drawing/2014/main" id="{5DA430BF-A7EC-15FA-787F-F54AFE381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980" y="3211204"/>
            <a:ext cx="495300" cy="510540"/>
          </a:xfrm>
          <a:prstGeom prst="rect">
            <a:avLst/>
          </a:prstGeom>
        </p:spPr>
      </p:pic>
      <p:pic>
        <p:nvPicPr>
          <p:cNvPr id="42" name="Graphic 42" descr="Head with gears with solid fill">
            <a:extLst>
              <a:ext uri="{FF2B5EF4-FFF2-40B4-BE49-F238E27FC236}">
                <a16:creationId xmlns:a16="http://schemas.microsoft.com/office/drawing/2014/main" id="{1115C282-B073-0C4B-DA71-F48C6F4A6C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574" y="2029906"/>
            <a:ext cx="487680" cy="502920"/>
          </a:xfrm>
          <a:prstGeom prst="rect">
            <a:avLst/>
          </a:prstGeom>
        </p:spPr>
      </p:pic>
      <p:pic>
        <p:nvPicPr>
          <p:cNvPr id="43" name="Graphic 43" descr="Internet with solid fill">
            <a:extLst>
              <a:ext uri="{FF2B5EF4-FFF2-40B4-BE49-F238E27FC236}">
                <a16:creationId xmlns:a16="http://schemas.microsoft.com/office/drawing/2014/main" id="{E8B3A5A8-ACE8-1503-1382-B19E775F0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1960" y="1985010"/>
            <a:ext cx="518160" cy="525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37"/>
          <p:cNvSpPr txBox="1">
            <a:spLocks noGrp="1"/>
          </p:cNvSpPr>
          <p:nvPr>
            <p:ph type="title"/>
          </p:nvPr>
        </p:nvSpPr>
        <p:spPr>
          <a:xfrm>
            <a:off x="3810000" y="809139"/>
            <a:ext cx="5169000" cy="1000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RE-FRACTURE2</a:t>
            </a:r>
          </a:p>
        </p:txBody>
      </p:sp>
      <p:sp>
        <p:nvSpPr>
          <p:cNvPr id="4383" name="Google Shape;4383;p37"/>
          <p:cNvSpPr txBox="1">
            <a:spLocks noGrp="1"/>
          </p:cNvSpPr>
          <p:nvPr>
            <p:ph type="subTitle" idx="1"/>
          </p:nvPr>
        </p:nvSpPr>
        <p:spPr>
          <a:xfrm>
            <a:off x="3733800" y="1709094"/>
            <a:ext cx="5146080" cy="23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Font typeface="Arial"/>
              <a:buChar char="•"/>
            </a:pPr>
            <a:r>
              <a:rPr lang="en" sz="1400" dirty="0"/>
              <a:t>Reducing the ecological footprint of the steel production</a:t>
            </a:r>
            <a:endParaRPr lang="en-US" sz="1400" dirty="0"/>
          </a:p>
          <a:p>
            <a:pPr marL="285750" indent="-285750">
              <a:spcAft>
                <a:spcPts val="1600"/>
              </a:spcAft>
              <a:buFont typeface="Arial"/>
              <a:buChar char="•"/>
            </a:pPr>
            <a:r>
              <a:rPr lang="en" sz="1400" dirty="0"/>
              <a:t>Simulating the behavior of the refractories over the entire working temperature range</a:t>
            </a:r>
          </a:p>
          <a:p>
            <a:pPr marL="285750" indent="-285750">
              <a:spcAft>
                <a:spcPts val="1600"/>
              </a:spcAft>
              <a:buFont typeface="Arial"/>
              <a:buChar char="•"/>
            </a:pPr>
            <a:r>
              <a:rPr lang="en" sz="1400" dirty="0"/>
              <a:t>Characterisation of the material model and implementation in the routines for finite elements computations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BD29B-73AF-1060-3A97-A0803A1AD2FE}"/>
              </a:ext>
            </a:extLst>
          </p:cNvPr>
          <p:cNvGrpSpPr/>
          <p:nvPr/>
        </p:nvGrpSpPr>
        <p:grpSpPr>
          <a:xfrm>
            <a:off x="188310" y="2057190"/>
            <a:ext cx="1250100" cy="1234860"/>
            <a:chOff x="249270" y="2293410"/>
            <a:chExt cx="1250100" cy="1234860"/>
          </a:xfrm>
        </p:grpSpPr>
        <p:sp>
          <p:nvSpPr>
            <p:cNvPr id="3" name="Google Shape;4373;p36">
              <a:extLst>
                <a:ext uri="{FF2B5EF4-FFF2-40B4-BE49-F238E27FC236}">
                  <a16:creationId xmlns:a16="http://schemas.microsoft.com/office/drawing/2014/main" id="{3336781B-7B02-5E63-B852-9CE562FE6816}"/>
                </a:ext>
              </a:extLst>
            </p:cNvPr>
            <p:cNvSpPr/>
            <p:nvPr/>
          </p:nvSpPr>
          <p:spPr>
            <a:xfrm>
              <a:off x="249270" y="2293410"/>
              <a:ext cx="1250100" cy="123486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" name="Google Shape;4376;p36" descr="Logo, company name&#10;&#10;Description automatically generated">
              <a:extLst>
                <a:ext uri="{FF2B5EF4-FFF2-40B4-BE49-F238E27FC236}">
                  <a16:creationId xmlns:a16="http://schemas.microsoft.com/office/drawing/2014/main" id="{F0869078-9AFD-E902-4C72-0DA4FAD58B02}"/>
                </a:ext>
              </a:extLst>
            </p:cNvPr>
            <p:cNvPicPr preferRelativeResize="0"/>
            <p:nvPr/>
          </p:nvPicPr>
          <p:blipFill rotWithShape="1">
            <a:blip r:embed="rId3"/>
            <a:srcRect l="-1471" t="5147" r="-4412" b="-2872"/>
            <a:stretch/>
          </p:blipFill>
          <p:spPr>
            <a:xfrm>
              <a:off x="322645" y="2386719"/>
              <a:ext cx="1098550" cy="1013914"/>
            </a:xfrm>
            <a:prstGeom prst="ellipse">
              <a:avLst/>
            </a:prstGeom>
            <a:noFill/>
            <a:ln w="12700">
              <a:noFill/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9E90AE-6C22-BBD7-BA37-D0EFA1B2321E}"/>
              </a:ext>
            </a:extLst>
          </p:cNvPr>
          <p:cNvGrpSpPr/>
          <p:nvPr/>
        </p:nvGrpSpPr>
        <p:grpSpPr>
          <a:xfrm>
            <a:off x="112110" y="274109"/>
            <a:ext cx="1669200" cy="1524420"/>
            <a:chOff x="386430" y="312209"/>
            <a:chExt cx="1669200" cy="1524420"/>
          </a:xfrm>
        </p:grpSpPr>
        <p:sp>
          <p:nvSpPr>
            <p:cNvPr id="11" name="Google Shape;4373;p36">
              <a:extLst>
                <a:ext uri="{FF2B5EF4-FFF2-40B4-BE49-F238E27FC236}">
                  <a16:creationId xmlns:a16="http://schemas.microsoft.com/office/drawing/2014/main" id="{6C8947BA-5B68-FC03-585B-BE0545BB9825}"/>
                </a:ext>
              </a:extLst>
            </p:cNvPr>
            <p:cNvSpPr/>
            <p:nvPr/>
          </p:nvSpPr>
          <p:spPr>
            <a:xfrm>
              <a:off x="386430" y="312209"/>
              <a:ext cx="1669200" cy="152442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4376;p36" descr="Logo&#10;&#10;Description automatically generated">
              <a:extLst>
                <a:ext uri="{FF2B5EF4-FFF2-40B4-BE49-F238E27FC236}">
                  <a16:creationId xmlns:a16="http://schemas.microsoft.com/office/drawing/2014/main" id="{0D73E4A0-7A4E-9AC4-EB74-C35703930D48}"/>
                </a:ext>
              </a:extLst>
            </p:cNvPr>
            <p:cNvPicPr preferRelativeResize="0"/>
            <p:nvPr/>
          </p:nvPicPr>
          <p:blipFill rotWithShape="1">
            <a:blip r:embed="rId4"/>
            <a:srcRect l="-4046" t="2241" r="-4046" b="-1217"/>
            <a:stretch/>
          </p:blipFill>
          <p:spPr>
            <a:xfrm>
              <a:off x="421704" y="465545"/>
              <a:ext cx="1494821" cy="1321171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F81118-5BEF-A571-E7CC-56026BAB1E0F}"/>
              </a:ext>
            </a:extLst>
          </p:cNvPr>
          <p:cNvGrpSpPr/>
          <p:nvPr/>
        </p:nvGrpSpPr>
        <p:grpSpPr>
          <a:xfrm>
            <a:off x="1658970" y="1417109"/>
            <a:ext cx="1250100" cy="1234860"/>
            <a:chOff x="2131410" y="1584749"/>
            <a:chExt cx="1250100" cy="1234860"/>
          </a:xfrm>
        </p:grpSpPr>
        <p:sp>
          <p:nvSpPr>
            <p:cNvPr id="15" name="Google Shape;4373;p36">
              <a:extLst>
                <a:ext uri="{FF2B5EF4-FFF2-40B4-BE49-F238E27FC236}">
                  <a16:creationId xmlns:a16="http://schemas.microsoft.com/office/drawing/2014/main" id="{02554202-05B6-35F4-3660-D1E908CA07A2}"/>
                </a:ext>
              </a:extLst>
            </p:cNvPr>
            <p:cNvSpPr/>
            <p:nvPr/>
          </p:nvSpPr>
          <p:spPr>
            <a:xfrm>
              <a:off x="2131410" y="1584749"/>
              <a:ext cx="1250100" cy="123486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4376;p36" descr="Logo&#10;&#10;Description automatically generated">
              <a:extLst>
                <a:ext uri="{FF2B5EF4-FFF2-40B4-BE49-F238E27FC236}">
                  <a16:creationId xmlns:a16="http://schemas.microsoft.com/office/drawing/2014/main" id="{AB4EF5D7-DDB4-82D8-ECD0-EF109F481B30}"/>
                </a:ext>
              </a:extLst>
            </p:cNvPr>
            <p:cNvPicPr preferRelativeResize="0"/>
            <p:nvPr/>
          </p:nvPicPr>
          <p:blipFill rotWithShape="1">
            <a:blip r:embed="rId5"/>
            <a:srcRect t="850" b="850"/>
            <a:stretch/>
          </p:blipFill>
          <p:spPr>
            <a:xfrm>
              <a:off x="2235264" y="1716159"/>
              <a:ext cx="1037520" cy="101988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6E4D29C5-DCCA-360D-3A79-5A9B8DD1A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" y="3320590"/>
            <a:ext cx="2682240" cy="691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543020" y="133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MOTIVATION</a:t>
            </a:r>
            <a:endParaRPr lang="en-US" dirty="0"/>
          </a:p>
        </p:txBody>
      </p:sp>
      <p:sp>
        <p:nvSpPr>
          <p:cNvPr id="5" name="Google Shape;4647;p52">
            <a:extLst>
              <a:ext uri="{FF2B5EF4-FFF2-40B4-BE49-F238E27FC236}">
                <a16:creationId xmlns:a16="http://schemas.microsoft.com/office/drawing/2014/main" id="{3F2915CF-88CC-8DEC-CEF2-BD604CB98E38}"/>
              </a:ext>
            </a:extLst>
          </p:cNvPr>
          <p:cNvSpPr txBox="1"/>
          <p:nvPr/>
        </p:nvSpPr>
        <p:spPr>
          <a:xfrm>
            <a:off x="2629204" y="934786"/>
            <a:ext cx="3542996" cy="43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dirty="0">
                <a:solidFill>
                  <a:srgbClr val="253035"/>
                </a:solidFill>
                <a:latin typeface="Black Han Sans"/>
                <a:ea typeface="Black Han Sans"/>
                <a:cs typeface="Black Han Sans"/>
              </a:rPr>
              <a:t>Why refractories?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6BA6C-4B8F-1049-9045-C575F6AB3CC4}"/>
              </a:ext>
            </a:extLst>
          </p:cNvPr>
          <p:cNvSpPr txBox="1"/>
          <p:nvPr/>
        </p:nvSpPr>
        <p:spPr>
          <a:xfrm>
            <a:off x="1828800" y="1635026"/>
            <a:ext cx="59436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ABeeZee"/>
                <a:ea typeface="Source Serif Pro"/>
              </a:rPr>
              <a:t>possess high thermal strength at elevated temperatures </a:t>
            </a:r>
            <a:r>
              <a:rPr lang="en-US" sz="1600" dirty="0">
                <a:latin typeface="ABeeZee"/>
                <a:ea typeface="Source Serif Pro"/>
                <a:sym typeface="Wingdings" pitchFamily="2" charset="2"/>
              </a:rPr>
              <a:t> widely used in steel and iron production</a:t>
            </a:r>
            <a:endParaRPr lang="en-US" sz="1600" dirty="0">
              <a:latin typeface="ABeeZee"/>
              <a:ea typeface="Source Serif Pro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ABeeZee" charset="0"/>
                <a:ea typeface="Source Serif Pro"/>
              </a:rPr>
              <a:t>Wide working temperature range </a:t>
            </a:r>
            <a:r>
              <a:rPr lang="en-US" sz="1600" dirty="0">
                <a:latin typeface="ABeeZee" charset="0"/>
                <a:ea typeface="Source Serif Pro"/>
                <a:sym typeface="Wingdings" pitchFamily="2" charset="2"/>
              </a:rPr>
              <a:t> fractures, thermal shock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BeeZee" charset="0"/>
                <a:ea typeface="Source Serif Pro"/>
                <a:sym typeface="Wingdings" pitchFamily="2" charset="2"/>
              </a:rPr>
              <a:t>Demand for the new refractory parts higher emission of CO2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ABeeZee" charset="0"/>
                <a:ea typeface="Source Serif Pro"/>
                <a:sym typeface="Wingdings" pitchFamily="2" charset="2"/>
              </a:rPr>
              <a:t>Varying material properties dependent on the temperature  complex behavior</a:t>
            </a:r>
            <a:endParaRPr lang="en-US" sz="1600" dirty="0">
              <a:latin typeface="ABeeZee" charset="0"/>
              <a:ea typeface="Source Serif Pro"/>
            </a:endParaRPr>
          </a:p>
        </p:txBody>
      </p:sp>
    </p:spTree>
    <p:extLst>
      <p:ext uri="{BB962C8B-B14F-4D97-AF65-F5344CB8AC3E}">
        <p14:creationId xmlns:p14="http://schemas.microsoft.com/office/powerpoint/2010/main" val="379198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9" name="Google Shape;4459;p39"/>
          <p:cNvSpPr txBox="1">
            <a:spLocks noGrp="1"/>
          </p:cNvSpPr>
          <p:nvPr>
            <p:ph type="title"/>
          </p:nvPr>
        </p:nvSpPr>
        <p:spPr>
          <a:xfrm>
            <a:off x="669276" y="634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MODEL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ACE2B-B3F5-271F-E488-8FD0F57D565D}"/>
              </a:ext>
            </a:extLst>
          </p:cNvPr>
          <p:cNvSpPr txBox="1"/>
          <p:nvPr/>
        </p:nvSpPr>
        <p:spPr>
          <a:xfrm>
            <a:off x="685800" y="819150"/>
            <a:ext cx="716280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>
                <a:solidFill>
                  <a:srgbClr val="253035"/>
                </a:solidFill>
                <a:latin typeface="ABeeZee"/>
              </a:rPr>
              <a:t>Nonlinear thermomechanical analysis of a heat resistant device including: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53035"/>
                </a:solidFill>
                <a:latin typeface="ABeeZee"/>
              </a:rPr>
              <a:t>Nonlinear surface flux (</a:t>
            </a:r>
            <a:r>
              <a:rPr lang="en-US" dirty="0">
                <a:solidFill>
                  <a:srgbClr val="253035"/>
                </a:solidFill>
              </a:rPr>
              <a:t>temperature, coordinates and time dependent</a:t>
            </a:r>
            <a:r>
              <a:rPr lang="en-US" dirty="0">
                <a:solidFill>
                  <a:srgbClr val="253035"/>
                </a:solidFill>
                <a:latin typeface="ABeeZee"/>
              </a:rPr>
              <a:t>) 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53035"/>
                </a:solidFill>
                <a:latin typeface="ABeeZee"/>
              </a:rPr>
              <a:t>Temperature dependent material properties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53035"/>
                </a:solidFill>
                <a:latin typeface="ABeeZee"/>
              </a:rPr>
              <a:t>Submerging (molten steel)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253035"/>
              </a:solidFill>
              <a:latin typeface="ABeeZee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25971"/>
              </p:ext>
            </p:extLst>
          </p:nvPr>
        </p:nvGraphicFramePr>
        <p:xfrm>
          <a:off x="4038600" y="1809750"/>
          <a:ext cx="4876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ab6daf23-9cba-4cb5-8411-bae972841409.web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43704" t="22542" r="11492" b="17356"/>
          <a:stretch/>
        </p:blipFill>
        <p:spPr>
          <a:xfrm>
            <a:off x="260011" y="2091505"/>
            <a:ext cx="3654111" cy="262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49;p44">
            <a:extLst>
              <a:ext uri="{FF2B5EF4-FFF2-40B4-BE49-F238E27FC236}">
                <a16:creationId xmlns:a16="http://schemas.microsoft.com/office/drawing/2014/main" id="{EE3C1D54-C2FD-FD5F-9EF1-0FD9EA687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343" y="1076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INCOUNTERED PROBLEMS</a:t>
            </a:r>
            <a:endParaRPr sz="3600"/>
          </a:p>
        </p:txBody>
      </p:sp>
      <p:sp>
        <p:nvSpPr>
          <p:cNvPr id="6" name="Google Shape;4554;p44">
            <a:extLst>
              <a:ext uri="{FF2B5EF4-FFF2-40B4-BE49-F238E27FC236}">
                <a16:creationId xmlns:a16="http://schemas.microsoft.com/office/drawing/2014/main" id="{9BB976D0-248A-9821-44A6-26945F4A70D8}"/>
              </a:ext>
            </a:extLst>
          </p:cNvPr>
          <p:cNvSpPr txBox="1">
            <a:spLocks/>
          </p:cNvSpPr>
          <p:nvPr/>
        </p:nvSpPr>
        <p:spPr>
          <a:xfrm>
            <a:off x="3635947" y="3599005"/>
            <a:ext cx="1773767" cy="649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45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Black Han Sans"/>
              <a:buNone/>
              <a:defRPr sz="6000" b="0" i="0" u="none" strike="noStrike" cap="none">
                <a:solidFill>
                  <a:schemeClr val="l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lang="en" sz="1400"/>
              <a:t>Python programming </a:t>
            </a:r>
          </a:p>
        </p:txBody>
      </p:sp>
      <p:sp>
        <p:nvSpPr>
          <p:cNvPr id="30" name="Google Shape;4554;p44">
            <a:extLst>
              <a:ext uri="{FF2B5EF4-FFF2-40B4-BE49-F238E27FC236}">
                <a16:creationId xmlns:a16="http://schemas.microsoft.com/office/drawing/2014/main" id="{EE97534F-3E61-99CB-B689-468C95FDF8C0}"/>
              </a:ext>
            </a:extLst>
          </p:cNvPr>
          <p:cNvSpPr txBox="1">
            <a:spLocks/>
          </p:cNvSpPr>
          <p:nvPr/>
        </p:nvSpPr>
        <p:spPr>
          <a:xfrm>
            <a:off x="1185614" y="3599923"/>
            <a:ext cx="1932134" cy="648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/>
            <a:r>
              <a:rPr lang="en" dirty="0"/>
              <a:t>Custom subroutine for the heat flux</a:t>
            </a:r>
          </a:p>
          <a:p>
            <a:pPr marL="0" indent="0"/>
            <a:endParaRPr lang="en" dirty="0"/>
          </a:p>
          <a:p>
            <a:pPr marL="342900" indent="-342900">
              <a:buAutoNum type="arabicPeriod"/>
            </a:pPr>
            <a:endParaRPr lang="en" dirty="0"/>
          </a:p>
        </p:txBody>
      </p:sp>
      <p:sp>
        <p:nvSpPr>
          <p:cNvPr id="33" name="Google Shape;4554;p44">
            <a:extLst>
              <a:ext uri="{FF2B5EF4-FFF2-40B4-BE49-F238E27FC236}">
                <a16:creationId xmlns:a16="http://schemas.microsoft.com/office/drawing/2014/main" id="{0C6C76E8-845B-1056-603B-2E9946E0B77C}"/>
              </a:ext>
            </a:extLst>
          </p:cNvPr>
          <p:cNvSpPr txBox="1">
            <a:spLocks/>
          </p:cNvSpPr>
          <p:nvPr/>
        </p:nvSpPr>
        <p:spPr>
          <a:xfrm>
            <a:off x="5867782" y="3599923"/>
            <a:ext cx="1883935" cy="648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/>
            <a:r>
              <a:rPr lang="en" dirty="0"/>
              <a:t>High level of dependency 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694629-C30C-94B9-8102-EB24BC3E4259}"/>
              </a:ext>
            </a:extLst>
          </p:cNvPr>
          <p:cNvGrpSpPr/>
          <p:nvPr/>
        </p:nvGrpSpPr>
        <p:grpSpPr>
          <a:xfrm>
            <a:off x="1343488" y="994159"/>
            <a:ext cx="6237342" cy="2393076"/>
            <a:chOff x="1343488" y="994159"/>
            <a:chExt cx="6237342" cy="239307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BA67C1-DF57-A43B-361B-2013E6EF69F6}"/>
                </a:ext>
              </a:extLst>
            </p:cNvPr>
            <p:cNvGrpSpPr/>
            <p:nvPr/>
          </p:nvGrpSpPr>
          <p:grpSpPr>
            <a:xfrm>
              <a:off x="1343488" y="994159"/>
              <a:ext cx="6237342" cy="2393076"/>
              <a:chOff x="1692863" y="1297121"/>
              <a:chExt cx="5135657" cy="2028144"/>
            </a:xfrm>
          </p:grpSpPr>
          <p:cxnSp>
            <p:nvCxnSpPr>
              <p:cNvPr id="8" name="Google Shape;634;p28">
                <a:extLst>
                  <a:ext uri="{FF2B5EF4-FFF2-40B4-BE49-F238E27FC236}">
                    <a16:creationId xmlns:a16="http://schemas.microsoft.com/office/drawing/2014/main" id="{8EC9C27F-243F-4567-F1DD-332469590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8536" y="2143777"/>
                <a:ext cx="0" cy="47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" name="Google Shape;635;p28">
                <a:extLst>
                  <a:ext uri="{FF2B5EF4-FFF2-40B4-BE49-F238E27FC236}">
                    <a16:creationId xmlns:a16="http://schemas.microsoft.com/office/drawing/2014/main" id="{BDDB4DDB-B6D1-6784-119C-AA93B69E8C96}"/>
                  </a:ext>
                </a:extLst>
              </p:cNvPr>
              <p:cNvSpPr/>
              <p:nvPr/>
            </p:nvSpPr>
            <p:spPr>
              <a:xfrm>
                <a:off x="4119645" y="1297121"/>
                <a:ext cx="302700" cy="3027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36;p28">
                <a:extLst>
                  <a:ext uri="{FF2B5EF4-FFF2-40B4-BE49-F238E27FC236}">
                    <a16:creationId xmlns:a16="http://schemas.microsoft.com/office/drawing/2014/main" id="{5EA9DEA5-9602-A3FA-73F6-58FA89C15E4A}"/>
                  </a:ext>
                </a:extLst>
              </p:cNvPr>
              <p:cNvSpPr/>
              <p:nvPr/>
            </p:nvSpPr>
            <p:spPr>
              <a:xfrm>
                <a:off x="3671909" y="2140865"/>
                <a:ext cx="1184400" cy="11844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39;p28">
                <a:extLst>
                  <a:ext uri="{FF2B5EF4-FFF2-40B4-BE49-F238E27FC236}">
                    <a16:creationId xmlns:a16="http://schemas.microsoft.com/office/drawing/2014/main" id="{34E3042B-5C53-F34D-9CC6-CC1CDB836CAE}"/>
                  </a:ext>
                </a:extLst>
              </p:cNvPr>
              <p:cNvSpPr/>
              <p:nvPr/>
            </p:nvSpPr>
            <p:spPr>
              <a:xfrm>
                <a:off x="5644120" y="2099552"/>
                <a:ext cx="1184400" cy="11844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33;p28">
                <a:extLst>
                  <a:ext uri="{FF2B5EF4-FFF2-40B4-BE49-F238E27FC236}">
                    <a16:creationId xmlns:a16="http://schemas.microsoft.com/office/drawing/2014/main" id="{BB967278-A7EB-0030-4F1C-45EDD8A1A47E}"/>
                  </a:ext>
                </a:extLst>
              </p:cNvPr>
              <p:cNvSpPr/>
              <p:nvPr/>
            </p:nvSpPr>
            <p:spPr>
              <a:xfrm>
                <a:off x="1713483" y="2099552"/>
                <a:ext cx="1184400" cy="11844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64;p28">
                <a:extLst>
                  <a:ext uri="{FF2B5EF4-FFF2-40B4-BE49-F238E27FC236}">
                    <a16:creationId xmlns:a16="http://schemas.microsoft.com/office/drawing/2014/main" id="{AB5361A0-3156-10E2-11A9-8548B20FF0B5}"/>
                  </a:ext>
                </a:extLst>
              </p:cNvPr>
              <p:cNvSpPr/>
              <p:nvPr/>
            </p:nvSpPr>
            <p:spPr>
              <a:xfrm rot="5400000">
                <a:off x="3056595" y="2491352"/>
                <a:ext cx="463500" cy="40080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2857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65;p28">
                <a:extLst>
                  <a:ext uri="{FF2B5EF4-FFF2-40B4-BE49-F238E27FC236}">
                    <a16:creationId xmlns:a16="http://schemas.microsoft.com/office/drawing/2014/main" id="{75C9D46C-8F02-ACFD-565E-680DADABE7B7}"/>
                  </a:ext>
                </a:extLst>
              </p:cNvPr>
              <p:cNvSpPr/>
              <p:nvPr/>
            </p:nvSpPr>
            <p:spPr>
              <a:xfrm rot="16200000" flipH="1">
                <a:off x="5021908" y="2491352"/>
                <a:ext cx="463500" cy="400800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2857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32;p28">
                <a:extLst>
                  <a:ext uri="{FF2B5EF4-FFF2-40B4-BE49-F238E27FC236}">
                    <a16:creationId xmlns:a16="http://schemas.microsoft.com/office/drawing/2014/main" id="{F18C66CB-26F5-E119-922A-E8CF3D524A63}"/>
                  </a:ext>
                </a:extLst>
              </p:cNvPr>
              <p:cNvSpPr/>
              <p:nvPr/>
            </p:nvSpPr>
            <p:spPr>
              <a:xfrm>
                <a:off x="2154370" y="1317778"/>
                <a:ext cx="302700" cy="3027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" name="Google Shape;631;p28">
                <a:extLst>
                  <a:ext uri="{FF2B5EF4-FFF2-40B4-BE49-F238E27FC236}">
                    <a16:creationId xmlns:a16="http://schemas.microsoft.com/office/drawing/2014/main" id="{185791AE-B877-BFD7-B9CB-3D39DEA4A2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0050" y="1628999"/>
                <a:ext cx="5670" cy="46742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" name="Google Shape;638;p28">
                <a:extLst>
                  <a:ext uri="{FF2B5EF4-FFF2-40B4-BE49-F238E27FC236}">
                    <a16:creationId xmlns:a16="http://schemas.microsoft.com/office/drawing/2014/main" id="{58C55B19-B77C-BC84-9788-0913D307DF00}"/>
                  </a:ext>
                </a:extLst>
              </p:cNvPr>
              <p:cNvSpPr/>
              <p:nvPr/>
            </p:nvSpPr>
            <p:spPr>
              <a:xfrm>
                <a:off x="6084920" y="1317778"/>
                <a:ext cx="302700" cy="3027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" name="Google Shape;637;p28">
                <a:extLst>
                  <a:ext uri="{FF2B5EF4-FFF2-40B4-BE49-F238E27FC236}">
                    <a16:creationId xmlns:a16="http://schemas.microsoft.com/office/drawing/2014/main" id="{65D5F5A9-A6A9-DEEB-CCCC-E07C62245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6270" y="1617328"/>
                <a:ext cx="0" cy="47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642;p28">
                <a:extLst>
                  <a:ext uri="{FF2B5EF4-FFF2-40B4-BE49-F238E27FC236}">
                    <a16:creationId xmlns:a16="http://schemas.microsoft.com/office/drawing/2014/main" id="{99B187A7-AEB3-C720-6AA5-337E737DB8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7070" y="1448471"/>
                <a:ext cx="1662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643;p28">
                <a:extLst>
                  <a:ext uri="{FF2B5EF4-FFF2-40B4-BE49-F238E27FC236}">
                    <a16:creationId xmlns:a16="http://schemas.microsoft.com/office/drawing/2014/main" id="{94BD4189-FC44-93C2-F3A1-A78D99316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2345" y="1448471"/>
                <a:ext cx="1662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" name="Google Shape;650;p28">
                <a:extLst>
                  <a:ext uri="{FF2B5EF4-FFF2-40B4-BE49-F238E27FC236}">
                    <a16:creationId xmlns:a16="http://schemas.microsoft.com/office/drawing/2014/main" id="{9BD3498C-D68D-9FF4-810A-F237BA5A3067}"/>
                  </a:ext>
                </a:extLst>
              </p:cNvPr>
              <p:cNvSpPr txBox="1"/>
              <p:nvPr/>
            </p:nvSpPr>
            <p:spPr>
              <a:xfrm>
                <a:off x="1692863" y="2369802"/>
                <a:ext cx="1184400" cy="6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01</a:t>
                </a:r>
                <a:endParaRPr sz="4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7" name="Google Shape;658;p28">
                <a:extLst>
                  <a:ext uri="{FF2B5EF4-FFF2-40B4-BE49-F238E27FC236}">
                    <a16:creationId xmlns:a16="http://schemas.microsoft.com/office/drawing/2014/main" id="{00698511-6D20-4D71-2CE1-75151F76A01C}"/>
                  </a:ext>
                </a:extLst>
              </p:cNvPr>
              <p:cNvSpPr txBox="1"/>
              <p:nvPr/>
            </p:nvSpPr>
            <p:spPr>
              <a:xfrm>
                <a:off x="5644108" y="2369802"/>
                <a:ext cx="1184400" cy="6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Fira Sans Extra Condensed SemiBold"/>
                  </a:rPr>
                  <a:t>02</a:t>
                </a:r>
                <a:endParaRPr sz="40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pic>
          <p:nvPicPr>
            <p:cNvPr id="37" name="Picture 2" descr="Icon&#10;&#10;Description automatically generated">
              <a:extLst>
                <a:ext uri="{FF2B5EF4-FFF2-40B4-BE49-F238E27FC236}">
                  <a16:creationId xmlns:a16="http://schemas.microsoft.com/office/drawing/2014/main" id="{D55EFCD3-60BB-544C-EA23-3BC0A171D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9216" y="2157161"/>
              <a:ext cx="1185969" cy="1169930"/>
            </a:xfrm>
            <a:prstGeom prst="rect">
              <a:avLst/>
            </a:prstGeom>
          </p:spPr>
        </p:pic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202D44C-0220-C2C1-CCD7-35B40900F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76" y="1399509"/>
            <a:ext cx="1805940" cy="5444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492;p24">
            <a:extLst>
              <a:ext uri="{FF2B5EF4-FFF2-40B4-BE49-F238E27FC236}">
                <a16:creationId xmlns:a16="http://schemas.microsoft.com/office/drawing/2014/main" id="{732CB788-8EEB-A416-4C0E-0CBD00D1B1E9}"/>
              </a:ext>
            </a:extLst>
          </p:cNvPr>
          <p:cNvCxnSpPr>
            <a:cxnSpLocks/>
          </p:cNvCxnSpPr>
          <p:nvPr/>
        </p:nvCxnSpPr>
        <p:spPr>
          <a:xfrm>
            <a:off x="1024948" y="2930843"/>
            <a:ext cx="0" cy="394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8" name="Google Shape;493;p24">
            <a:extLst>
              <a:ext uri="{FF2B5EF4-FFF2-40B4-BE49-F238E27FC236}">
                <a16:creationId xmlns:a16="http://schemas.microsoft.com/office/drawing/2014/main" id="{4BE8717B-4D80-ED95-EFDE-495A0D00FA20}"/>
              </a:ext>
            </a:extLst>
          </p:cNvPr>
          <p:cNvCxnSpPr>
            <a:cxnSpLocks/>
          </p:cNvCxnSpPr>
          <p:nvPr/>
        </p:nvCxnSpPr>
        <p:spPr>
          <a:xfrm>
            <a:off x="1024948" y="3613743"/>
            <a:ext cx="0" cy="394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491;p24">
            <a:extLst>
              <a:ext uri="{FF2B5EF4-FFF2-40B4-BE49-F238E27FC236}">
                <a16:creationId xmlns:a16="http://schemas.microsoft.com/office/drawing/2014/main" id="{1DD61D69-7A2F-DC2C-7367-AAB6726490CE}"/>
              </a:ext>
            </a:extLst>
          </p:cNvPr>
          <p:cNvCxnSpPr>
            <a:cxnSpLocks/>
          </p:cNvCxnSpPr>
          <p:nvPr/>
        </p:nvCxnSpPr>
        <p:spPr>
          <a:xfrm>
            <a:off x="1024948" y="2247944"/>
            <a:ext cx="0" cy="394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490;p24">
            <a:extLst>
              <a:ext uri="{FF2B5EF4-FFF2-40B4-BE49-F238E27FC236}">
                <a16:creationId xmlns:a16="http://schemas.microsoft.com/office/drawing/2014/main" id="{308D4A68-9E57-2789-BD1F-59212940FD1C}"/>
              </a:ext>
            </a:extLst>
          </p:cNvPr>
          <p:cNvCxnSpPr>
            <a:cxnSpLocks/>
          </p:cNvCxnSpPr>
          <p:nvPr/>
        </p:nvCxnSpPr>
        <p:spPr>
          <a:xfrm>
            <a:off x="1024948" y="1558159"/>
            <a:ext cx="0" cy="422041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12" name="Google Shape;4612;p50"/>
          <p:cNvSpPr txBox="1">
            <a:spLocks noGrp="1"/>
          </p:cNvSpPr>
          <p:nvPr>
            <p:ph type="title"/>
          </p:nvPr>
        </p:nvSpPr>
        <p:spPr>
          <a:xfrm>
            <a:off x="775085" y="1214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STEP BY STEP</a:t>
            </a:r>
            <a:endParaRPr/>
          </a:p>
        </p:txBody>
      </p:sp>
      <p:cxnSp>
        <p:nvCxnSpPr>
          <p:cNvPr id="36" name="Google Shape;459;p24">
            <a:extLst>
              <a:ext uri="{FF2B5EF4-FFF2-40B4-BE49-F238E27FC236}">
                <a16:creationId xmlns:a16="http://schemas.microsoft.com/office/drawing/2014/main" id="{AE8EEB08-45B8-1149-7872-D599B9740AAB}"/>
              </a:ext>
            </a:extLst>
          </p:cNvPr>
          <p:cNvCxnSpPr>
            <a:cxnSpLocks/>
          </p:cNvCxnSpPr>
          <p:nvPr/>
        </p:nvCxnSpPr>
        <p:spPr>
          <a:xfrm>
            <a:off x="2035970" y="1400287"/>
            <a:ext cx="6183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462;p24">
            <a:extLst>
              <a:ext uri="{FF2B5EF4-FFF2-40B4-BE49-F238E27FC236}">
                <a16:creationId xmlns:a16="http://schemas.microsoft.com/office/drawing/2014/main" id="{7A9F3BA1-E8F2-8F74-605C-66065E7DEEF7}"/>
              </a:ext>
            </a:extLst>
          </p:cNvPr>
          <p:cNvCxnSpPr>
            <a:cxnSpLocks/>
          </p:cNvCxnSpPr>
          <p:nvPr/>
        </p:nvCxnSpPr>
        <p:spPr>
          <a:xfrm>
            <a:off x="2035970" y="2083112"/>
            <a:ext cx="6183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465;p24">
            <a:extLst>
              <a:ext uri="{FF2B5EF4-FFF2-40B4-BE49-F238E27FC236}">
                <a16:creationId xmlns:a16="http://schemas.microsoft.com/office/drawing/2014/main" id="{87D0B275-8F31-0429-71A8-DFBD83CBFC5D}"/>
              </a:ext>
            </a:extLst>
          </p:cNvPr>
          <p:cNvCxnSpPr>
            <a:cxnSpLocks/>
          </p:cNvCxnSpPr>
          <p:nvPr/>
        </p:nvCxnSpPr>
        <p:spPr>
          <a:xfrm>
            <a:off x="2035970" y="2765937"/>
            <a:ext cx="6183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468;p24">
            <a:extLst>
              <a:ext uri="{FF2B5EF4-FFF2-40B4-BE49-F238E27FC236}">
                <a16:creationId xmlns:a16="http://schemas.microsoft.com/office/drawing/2014/main" id="{96EE1911-233B-B1CF-3A71-68ECB72FCCEA}"/>
              </a:ext>
            </a:extLst>
          </p:cNvPr>
          <p:cNvCxnSpPr>
            <a:cxnSpLocks/>
          </p:cNvCxnSpPr>
          <p:nvPr/>
        </p:nvCxnSpPr>
        <p:spPr>
          <a:xfrm>
            <a:off x="2035970" y="3448761"/>
            <a:ext cx="6183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71;p24">
            <a:extLst>
              <a:ext uri="{FF2B5EF4-FFF2-40B4-BE49-F238E27FC236}">
                <a16:creationId xmlns:a16="http://schemas.microsoft.com/office/drawing/2014/main" id="{F81F4DF1-E657-949C-D46F-F535C61634AB}"/>
              </a:ext>
            </a:extLst>
          </p:cNvPr>
          <p:cNvCxnSpPr>
            <a:cxnSpLocks/>
          </p:cNvCxnSpPr>
          <p:nvPr/>
        </p:nvCxnSpPr>
        <p:spPr>
          <a:xfrm>
            <a:off x="2035970" y="4131587"/>
            <a:ext cx="6183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60;p24">
            <a:extLst>
              <a:ext uri="{FF2B5EF4-FFF2-40B4-BE49-F238E27FC236}">
                <a16:creationId xmlns:a16="http://schemas.microsoft.com/office/drawing/2014/main" id="{9562808C-582B-A3E1-4833-C6DA1E0BCB85}"/>
              </a:ext>
            </a:extLst>
          </p:cNvPr>
          <p:cNvSpPr/>
          <p:nvPr/>
        </p:nvSpPr>
        <p:spPr>
          <a:xfrm>
            <a:off x="1502570" y="1133586"/>
            <a:ext cx="533400" cy="5334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43" name="Google Shape;463;p24">
            <a:extLst>
              <a:ext uri="{FF2B5EF4-FFF2-40B4-BE49-F238E27FC236}">
                <a16:creationId xmlns:a16="http://schemas.microsoft.com/office/drawing/2014/main" id="{EEC58074-452F-A93A-A029-3AF7D3316237}"/>
              </a:ext>
            </a:extLst>
          </p:cNvPr>
          <p:cNvSpPr/>
          <p:nvPr/>
        </p:nvSpPr>
        <p:spPr>
          <a:xfrm>
            <a:off x="1502570" y="1816412"/>
            <a:ext cx="533400" cy="5334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44" name="Google Shape;466;p24">
            <a:extLst>
              <a:ext uri="{FF2B5EF4-FFF2-40B4-BE49-F238E27FC236}">
                <a16:creationId xmlns:a16="http://schemas.microsoft.com/office/drawing/2014/main" id="{0686C45C-2AA0-C0EA-CA4C-AFD2BBFB05F6}"/>
              </a:ext>
            </a:extLst>
          </p:cNvPr>
          <p:cNvSpPr/>
          <p:nvPr/>
        </p:nvSpPr>
        <p:spPr>
          <a:xfrm>
            <a:off x="1502570" y="2499236"/>
            <a:ext cx="533400" cy="5334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45" name="Google Shape;469;p24">
            <a:extLst>
              <a:ext uri="{FF2B5EF4-FFF2-40B4-BE49-F238E27FC236}">
                <a16:creationId xmlns:a16="http://schemas.microsoft.com/office/drawing/2014/main" id="{5F9F9DF9-AEF6-394C-2DA6-9C95AF645299}"/>
              </a:ext>
            </a:extLst>
          </p:cNvPr>
          <p:cNvSpPr/>
          <p:nvPr/>
        </p:nvSpPr>
        <p:spPr>
          <a:xfrm>
            <a:off x="1502570" y="3182062"/>
            <a:ext cx="533400" cy="5334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46" name="Google Shape;472;p24">
            <a:extLst>
              <a:ext uri="{FF2B5EF4-FFF2-40B4-BE49-F238E27FC236}">
                <a16:creationId xmlns:a16="http://schemas.microsoft.com/office/drawing/2014/main" id="{B2FA7D5D-AF8E-B722-A582-BBC49486D423}"/>
              </a:ext>
            </a:extLst>
          </p:cNvPr>
          <p:cNvSpPr/>
          <p:nvPr/>
        </p:nvSpPr>
        <p:spPr>
          <a:xfrm>
            <a:off x="1502570" y="3864886"/>
            <a:ext cx="533400" cy="5334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640D86-DD5B-6300-F2EE-1FE0B84970D2}"/>
              </a:ext>
            </a:extLst>
          </p:cNvPr>
          <p:cNvGrpSpPr/>
          <p:nvPr/>
        </p:nvGrpSpPr>
        <p:grpSpPr>
          <a:xfrm>
            <a:off x="2654486" y="1141556"/>
            <a:ext cx="5716045" cy="541455"/>
            <a:chOff x="2661371" y="1141557"/>
            <a:chExt cx="5716045" cy="541455"/>
          </a:xfrm>
        </p:grpSpPr>
        <p:sp>
          <p:nvSpPr>
            <p:cNvPr id="41" name="Google Shape;474;p24">
              <a:extLst>
                <a:ext uri="{FF2B5EF4-FFF2-40B4-BE49-F238E27FC236}">
                  <a16:creationId xmlns:a16="http://schemas.microsoft.com/office/drawing/2014/main" id="{2C9F9C96-58FF-73AC-944E-5493D464EE7E}"/>
                </a:ext>
              </a:extLst>
            </p:cNvPr>
            <p:cNvSpPr/>
            <p:nvPr/>
          </p:nvSpPr>
          <p:spPr>
            <a:xfrm>
              <a:off x="2661371" y="1141557"/>
              <a:ext cx="5716045" cy="469311"/>
            </a:xfrm>
            <a:prstGeom prst="roundRect">
              <a:avLst>
                <a:gd name="adj" fmla="val 50000"/>
              </a:avLst>
            </a:prstGeom>
            <a:solidFill>
              <a:srgbClr val="FF2424">
                <a:alpha val="88000"/>
              </a:srgbClr>
            </a:solidFill>
            <a:ln w="381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7" name="Google Shape;476;p24">
              <a:extLst>
                <a:ext uri="{FF2B5EF4-FFF2-40B4-BE49-F238E27FC236}">
                  <a16:creationId xmlns:a16="http://schemas.microsoft.com/office/drawing/2014/main" id="{5592FEBF-FD90-0E58-5D10-6CC44164727D}"/>
                </a:ext>
              </a:extLst>
            </p:cNvPr>
            <p:cNvSpPr txBox="1"/>
            <p:nvPr/>
          </p:nvSpPr>
          <p:spPr>
            <a:xfrm>
              <a:off x="3196671" y="1179530"/>
              <a:ext cx="4982693" cy="50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>
                  <a:solidFill>
                    <a:srgbClr val="253035"/>
                  </a:solidFill>
                  <a:latin typeface="Roboto"/>
                  <a:ea typeface="Roboto"/>
                  <a:cs typeface="Roboto"/>
                  <a:sym typeface="Roboto"/>
                </a:rPr>
                <a:t>Nonlinear thermal analysis (only varying parameters)</a:t>
              </a:r>
              <a:endParaRPr lang="en">
                <a:solidFill>
                  <a:srgbClr val="253035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B63A7-42C1-F3A0-841B-52332CE4467D}"/>
              </a:ext>
            </a:extLst>
          </p:cNvPr>
          <p:cNvGrpSpPr/>
          <p:nvPr/>
        </p:nvGrpSpPr>
        <p:grpSpPr>
          <a:xfrm>
            <a:off x="2654486" y="1831266"/>
            <a:ext cx="5716045" cy="520800"/>
            <a:chOff x="2661371" y="1824381"/>
            <a:chExt cx="5716045" cy="520800"/>
          </a:xfrm>
        </p:grpSpPr>
        <p:sp>
          <p:nvSpPr>
            <p:cNvPr id="48" name="Google Shape;477;p24">
              <a:extLst>
                <a:ext uri="{FF2B5EF4-FFF2-40B4-BE49-F238E27FC236}">
                  <a16:creationId xmlns:a16="http://schemas.microsoft.com/office/drawing/2014/main" id="{81A50982-C9D0-2F11-FC2D-5B7A11AE5AA8}"/>
                </a:ext>
              </a:extLst>
            </p:cNvPr>
            <p:cNvSpPr/>
            <p:nvPr/>
          </p:nvSpPr>
          <p:spPr>
            <a:xfrm>
              <a:off x="2661371" y="1824381"/>
              <a:ext cx="5716045" cy="469311"/>
            </a:xfrm>
            <a:prstGeom prst="roundRect">
              <a:avLst>
                <a:gd name="adj" fmla="val 50000"/>
              </a:avLst>
            </a:prstGeom>
            <a:solidFill>
              <a:srgbClr val="E8952E"/>
            </a:solidFill>
            <a:ln w="38100" cap="flat" cmpd="sng">
              <a:solidFill>
                <a:srgbClr val="D46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9" name="Google Shape;478;p24">
              <a:extLst>
                <a:ext uri="{FF2B5EF4-FFF2-40B4-BE49-F238E27FC236}">
                  <a16:creationId xmlns:a16="http://schemas.microsoft.com/office/drawing/2014/main" id="{992CE2DE-FE49-D4EF-7098-9679B94E86F5}"/>
                </a:ext>
              </a:extLst>
            </p:cNvPr>
            <p:cNvSpPr txBox="1"/>
            <p:nvPr/>
          </p:nvSpPr>
          <p:spPr>
            <a:xfrm>
              <a:off x="3196671" y="1841699"/>
              <a:ext cx="4982693" cy="50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>
                  <a:solidFill>
                    <a:srgbClr val="253035"/>
                  </a:solidFill>
                  <a:latin typeface="Roboto"/>
                  <a:ea typeface="Roboto"/>
                  <a:cs typeface="Roboto"/>
                  <a:sym typeface="Roboto"/>
                </a:rPr>
                <a:t>Nonlinear thermal + linear mechanical analysis</a:t>
              </a:r>
              <a:endParaRPr>
                <a:solidFill>
                  <a:srgbClr val="2530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120C22-06AD-3698-3E0B-A3F545D8382C}"/>
              </a:ext>
            </a:extLst>
          </p:cNvPr>
          <p:cNvGrpSpPr/>
          <p:nvPr/>
        </p:nvGrpSpPr>
        <p:grpSpPr>
          <a:xfrm>
            <a:off x="2654486" y="2507207"/>
            <a:ext cx="5716045" cy="541455"/>
            <a:chOff x="2661371" y="2507207"/>
            <a:chExt cx="5716045" cy="541455"/>
          </a:xfrm>
        </p:grpSpPr>
        <p:sp>
          <p:nvSpPr>
            <p:cNvPr id="50" name="Google Shape;479;p24">
              <a:extLst>
                <a:ext uri="{FF2B5EF4-FFF2-40B4-BE49-F238E27FC236}">
                  <a16:creationId xmlns:a16="http://schemas.microsoft.com/office/drawing/2014/main" id="{45C8CE5A-0B28-A671-EA75-85FDF7462471}"/>
                </a:ext>
              </a:extLst>
            </p:cNvPr>
            <p:cNvSpPr/>
            <p:nvPr/>
          </p:nvSpPr>
          <p:spPr>
            <a:xfrm>
              <a:off x="2661371" y="2507207"/>
              <a:ext cx="5716045" cy="469311"/>
            </a:xfrm>
            <a:prstGeom prst="roundRect">
              <a:avLst>
                <a:gd name="adj" fmla="val 50000"/>
              </a:avLst>
            </a:prstGeom>
            <a:solidFill>
              <a:srgbClr val="F2C200"/>
            </a:solidFill>
            <a:ln w="38100" cap="flat" cmpd="sng">
              <a:solidFill>
                <a:srgbClr val="D49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1" name="Google Shape;480;p24">
              <a:extLst>
                <a:ext uri="{FF2B5EF4-FFF2-40B4-BE49-F238E27FC236}">
                  <a16:creationId xmlns:a16="http://schemas.microsoft.com/office/drawing/2014/main" id="{1EEB5B13-C8F1-7A5C-7926-7A038EE06E24}"/>
                </a:ext>
              </a:extLst>
            </p:cNvPr>
            <p:cNvSpPr txBox="1"/>
            <p:nvPr/>
          </p:nvSpPr>
          <p:spPr>
            <a:xfrm>
              <a:off x="3072731" y="2545180"/>
              <a:ext cx="4982693" cy="50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>
                  <a:solidFill>
                    <a:srgbClr val="253035"/>
                  </a:solidFill>
                  <a:latin typeface="Roboto"/>
                  <a:ea typeface="Roboto"/>
                  <a:cs typeface="Roboto"/>
                  <a:sym typeface="Roboto"/>
                </a:rPr>
                <a:t>Translation of the subroutine</a:t>
              </a:r>
              <a:endParaRPr>
                <a:solidFill>
                  <a:srgbClr val="2530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BF0F80-EFBE-9216-7843-AA7202D15D3C}"/>
              </a:ext>
            </a:extLst>
          </p:cNvPr>
          <p:cNvGrpSpPr/>
          <p:nvPr/>
        </p:nvGrpSpPr>
        <p:grpSpPr>
          <a:xfrm>
            <a:off x="2675143" y="3196916"/>
            <a:ext cx="5716045" cy="534571"/>
            <a:chOff x="2661371" y="3190031"/>
            <a:chExt cx="5716045" cy="534571"/>
          </a:xfrm>
        </p:grpSpPr>
        <p:sp>
          <p:nvSpPr>
            <p:cNvPr id="52" name="Google Shape;481;p24">
              <a:extLst>
                <a:ext uri="{FF2B5EF4-FFF2-40B4-BE49-F238E27FC236}">
                  <a16:creationId xmlns:a16="http://schemas.microsoft.com/office/drawing/2014/main" id="{C0D5486C-4F73-3E24-8872-46171265D224}"/>
                </a:ext>
              </a:extLst>
            </p:cNvPr>
            <p:cNvSpPr/>
            <p:nvPr/>
          </p:nvSpPr>
          <p:spPr>
            <a:xfrm>
              <a:off x="2661371" y="3190031"/>
              <a:ext cx="5716045" cy="46931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38100" cap="flat" cmpd="sng">
              <a:solidFill>
                <a:srgbClr val="6091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3" name="Google Shape;482;p24">
              <a:extLst>
                <a:ext uri="{FF2B5EF4-FFF2-40B4-BE49-F238E27FC236}">
                  <a16:creationId xmlns:a16="http://schemas.microsoft.com/office/drawing/2014/main" id="{E0759D69-1886-EF36-5E93-AB6719A1A718}"/>
                </a:ext>
              </a:extLst>
            </p:cNvPr>
            <p:cNvSpPr txBox="1"/>
            <p:nvPr/>
          </p:nvSpPr>
          <p:spPr>
            <a:xfrm>
              <a:off x="3196671" y="3221120"/>
              <a:ext cx="4982693" cy="50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>
                  <a:solidFill>
                    <a:srgbClr val="253035"/>
                  </a:solidFill>
                  <a:latin typeface="Roboto"/>
                  <a:ea typeface="Roboto"/>
                  <a:cs typeface="Roboto"/>
                  <a:sym typeface="Roboto"/>
                </a:rPr>
                <a:t>Adaption of the commands using Python</a:t>
              </a:r>
              <a:endParaRPr>
                <a:solidFill>
                  <a:srgbClr val="2530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44D6F3-5B65-2BF7-24E9-35BA27A7EBA5}"/>
              </a:ext>
            </a:extLst>
          </p:cNvPr>
          <p:cNvGrpSpPr/>
          <p:nvPr/>
        </p:nvGrpSpPr>
        <p:grpSpPr>
          <a:xfrm>
            <a:off x="2675143" y="3872856"/>
            <a:ext cx="5716045" cy="541455"/>
            <a:chOff x="2682028" y="3810887"/>
            <a:chExt cx="5716045" cy="541455"/>
          </a:xfrm>
        </p:grpSpPr>
        <p:sp>
          <p:nvSpPr>
            <p:cNvPr id="54" name="Google Shape;483;p24">
              <a:extLst>
                <a:ext uri="{FF2B5EF4-FFF2-40B4-BE49-F238E27FC236}">
                  <a16:creationId xmlns:a16="http://schemas.microsoft.com/office/drawing/2014/main" id="{A82F4C36-4910-A361-1493-3A364E41E526}"/>
                </a:ext>
              </a:extLst>
            </p:cNvPr>
            <p:cNvSpPr/>
            <p:nvPr/>
          </p:nvSpPr>
          <p:spPr>
            <a:xfrm>
              <a:off x="2682028" y="3810887"/>
              <a:ext cx="5716045" cy="469311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38100" cap="flat" cmpd="sng">
              <a:solidFill>
                <a:srgbClr val="0A6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5" name="Google Shape;484;p24">
              <a:extLst>
                <a:ext uri="{FF2B5EF4-FFF2-40B4-BE49-F238E27FC236}">
                  <a16:creationId xmlns:a16="http://schemas.microsoft.com/office/drawing/2014/main" id="{F52865E5-F3E9-BEE0-4A36-FBFED5B86798}"/>
                </a:ext>
              </a:extLst>
            </p:cNvPr>
            <p:cNvSpPr txBox="1"/>
            <p:nvPr/>
          </p:nvSpPr>
          <p:spPr>
            <a:xfrm>
              <a:off x="3217328" y="3848860"/>
              <a:ext cx="4982693" cy="50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>
                  <a:solidFill>
                    <a:srgbClr val="253035"/>
                  </a:solidFill>
                  <a:latin typeface="Roboto"/>
                  <a:ea typeface="Roboto"/>
                  <a:cs typeface="Roboto"/>
                  <a:sym typeface="Roboto"/>
                </a:rPr>
                <a:t>Nonlinear thermomechanical analysis</a:t>
              </a:r>
              <a:endParaRPr>
                <a:solidFill>
                  <a:srgbClr val="2530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" name="Google Shape;485;p24">
            <a:extLst>
              <a:ext uri="{FF2B5EF4-FFF2-40B4-BE49-F238E27FC236}">
                <a16:creationId xmlns:a16="http://schemas.microsoft.com/office/drawing/2014/main" id="{CA785E54-3D3E-0C88-C89E-7751744A563C}"/>
              </a:ext>
            </a:extLst>
          </p:cNvPr>
          <p:cNvSpPr/>
          <p:nvPr/>
        </p:nvSpPr>
        <p:spPr>
          <a:xfrm>
            <a:off x="880798" y="1269857"/>
            <a:ext cx="288300" cy="288300"/>
          </a:xfrm>
          <a:prstGeom prst="ellipse">
            <a:avLst/>
          </a:prstGeom>
          <a:solidFill>
            <a:srgbClr val="FF2424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58" name="Google Shape;487;p24">
            <a:extLst>
              <a:ext uri="{FF2B5EF4-FFF2-40B4-BE49-F238E27FC236}">
                <a16:creationId xmlns:a16="http://schemas.microsoft.com/office/drawing/2014/main" id="{6F9CD9FC-D9C9-6FD5-643F-70D7FCB33A15}"/>
              </a:ext>
            </a:extLst>
          </p:cNvPr>
          <p:cNvSpPr/>
          <p:nvPr/>
        </p:nvSpPr>
        <p:spPr>
          <a:xfrm>
            <a:off x="880798" y="2642543"/>
            <a:ext cx="288300" cy="288300"/>
          </a:xfrm>
          <a:prstGeom prst="ellipse">
            <a:avLst/>
          </a:prstGeom>
          <a:solidFill>
            <a:srgbClr val="FFC000"/>
          </a:solidFill>
          <a:ln w="38100" cap="flat" cmpd="sng">
            <a:solidFill>
              <a:srgbClr val="D49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57" name="Google Shape;486;p24">
            <a:extLst>
              <a:ext uri="{FF2B5EF4-FFF2-40B4-BE49-F238E27FC236}">
                <a16:creationId xmlns:a16="http://schemas.microsoft.com/office/drawing/2014/main" id="{925C3234-8264-9653-C5AA-0460A462FC3F}"/>
              </a:ext>
            </a:extLst>
          </p:cNvPr>
          <p:cNvSpPr/>
          <p:nvPr/>
        </p:nvSpPr>
        <p:spPr>
          <a:xfrm>
            <a:off x="880798" y="1959644"/>
            <a:ext cx="288300" cy="288300"/>
          </a:xfrm>
          <a:prstGeom prst="ellipse">
            <a:avLst/>
          </a:prstGeom>
          <a:solidFill>
            <a:srgbClr val="F29130"/>
          </a:solidFill>
          <a:ln w="38100" cap="flat" cmpd="sng">
            <a:solidFill>
              <a:srgbClr val="D46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59" name="Google Shape;488;p24">
            <a:extLst>
              <a:ext uri="{FF2B5EF4-FFF2-40B4-BE49-F238E27FC236}">
                <a16:creationId xmlns:a16="http://schemas.microsoft.com/office/drawing/2014/main" id="{E999798B-E20D-AA30-CBF0-D3CC4230B464}"/>
              </a:ext>
            </a:extLst>
          </p:cNvPr>
          <p:cNvSpPr/>
          <p:nvPr/>
        </p:nvSpPr>
        <p:spPr>
          <a:xfrm>
            <a:off x="880798" y="3325444"/>
            <a:ext cx="288300" cy="288300"/>
          </a:xfrm>
          <a:prstGeom prst="ellipse">
            <a:avLst/>
          </a:prstGeom>
          <a:solidFill>
            <a:srgbClr val="92D050"/>
          </a:solidFill>
          <a:ln w="38100" cap="flat" cmpd="sng">
            <a:solidFill>
              <a:srgbClr val="6091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60" name="Google Shape;489;p24">
            <a:extLst>
              <a:ext uri="{FF2B5EF4-FFF2-40B4-BE49-F238E27FC236}">
                <a16:creationId xmlns:a16="http://schemas.microsoft.com/office/drawing/2014/main" id="{065C7E69-6C09-A4D9-F54B-43F0B3E4D2E6}"/>
              </a:ext>
            </a:extLst>
          </p:cNvPr>
          <p:cNvSpPr/>
          <p:nvPr/>
        </p:nvSpPr>
        <p:spPr>
          <a:xfrm>
            <a:off x="880798" y="4008344"/>
            <a:ext cx="288300" cy="288300"/>
          </a:xfrm>
          <a:prstGeom prst="ellipse">
            <a:avLst/>
          </a:prstGeom>
          <a:solidFill>
            <a:srgbClr val="00B050"/>
          </a:solidFill>
          <a:ln w="38100" cap="flat" cmpd="sng">
            <a:solidFill>
              <a:srgbClr val="0887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3035"/>
              </a:solidFill>
            </a:endParaRPr>
          </a:p>
        </p:txBody>
      </p:sp>
      <p:sp>
        <p:nvSpPr>
          <p:cNvPr id="4609" name="Google Shape;494;p24">
            <a:extLst>
              <a:ext uri="{FF2B5EF4-FFF2-40B4-BE49-F238E27FC236}">
                <a16:creationId xmlns:a16="http://schemas.microsoft.com/office/drawing/2014/main" id="{E21F7B83-63BB-B667-209D-575877FF1C58}"/>
              </a:ext>
            </a:extLst>
          </p:cNvPr>
          <p:cNvSpPr txBox="1"/>
          <p:nvPr/>
        </p:nvSpPr>
        <p:spPr>
          <a:xfrm>
            <a:off x="1466482" y="1246405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sz="2400">
              <a:solidFill>
                <a:srgbClr val="25303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10" name="Google Shape;495;p24">
            <a:extLst>
              <a:ext uri="{FF2B5EF4-FFF2-40B4-BE49-F238E27FC236}">
                <a16:creationId xmlns:a16="http://schemas.microsoft.com/office/drawing/2014/main" id="{762B7C02-0053-5F9B-9DF5-1C0ABBEBB85D}"/>
              </a:ext>
            </a:extLst>
          </p:cNvPr>
          <p:cNvSpPr txBox="1"/>
          <p:nvPr/>
        </p:nvSpPr>
        <p:spPr>
          <a:xfrm>
            <a:off x="1466482" y="1929229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sz="2400">
              <a:solidFill>
                <a:srgbClr val="25303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11" name="Google Shape;496;p24">
            <a:extLst>
              <a:ext uri="{FF2B5EF4-FFF2-40B4-BE49-F238E27FC236}">
                <a16:creationId xmlns:a16="http://schemas.microsoft.com/office/drawing/2014/main" id="{0A17AC0D-9122-3050-E48E-8EB8E5E826BF}"/>
              </a:ext>
            </a:extLst>
          </p:cNvPr>
          <p:cNvSpPr txBox="1"/>
          <p:nvPr/>
        </p:nvSpPr>
        <p:spPr>
          <a:xfrm>
            <a:off x="1466482" y="2612055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2400">
              <a:solidFill>
                <a:srgbClr val="25303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28" name="Google Shape;497;p24">
            <a:extLst>
              <a:ext uri="{FF2B5EF4-FFF2-40B4-BE49-F238E27FC236}">
                <a16:creationId xmlns:a16="http://schemas.microsoft.com/office/drawing/2014/main" id="{5CECB8E0-3C0B-2088-2075-522519EB7C77}"/>
              </a:ext>
            </a:extLst>
          </p:cNvPr>
          <p:cNvSpPr txBox="1"/>
          <p:nvPr/>
        </p:nvSpPr>
        <p:spPr>
          <a:xfrm>
            <a:off x="1466482" y="3294879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2400">
              <a:solidFill>
                <a:srgbClr val="25303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629" name="Google Shape;498;p24">
            <a:extLst>
              <a:ext uri="{FF2B5EF4-FFF2-40B4-BE49-F238E27FC236}">
                <a16:creationId xmlns:a16="http://schemas.microsoft.com/office/drawing/2014/main" id="{CCE8B06B-E556-FED5-46DB-FFE1E7CBD2E3}"/>
              </a:ext>
            </a:extLst>
          </p:cNvPr>
          <p:cNvSpPr txBox="1"/>
          <p:nvPr/>
        </p:nvSpPr>
        <p:spPr>
          <a:xfrm>
            <a:off x="1466482" y="3977705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303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sz="2400">
              <a:solidFill>
                <a:srgbClr val="25303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99344" y="938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RESULTS COMPARISON</a:t>
            </a:r>
            <a:endParaRPr/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3A373C4-A87D-A132-FA00-8DBC9A1EA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87" y="900566"/>
            <a:ext cx="7521765" cy="41548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EAF4B-C769-F76C-02A1-AF6A1B2F69DD}"/>
              </a:ext>
            </a:extLst>
          </p:cNvPr>
          <p:cNvSpPr txBox="1"/>
          <p:nvPr/>
        </p:nvSpPr>
        <p:spPr>
          <a:xfrm>
            <a:off x="7797877" y="2817334"/>
            <a:ext cx="533629" cy="20005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dirty="0">
                <a:latin typeface="ABeeZee"/>
              </a:rPr>
              <a:t>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3713F-0550-F5F4-E6F1-824D80219DAE}"/>
              </a:ext>
            </a:extLst>
          </p:cNvPr>
          <p:cNvSpPr txBox="1"/>
          <p:nvPr/>
        </p:nvSpPr>
        <p:spPr>
          <a:xfrm>
            <a:off x="7797877" y="2975701"/>
            <a:ext cx="533629" cy="30777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latin typeface="ABeeZee"/>
              </a:rPr>
              <a:t>our results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p48"/>
          <p:cNvSpPr txBox="1">
            <a:spLocks noGrp="1"/>
          </p:cNvSpPr>
          <p:nvPr>
            <p:ph type="title"/>
          </p:nvPr>
        </p:nvSpPr>
        <p:spPr>
          <a:xfrm>
            <a:off x="699344" y="938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RESULTS COMPARISON</a:t>
            </a:r>
            <a:endParaRPr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8D25CED-9F73-4FE6-C2EF-A0E82B23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7" y="918999"/>
            <a:ext cx="7452909" cy="40560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F066C-7DC0-7BB5-4161-A7B5876BBA2E}"/>
              </a:ext>
            </a:extLst>
          </p:cNvPr>
          <p:cNvSpPr txBox="1"/>
          <p:nvPr/>
        </p:nvSpPr>
        <p:spPr>
          <a:xfrm>
            <a:off x="7818533" y="2803563"/>
            <a:ext cx="533629" cy="20005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dirty="0">
                <a:latin typeface="ABeeZee"/>
              </a:rPr>
              <a:t>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FD21F-56DA-88DC-E3D2-0141D4D0832B}"/>
              </a:ext>
            </a:extLst>
          </p:cNvPr>
          <p:cNvSpPr txBox="1"/>
          <p:nvPr/>
        </p:nvSpPr>
        <p:spPr>
          <a:xfrm>
            <a:off x="7797877" y="2975701"/>
            <a:ext cx="533629" cy="307777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dirty="0">
                <a:latin typeface="ABeeZee"/>
              </a:rPr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022495642"/>
      </p:ext>
    </p:extLst>
  </p:cSld>
  <p:clrMapOvr>
    <a:masterClrMapping/>
  </p:clrMapOvr>
</p:sld>
</file>

<file path=ppt/theme/theme1.xml><?xml version="1.0" encoding="utf-8"?>
<a:theme xmlns:a="http://schemas.openxmlformats.org/drawingml/2006/main" name="Smart Home Project Proposal by Slidesgo">
  <a:themeElements>
    <a:clrScheme name="Simple Light">
      <a:dk1>
        <a:srgbClr val="253035"/>
      </a:dk1>
      <a:lt1>
        <a:srgbClr val="F9F9F9"/>
      </a:lt1>
      <a:dk2>
        <a:srgbClr val="FFFFFF"/>
      </a:dk2>
      <a:lt2>
        <a:srgbClr val="7A0C0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30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1021</Words>
  <Application>Microsoft Office PowerPoint</Application>
  <PresentationFormat>On-screen Show (16:9)</PresentationFormat>
  <Paragraphs>151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Smart Home Project Proposal by Slidesgo</vt:lpstr>
      <vt:lpstr>COMPUTATIONAL IMPLEMENTATION AND VALIDATION OF THE CONSTITUTIVE MODELS FOR HEAT RESISTANT DEVICES</vt:lpstr>
      <vt:lpstr>TABLE OF CONTENTS</vt:lpstr>
      <vt:lpstr>RE-FRACTURE2</vt:lpstr>
      <vt:lpstr>MOTIVATION</vt:lpstr>
      <vt:lpstr>ABOUT THE MODEL</vt:lpstr>
      <vt:lpstr>INCOUNTERED PROBLEMS</vt:lpstr>
      <vt:lpstr>STEP BY STEP</vt:lpstr>
      <vt:lpstr>RESULTS COMPARISON</vt:lpstr>
      <vt:lpstr>RESULTS COMPARISON</vt:lpstr>
      <vt:lpstr>RESULTS COMPARISON</vt:lpstr>
      <vt:lpstr>PLASTICITY MODEL </vt:lpstr>
      <vt:lpstr>PLASTICITY MODEL – DOUBLE DRUCKER PRAGER</vt:lpstr>
      <vt:lpstr>PLASTICITY MODEL – RESULTS</vt:lpstr>
      <vt:lpstr>CASE STUDY- INITIAL CRACK</vt:lpstr>
      <vt:lpstr>DAMAGE MODEL - MAZARS</vt:lpstr>
      <vt:lpstr>DAMAGE MODEL - RESULTS</vt:lpstr>
      <vt:lpstr>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PROJECT PROPOSAL</dc:title>
  <cp:lastModifiedBy>Jovana</cp:lastModifiedBy>
  <cp:revision>328</cp:revision>
  <dcterms:modified xsi:type="dcterms:W3CDTF">2022-09-27T01:23:43Z</dcterms:modified>
</cp:coreProperties>
</file>