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9"/>
  </p:notesMasterIdLst>
  <p:sldIdLst>
    <p:sldId id="262" r:id="rId2"/>
    <p:sldId id="261" r:id="rId3"/>
    <p:sldId id="259" r:id="rId4"/>
    <p:sldId id="258" r:id="rId5"/>
    <p:sldId id="263" r:id="rId6"/>
    <p:sldId id="274" r:id="rId7"/>
    <p:sldId id="265" r:id="rId8"/>
    <p:sldId id="264" r:id="rId9"/>
    <p:sldId id="267" r:id="rId10"/>
    <p:sldId id="268" r:id="rId11"/>
    <p:sldId id="266" r:id="rId12"/>
    <p:sldId id="271" r:id="rId13"/>
    <p:sldId id="275" r:id="rId14"/>
    <p:sldId id="270" r:id="rId15"/>
    <p:sldId id="269" r:id="rId16"/>
    <p:sldId id="272" r:id="rId17"/>
    <p:sldId id="257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6"/>
    <a:srgbClr val="0051A2"/>
    <a:srgbClr val="002369"/>
    <a:srgbClr val="001642"/>
    <a:srgbClr val="004F94"/>
    <a:srgbClr val="0065C0"/>
    <a:srgbClr val="0086C9"/>
    <a:srgbClr val="108CC9"/>
    <a:srgbClr val="258DC2"/>
    <a:srgbClr val="5EA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047F9B-5409-4320-A1F3-62D13ADF38CC}" v="5" dt="2023-06-08T12:49:18.436"/>
    <p1510:client id="{5EB332DE-519B-46B2-8B1F-2D01A19DACF7}" v="8" dt="2023-05-17T08:34:48.217"/>
    <p1510:client id="{783E67BD-A054-4247-B62C-82DB4CF1EA69}" v="72" dt="2023-06-07T22:29:15.176"/>
    <p1510:client id="{83F128B1-3AA4-4AE5-952F-72452A94061C}" v="118" dt="2023-06-05T10:27:50.182"/>
    <p1510:client id="{E1616F8A-3E26-432D-8A33-15FD5864F132}" v="329" dt="2023-06-05T15:28:34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906" y="-7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Hosting and secondmendt institutes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D718-4799-8CDF-02828822801F}"/>
              </c:ext>
            </c:extLst>
          </c:dPt>
          <c:dPt>
            <c:idx val="1"/>
            <c:bubble3D val="0"/>
            <c:spPr>
              <a:solidFill>
                <a:srgbClr val="87CEF1"/>
              </a:solidFill>
            </c:spPr>
            <c:extLst>
              <c:ext xmlns:c16="http://schemas.microsoft.com/office/drawing/2014/chart" uri="{C3380CC4-5D6E-409C-BE32-E72D297353CC}">
                <c16:uniqueId val="{00000003-D718-4799-8CDF-02828822801F}"/>
              </c:ext>
            </c:extLst>
          </c:dPt>
          <c:dPt>
            <c:idx val="2"/>
            <c:bubble3D val="0"/>
            <c:spPr>
              <a:solidFill>
                <a:srgbClr val="00396C"/>
              </a:solidFill>
            </c:spPr>
            <c:extLst>
              <c:ext xmlns:c16="http://schemas.microsoft.com/office/drawing/2014/chart" uri="{C3380CC4-5D6E-409C-BE32-E72D297353CC}">
                <c16:uniqueId val="{00000005-D718-4799-8CDF-02828822801F}"/>
              </c:ext>
            </c:extLst>
          </c:dPt>
          <c:dLbls>
            <c:dLbl>
              <c:idx val="0"/>
              <c:layout>
                <c:manualLayout>
                  <c:x val="-0.12127477079359048"/>
                  <c:y val="-5.4296121346179165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18-4799-8CDF-02828822801F}"/>
                </c:ext>
              </c:extLst>
            </c:dLbl>
            <c:dLbl>
              <c:idx val="1"/>
              <c:layout>
                <c:manualLayout>
                  <c:x val="0.12868796050674181"/>
                  <c:y val="-1.95425925541019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18-4799-8CDF-0282882280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CAEmate, Bolzano, Italy -  18 months</c:v>
                </c:pt>
                <c:pt idx="1">
                  <c:v>University of Belgrade, Serbia - 17 months</c:v>
                </c:pt>
                <c:pt idx="2">
                  <c:v>VESUVIUS, Ghlin, Belgium - 1 month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17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18-4799-8CDF-02828822801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014233662296664"/>
          <c:y val="0.10110312574564544"/>
          <c:w val="0.35716041175993268"/>
          <c:h val="0.77008328285887351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it-IT"/>
    </a:p>
  </c:tx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6FCAB-4734-4B3C-AC34-599CDDC61FD1}" type="datetimeFigureOut">
              <a:t>15/06/2023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05FAD-93C7-457D-85F6-5AD9ED079FA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1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Google Shape;4130;g206563da1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1" name="Google Shape;4131;g206563da1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3" name="Google Shape;5173;g20787596baa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4" name="Google Shape;5174;g20787596baa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7" name="Google Shape;4537;g2065dacfdff_1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8" name="Google Shape;4538;g2065dacfdff_1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0" name="Google Shape;4150;g205d26dc11c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1" name="Google Shape;4151;g205d26dc11c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f7a39c96bd_0_1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gf7a39c96bd_0_1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20787596baa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20787596baa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38700" y="1377400"/>
            <a:ext cx="9714800" cy="35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3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267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72584" y="4934599"/>
            <a:ext cx="60468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84430" y="-206674"/>
            <a:ext cx="6322851" cy="661124"/>
            <a:chOff x="-438322" y="-155006"/>
            <a:chExt cx="4742138" cy="4958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42" name="Google Shape;42;p2"/>
          <p:cNvGrpSpPr/>
          <p:nvPr/>
        </p:nvGrpSpPr>
        <p:grpSpPr>
          <a:xfrm>
            <a:off x="2186144" y="-151503"/>
            <a:ext cx="10198349" cy="2209560"/>
            <a:chOff x="1639608" y="-113627"/>
            <a:chExt cx="7648762" cy="1657170"/>
          </a:xfrm>
        </p:grpSpPr>
        <p:sp>
          <p:nvSpPr>
            <p:cNvPr id="43" name="Google Shape;43;p2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-207629" y="2195511"/>
            <a:ext cx="797689" cy="798031"/>
            <a:chOff x="1850403" y="2555088"/>
            <a:chExt cx="598267" cy="598523"/>
          </a:xfrm>
        </p:grpSpPr>
        <p:sp>
          <p:nvSpPr>
            <p:cNvPr id="46" name="Google Shape;46;p2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82" name="Google Shape;82;p2"/>
          <p:cNvGrpSpPr/>
          <p:nvPr/>
        </p:nvGrpSpPr>
        <p:grpSpPr>
          <a:xfrm>
            <a:off x="6061637" y="6584495"/>
            <a:ext cx="6322851" cy="659205"/>
            <a:chOff x="-398247" y="1215021"/>
            <a:chExt cx="4742138" cy="494404"/>
          </a:xfrm>
        </p:grpSpPr>
        <p:sp>
          <p:nvSpPr>
            <p:cNvPr id="83" name="Google Shape;83;p2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11753554" y="5538666"/>
            <a:ext cx="798031" cy="798031"/>
            <a:chOff x="5386955" y="3734674"/>
            <a:chExt cx="598523" cy="598523"/>
          </a:xfrm>
        </p:grpSpPr>
        <p:sp>
          <p:nvSpPr>
            <p:cNvPr id="98" name="Google Shape;98;p2"/>
            <p:cNvSpPr/>
            <p:nvPr/>
          </p:nvSpPr>
          <p:spPr>
            <a:xfrm>
              <a:off x="5386955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49878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61089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723007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83512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94723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386955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49878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61089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723007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3512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4723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386955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49878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61089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723007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83512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94723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386955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49878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61089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723007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3512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94723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86955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9878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61089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23007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3512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94723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386955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49878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1089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23007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3512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94723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34" name="Google Shape;134;p2"/>
          <p:cNvGrpSpPr/>
          <p:nvPr/>
        </p:nvGrpSpPr>
        <p:grpSpPr>
          <a:xfrm>
            <a:off x="11641981" y="2786784"/>
            <a:ext cx="214975" cy="453441"/>
            <a:chOff x="5962902" y="3181527"/>
            <a:chExt cx="161231" cy="340081"/>
          </a:xfrm>
        </p:grpSpPr>
        <p:sp>
          <p:nvSpPr>
            <p:cNvPr id="135" name="Google Shape;135;p2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40" name="Google Shape;140;p2"/>
          <p:cNvGrpSpPr/>
          <p:nvPr/>
        </p:nvGrpSpPr>
        <p:grpSpPr>
          <a:xfrm>
            <a:off x="9767177" y="6584487"/>
            <a:ext cx="2617337" cy="273515"/>
            <a:chOff x="7283157" y="5024390"/>
            <a:chExt cx="1963003" cy="205136"/>
          </a:xfrm>
        </p:grpSpPr>
        <p:sp>
          <p:nvSpPr>
            <p:cNvPr id="141" name="Google Shape;141;p2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55" name="Google Shape;155;p2"/>
          <p:cNvGrpSpPr/>
          <p:nvPr/>
        </p:nvGrpSpPr>
        <p:grpSpPr>
          <a:xfrm>
            <a:off x="335047" y="4980880"/>
            <a:ext cx="214975" cy="453441"/>
            <a:chOff x="5962902" y="3181527"/>
            <a:chExt cx="161231" cy="340081"/>
          </a:xfrm>
        </p:grpSpPr>
        <p:sp>
          <p:nvSpPr>
            <p:cNvPr id="156" name="Google Shape;156;p2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61" name="Google Shape;161;p2"/>
          <p:cNvGrpSpPr/>
          <p:nvPr/>
        </p:nvGrpSpPr>
        <p:grpSpPr>
          <a:xfrm>
            <a:off x="13" y="6144683"/>
            <a:ext cx="5081600" cy="919253"/>
            <a:chOff x="10" y="4263787"/>
            <a:chExt cx="3811200" cy="689440"/>
          </a:xfrm>
        </p:grpSpPr>
        <p:sp>
          <p:nvSpPr>
            <p:cNvPr id="162" name="Google Shape;162;p2"/>
            <p:cNvSpPr/>
            <p:nvPr/>
          </p:nvSpPr>
          <p:spPr>
            <a:xfrm flipH="1">
              <a:off x="2074231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1" y="1"/>
                  </a:moveTo>
                  <a:lnTo>
                    <a:pt x="14560" y="15728"/>
                  </a:lnTo>
                  <a:lnTo>
                    <a:pt x="49602" y="15728"/>
                  </a:lnTo>
                  <a:lnTo>
                    <a:pt x="49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" name="Google Shape;163;p2"/>
            <p:cNvSpPr/>
            <p:nvPr/>
          </p:nvSpPr>
          <p:spPr>
            <a:xfrm flipH="1">
              <a:off x="1819178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0" y="1"/>
                  </a:moveTo>
                  <a:lnTo>
                    <a:pt x="14560" y="15728"/>
                  </a:lnTo>
                  <a:lnTo>
                    <a:pt x="49601" y="15728"/>
                  </a:lnTo>
                  <a:lnTo>
                    <a:pt x="49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" name="Google Shape;164;p2"/>
            <p:cNvSpPr/>
            <p:nvPr/>
          </p:nvSpPr>
          <p:spPr>
            <a:xfrm flipH="1">
              <a:off x="949607" y="4344152"/>
              <a:ext cx="2861603" cy="609075"/>
            </a:xfrm>
            <a:custGeom>
              <a:avLst/>
              <a:gdLst/>
              <a:ahLst/>
              <a:cxnLst/>
              <a:rect l="l" t="t" r="r" b="b"/>
              <a:pathLst>
                <a:path w="89488" h="19047" fill="none" extrusionOk="0">
                  <a:moveTo>
                    <a:pt x="0" y="1"/>
                  </a:moveTo>
                  <a:lnTo>
                    <a:pt x="17637" y="19047"/>
                  </a:lnTo>
                  <a:lnTo>
                    <a:pt x="89487" y="19047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" name="Google Shape;165;p2"/>
            <p:cNvSpPr/>
            <p:nvPr/>
          </p:nvSpPr>
          <p:spPr>
            <a:xfrm flipH="1">
              <a:off x="10" y="4263787"/>
              <a:ext cx="3337140" cy="567409"/>
            </a:xfrm>
            <a:custGeom>
              <a:avLst/>
              <a:gdLst/>
              <a:ahLst/>
              <a:cxnLst/>
              <a:rect l="l" t="t" r="r" b="b"/>
              <a:pathLst>
                <a:path w="104359" h="17744" extrusionOk="0">
                  <a:moveTo>
                    <a:pt x="1" y="0"/>
                  </a:moveTo>
                  <a:lnTo>
                    <a:pt x="16433" y="17744"/>
                  </a:lnTo>
                  <a:lnTo>
                    <a:pt x="104359" y="17744"/>
                  </a:lnTo>
                  <a:lnTo>
                    <a:pt x="104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1"/>
          <p:cNvSpPr txBox="1">
            <a:spLocks noGrp="1"/>
          </p:cNvSpPr>
          <p:nvPr>
            <p:ph type="title" hasCustomPrompt="1"/>
          </p:nvPr>
        </p:nvSpPr>
        <p:spPr>
          <a:xfrm>
            <a:off x="2545367" y="2175167"/>
            <a:ext cx="71012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333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255" name="Google Shape;1255;p11"/>
          <p:cNvSpPr txBox="1">
            <a:spLocks noGrp="1"/>
          </p:cNvSpPr>
          <p:nvPr>
            <p:ph type="subTitle" idx="1"/>
          </p:nvPr>
        </p:nvSpPr>
        <p:spPr>
          <a:xfrm>
            <a:off x="2545367" y="4190033"/>
            <a:ext cx="7101200" cy="4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256" name="Google Shape;1256;p11"/>
          <p:cNvGrpSpPr/>
          <p:nvPr/>
        </p:nvGrpSpPr>
        <p:grpSpPr>
          <a:xfrm flipH="1">
            <a:off x="6453729" y="-206674"/>
            <a:ext cx="6322851" cy="661124"/>
            <a:chOff x="-438322" y="-155006"/>
            <a:chExt cx="4742138" cy="495843"/>
          </a:xfrm>
        </p:grpSpPr>
        <p:grpSp>
          <p:nvGrpSpPr>
            <p:cNvPr id="1257" name="Google Shape;1257;p11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1258" name="Google Shape;1258;p11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59" name="Google Shape;1259;p11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60" name="Google Shape;1260;p11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61" name="Google Shape;1261;p11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62" name="Google Shape;1262;p11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63" name="Google Shape;1263;p11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64" name="Google Shape;1264;p11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65" name="Google Shape;1265;p11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66" name="Google Shape;1266;p11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67" name="Google Shape;1267;p11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68" name="Google Shape;1268;p11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69" name="Google Shape;1269;p11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70" name="Google Shape;1270;p11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71" name="Google Shape;1271;p11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1272" name="Google Shape;1272;p11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1273" name="Google Shape;1273;p11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74" name="Google Shape;1274;p11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75" name="Google Shape;1275;p11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76" name="Google Shape;1276;p11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77" name="Google Shape;1277;p11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78" name="Google Shape;1278;p11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80" name="Google Shape;1280;p11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81" name="Google Shape;1281;p11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82" name="Google Shape;1282;p11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83" name="Google Shape;1283;p11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84" name="Google Shape;1284;p11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85" name="Google Shape;1285;p11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286" name="Google Shape;1286;p11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1287" name="Google Shape;1287;p11"/>
          <p:cNvGrpSpPr/>
          <p:nvPr/>
        </p:nvGrpSpPr>
        <p:grpSpPr>
          <a:xfrm flipH="1">
            <a:off x="-192343" y="-151503"/>
            <a:ext cx="10198349" cy="2209560"/>
            <a:chOff x="1639608" y="-113627"/>
            <a:chExt cx="7648762" cy="1657170"/>
          </a:xfrm>
        </p:grpSpPr>
        <p:sp>
          <p:nvSpPr>
            <p:cNvPr id="1288" name="Google Shape;1288;p11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89" name="Google Shape;1289;p11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290" name="Google Shape;1290;p11"/>
          <p:cNvGrpSpPr/>
          <p:nvPr/>
        </p:nvGrpSpPr>
        <p:grpSpPr>
          <a:xfrm flipH="1">
            <a:off x="11602092" y="2195511"/>
            <a:ext cx="797689" cy="798031"/>
            <a:chOff x="1850403" y="2555088"/>
            <a:chExt cx="598267" cy="598523"/>
          </a:xfrm>
        </p:grpSpPr>
        <p:sp>
          <p:nvSpPr>
            <p:cNvPr id="1291" name="Google Shape;1291;p11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2" name="Google Shape;1292;p11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3" name="Google Shape;1293;p11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4" name="Google Shape;1294;p11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5" name="Google Shape;1295;p11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6" name="Google Shape;1296;p11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7" name="Google Shape;1297;p11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0" name="Google Shape;1300;p11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1" name="Google Shape;1301;p11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2" name="Google Shape;1302;p11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3" name="Google Shape;1303;p11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4" name="Google Shape;1304;p11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5" name="Google Shape;1305;p11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6" name="Google Shape;1306;p11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7" name="Google Shape;1307;p11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8" name="Google Shape;1308;p11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09" name="Google Shape;1309;p11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0" name="Google Shape;1310;p11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1" name="Google Shape;1311;p11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2" name="Google Shape;1312;p11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3" name="Google Shape;1313;p11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4" name="Google Shape;1314;p11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5" name="Google Shape;1315;p11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6" name="Google Shape;1316;p11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7" name="Google Shape;1317;p11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8" name="Google Shape;1318;p11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19" name="Google Shape;1319;p11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0" name="Google Shape;1320;p11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1" name="Google Shape;1321;p11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2" name="Google Shape;1322;p11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3" name="Google Shape;1323;p11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4" name="Google Shape;1324;p11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5" name="Google Shape;1325;p11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6" name="Google Shape;1326;p11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327" name="Google Shape;1327;p11"/>
          <p:cNvGrpSpPr/>
          <p:nvPr/>
        </p:nvGrpSpPr>
        <p:grpSpPr>
          <a:xfrm flipH="1">
            <a:off x="494591" y="516802"/>
            <a:ext cx="1243456" cy="1271212"/>
            <a:chOff x="6692628" y="3166401"/>
            <a:chExt cx="932592" cy="953409"/>
          </a:xfrm>
        </p:grpSpPr>
        <p:sp>
          <p:nvSpPr>
            <p:cNvPr id="1328" name="Google Shape;1328;p11"/>
            <p:cNvSpPr/>
            <p:nvPr/>
          </p:nvSpPr>
          <p:spPr>
            <a:xfrm>
              <a:off x="6693780" y="3166401"/>
              <a:ext cx="509529" cy="509242"/>
            </a:xfrm>
            <a:custGeom>
              <a:avLst/>
              <a:gdLst/>
              <a:ahLst/>
              <a:cxnLst/>
              <a:rect l="l" t="t" r="r" b="b"/>
              <a:pathLst>
                <a:path w="15934" h="15925" extrusionOk="0">
                  <a:moveTo>
                    <a:pt x="7967" y="1"/>
                  </a:moveTo>
                  <a:cubicBezTo>
                    <a:pt x="3569" y="1"/>
                    <a:pt x="0" y="3569"/>
                    <a:pt x="0" y="7958"/>
                  </a:cubicBezTo>
                  <a:cubicBezTo>
                    <a:pt x="0" y="12357"/>
                    <a:pt x="3569" y="15925"/>
                    <a:pt x="7967" y="15925"/>
                  </a:cubicBezTo>
                  <a:cubicBezTo>
                    <a:pt x="12365" y="15925"/>
                    <a:pt x="15933" y="12357"/>
                    <a:pt x="15933" y="7958"/>
                  </a:cubicBezTo>
                  <a:cubicBezTo>
                    <a:pt x="15933" y="3569"/>
                    <a:pt x="12365" y="1"/>
                    <a:pt x="7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29" name="Google Shape;1329;p11"/>
            <p:cNvSpPr/>
            <p:nvPr/>
          </p:nvSpPr>
          <p:spPr>
            <a:xfrm>
              <a:off x="7234359" y="3893570"/>
              <a:ext cx="226273" cy="226241"/>
            </a:xfrm>
            <a:custGeom>
              <a:avLst/>
              <a:gdLst/>
              <a:ahLst/>
              <a:cxnLst/>
              <a:rect l="l" t="t" r="r" b="b"/>
              <a:pathLst>
                <a:path w="7076" h="7075" extrusionOk="0">
                  <a:moveTo>
                    <a:pt x="3534" y="1"/>
                  </a:moveTo>
                  <a:cubicBezTo>
                    <a:pt x="1580" y="1"/>
                    <a:pt x="1" y="1580"/>
                    <a:pt x="1" y="3533"/>
                  </a:cubicBezTo>
                  <a:cubicBezTo>
                    <a:pt x="1" y="5487"/>
                    <a:pt x="1580" y="7075"/>
                    <a:pt x="3534" y="7075"/>
                  </a:cubicBezTo>
                  <a:cubicBezTo>
                    <a:pt x="5487" y="7075"/>
                    <a:pt x="7075" y="5487"/>
                    <a:pt x="7075" y="3533"/>
                  </a:cubicBezTo>
                  <a:cubicBezTo>
                    <a:pt x="7075" y="1580"/>
                    <a:pt x="5487" y="1"/>
                    <a:pt x="3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7503674" y="3614854"/>
              <a:ext cx="121546" cy="121578"/>
            </a:xfrm>
            <a:custGeom>
              <a:avLst/>
              <a:gdLst/>
              <a:ahLst/>
              <a:cxnLst/>
              <a:rect l="l" t="t" r="r" b="b"/>
              <a:pathLst>
                <a:path w="3801" h="3802" extrusionOk="0">
                  <a:moveTo>
                    <a:pt x="1901" y="1"/>
                  </a:moveTo>
                  <a:cubicBezTo>
                    <a:pt x="848" y="1"/>
                    <a:pt x="0" y="848"/>
                    <a:pt x="0" y="1901"/>
                  </a:cubicBezTo>
                  <a:cubicBezTo>
                    <a:pt x="0" y="2954"/>
                    <a:pt x="848" y="3801"/>
                    <a:pt x="1901" y="3801"/>
                  </a:cubicBezTo>
                  <a:cubicBezTo>
                    <a:pt x="2953" y="3801"/>
                    <a:pt x="3801" y="2954"/>
                    <a:pt x="3801" y="1901"/>
                  </a:cubicBezTo>
                  <a:cubicBezTo>
                    <a:pt x="3801" y="848"/>
                    <a:pt x="295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6692628" y="3224313"/>
              <a:ext cx="871835" cy="872122"/>
            </a:xfrm>
            <a:custGeom>
              <a:avLst/>
              <a:gdLst/>
              <a:ahLst/>
              <a:cxnLst/>
              <a:rect l="l" t="t" r="r" b="b"/>
              <a:pathLst>
                <a:path w="27264" h="27273" extrusionOk="0">
                  <a:moveTo>
                    <a:pt x="13632" y="1"/>
                  </a:moveTo>
                  <a:cubicBezTo>
                    <a:pt x="6103" y="1"/>
                    <a:pt x="1" y="6103"/>
                    <a:pt x="1" y="13632"/>
                  </a:cubicBezTo>
                  <a:cubicBezTo>
                    <a:pt x="1" y="21161"/>
                    <a:pt x="6103" y="27272"/>
                    <a:pt x="13632" y="27272"/>
                  </a:cubicBezTo>
                  <a:cubicBezTo>
                    <a:pt x="21162" y="27272"/>
                    <a:pt x="27264" y="21161"/>
                    <a:pt x="27264" y="13632"/>
                  </a:cubicBezTo>
                  <a:cubicBezTo>
                    <a:pt x="27264" y="6103"/>
                    <a:pt x="21162" y="1"/>
                    <a:pt x="13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332" name="Google Shape;1332;p11"/>
          <p:cNvGrpSpPr/>
          <p:nvPr/>
        </p:nvGrpSpPr>
        <p:grpSpPr>
          <a:xfrm flipH="1">
            <a:off x="-192338" y="6584495"/>
            <a:ext cx="6322851" cy="659205"/>
            <a:chOff x="-398247" y="1215021"/>
            <a:chExt cx="4742138" cy="494404"/>
          </a:xfrm>
        </p:grpSpPr>
        <p:sp>
          <p:nvSpPr>
            <p:cNvPr id="1333" name="Google Shape;1333;p11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347" name="Google Shape;1347;p11"/>
          <p:cNvGrpSpPr/>
          <p:nvPr/>
        </p:nvGrpSpPr>
        <p:grpSpPr>
          <a:xfrm flipH="1">
            <a:off x="-359433" y="5538666"/>
            <a:ext cx="798031" cy="798031"/>
            <a:chOff x="5386955" y="3734674"/>
            <a:chExt cx="598523" cy="598523"/>
          </a:xfrm>
        </p:grpSpPr>
        <p:sp>
          <p:nvSpPr>
            <p:cNvPr id="1348" name="Google Shape;1348;p11"/>
            <p:cNvSpPr/>
            <p:nvPr/>
          </p:nvSpPr>
          <p:spPr>
            <a:xfrm>
              <a:off x="5386955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549878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561089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5723007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583512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594723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5386955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549878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561089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5723007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583512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594723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386955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549878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561089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5723007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583512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5" name="Google Shape;1365;p11"/>
            <p:cNvSpPr/>
            <p:nvPr/>
          </p:nvSpPr>
          <p:spPr>
            <a:xfrm>
              <a:off x="594723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5386955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7" name="Google Shape;1367;p11"/>
            <p:cNvSpPr/>
            <p:nvPr/>
          </p:nvSpPr>
          <p:spPr>
            <a:xfrm>
              <a:off x="549878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561089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5723007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583512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594723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5386955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549878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561089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5723007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583512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594723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5386955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549878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561089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5723007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2" name="Google Shape;1382;p11"/>
            <p:cNvSpPr/>
            <p:nvPr/>
          </p:nvSpPr>
          <p:spPr>
            <a:xfrm>
              <a:off x="583512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3" name="Google Shape;1383;p11"/>
            <p:cNvSpPr/>
            <p:nvPr/>
          </p:nvSpPr>
          <p:spPr>
            <a:xfrm>
              <a:off x="594723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384" name="Google Shape;1384;p11"/>
          <p:cNvGrpSpPr/>
          <p:nvPr/>
        </p:nvGrpSpPr>
        <p:grpSpPr>
          <a:xfrm flipH="1">
            <a:off x="335198" y="2786784"/>
            <a:ext cx="214975" cy="453441"/>
            <a:chOff x="5962902" y="3181527"/>
            <a:chExt cx="161231" cy="340081"/>
          </a:xfrm>
        </p:grpSpPr>
        <p:sp>
          <p:nvSpPr>
            <p:cNvPr id="1385" name="Google Shape;1385;p11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7" name="Google Shape;1387;p11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8" name="Google Shape;1388;p11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390" name="Google Shape;1390;p11"/>
          <p:cNvGrpSpPr/>
          <p:nvPr/>
        </p:nvGrpSpPr>
        <p:grpSpPr>
          <a:xfrm flipH="1">
            <a:off x="-192362" y="6584487"/>
            <a:ext cx="2617337" cy="273515"/>
            <a:chOff x="7283157" y="5024390"/>
            <a:chExt cx="1963003" cy="205136"/>
          </a:xfrm>
        </p:grpSpPr>
        <p:sp>
          <p:nvSpPr>
            <p:cNvPr id="1391" name="Google Shape;1391;p11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4" name="Google Shape;1394;p11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0" name="Google Shape;1400;p11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405" name="Google Shape;1405;p11"/>
          <p:cNvGrpSpPr/>
          <p:nvPr/>
        </p:nvGrpSpPr>
        <p:grpSpPr>
          <a:xfrm flipH="1">
            <a:off x="11642131" y="4980880"/>
            <a:ext cx="214975" cy="453441"/>
            <a:chOff x="5962902" y="3181527"/>
            <a:chExt cx="161231" cy="340081"/>
          </a:xfrm>
        </p:grpSpPr>
        <p:sp>
          <p:nvSpPr>
            <p:cNvPr id="1406" name="Google Shape;1406;p11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09" name="Google Shape;1409;p11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0" name="Google Shape;1410;p11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411" name="Google Shape;1411;p11"/>
          <p:cNvGrpSpPr/>
          <p:nvPr/>
        </p:nvGrpSpPr>
        <p:grpSpPr>
          <a:xfrm flipH="1">
            <a:off x="7110537" y="6144683"/>
            <a:ext cx="5081600" cy="919253"/>
            <a:chOff x="10" y="4263787"/>
            <a:chExt cx="3811200" cy="689440"/>
          </a:xfrm>
        </p:grpSpPr>
        <p:sp>
          <p:nvSpPr>
            <p:cNvPr id="1412" name="Google Shape;1412;p11"/>
            <p:cNvSpPr/>
            <p:nvPr/>
          </p:nvSpPr>
          <p:spPr>
            <a:xfrm flipH="1">
              <a:off x="2074231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1" y="1"/>
                  </a:moveTo>
                  <a:lnTo>
                    <a:pt x="14560" y="15728"/>
                  </a:lnTo>
                  <a:lnTo>
                    <a:pt x="49602" y="15728"/>
                  </a:lnTo>
                  <a:lnTo>
                    <a:pt x="49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3" name="Google Shape;1413;p11"/>
            <p:cNvSpPr/>
            <p:nvPr/>
          </p:nvSpPr>
          <p:spPr>
            <a:xfrm flipH="1">
              <a:off x="1819178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0" y="1"/>
                  </a:moveTo>
                  <a:lnTo>
                    <a:pt x="14560" y="15728"/>
                  </a:lnTo>
                  <a:lnTo>
                    <a:pt x="49601" y="15728"/>
                  </a:lnTo>
                  <a:lnTo>
                    <a:pt x="49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4" name="Google Shape;1414;p11"/>
            <p:cNvSpPr/>
            <p:nvPr/>
          </p:nvSpPr>
          <p:spPr>
            <a:xfrm flipH="1">
              <a:off x="949607" y="4344152"/>
              <a:ext cx="2861603" cy="609075"/>
            </a:xfrm>
            <a:custGeom>
              <a:avLst/>
              <a:gdLst/>
              <a:ahLst/>
              <a:cxnLst/>
              <a:rect l="l" t="t" r="r" b="b"/>
              <a:pathLst>
                <a:path w="89488" h="19047" fill="none" extrusionOk="0">
                  <a:moveTo>
                    <a:pt x="0" y="1"/>
                  </a:moveTo>
                  <a:lnTo>
                    <a:pt x="17637" y="19047"/>
                  </a:lnTo>
                  <a:lnTo>
                    <a:pt x="89487" y="19047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15" name="Google Shape;1415;p11"/>
            <p:cNvSpPr/>
            <p:nvPr/>
          </p:nvSpPr>
          <p:spPr>
            <a:xfrm flipH="1">
              <a:off x="10" y="4263787"/>
              <a:ext cx="3337140" cy="567409"/>
            </a:xfrm>
            <a:custGeom>
              <a:avLst/>
              <a:gdLst/>
              <a:ahLst/>
              <a:cxnLst/>
              <a:rect l="l" t="t" r="r" b="b"/>
              <a:pathLst>
                <a:path w="104359" h="17744" extrusionOk="0">
                  <a:moveTo>
                    <a:pt x="1" y="0"/>
                  </a:moveTo>
                  <a:lnTo>
                    <a:pt x="16433" y="17744"/>
                  </a:lnTo>
                  <a:lnTo>
                    <a:pt x="104359" y="17744"/>
                  </a:lnTo>
                  <a:lnTo>
                    <a:pt x="104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13"/>
          <p:cNvSpPr txBox="1">
            <a:spLocks noGrp="1"/>
          </p:cNvSpPr>
          <p:nvPr>
            <p:ph type="title" hasCustomPrompt="1"/>
          </p:nvPr>
        </p:nvSpPr>
        <p:spPr>
          <a:xfrm>
            <a:off x="1503267" y="2593651"/>
            <a:ext cx="8936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19" name="Google Shape;1419;p13"/>
          <p:cNvSpPr txBox="1">
            <a:spLocks noGrp="1"/>
          </p:cNvSpPr>
          <p:nvPr>
            <p:ph type="subTitle" idx="1"/>
          </p:nvPr>
        </p:nvSpPr>
        <p:spPr>
          <a:xfrm>
            <a:off x="2785117" y="2909179"/>
            <a:ext cx="3115200" cy="7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0" name="Google Shape;1420;p13"/>
          <p:cNvSpPr txBox="1">
            <a:spLocks noGrp="1"/>
          </p:cNvSpPr>
          <p:nvPr>
            <p:ph type="title" idx="2" hasCustomPrompt="1"/>
          </p:nvPr>
        </p:nvSpPr>
        <p:spPr>
          <a:xfrm>
            <a:off x="6321653" y="2593633"/>
            <a:ext cx="8936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21" name="Google Shape;1421;p13"/>
          <p:cNvSpPr txBox="1">
            <a:spLocks noGrp="1"/>
          </p:cNvSpPr>
          <p:nvPr>
            <p:ph type="subTitle" idx="3"/>
          </p:nvPr>
        </p:nvSpPr>
        <p:spPr>
          <a:xfrm>
            <a:off x="7601517" y="2909179"/>
            <a:ext cx="3115200" cy="7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2" name="Google Shape;1422;p13"/>
          <p:cNvSpPr txBox="1">
            <a:spLocks noGrp="1"/>
          </p:cNvSpPr>
          <p:nvPr>
            <p:ph type="title" idx="4" hasCustomPrompt="1"/>
          </p:nvPr>
        </p:nvSpPr>
        <p:spPr>
          <a:xfrm>
            <a:off x="1503251" y="4614144"/>
            <a:ext cx="8936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23" name="Google Shape;1423;p13"/>
          <p:cNvSpPr txBox="1">
            <a:spLocks noGrp="1"/>
          </p:cNvSpPr>
          <p:nvPr>
            <p:ph type="subTitle" idx="5"/>
          </p:nvPr>
        </p:nvSpPr>
        <p:spPr>
          <a:xfrm>
            <a:off x="2785117" y="4934865"/>
            <a:ext cx="3115200" cy="7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4" name="Google Shape;1424;p13"/>
          <p:cNvSpPr txBox="1">
            <a:spLocks noGrp="1"/>
          </p:cNvSpPr>
          <p:nvPr>
            <p:ph type="title" idx="6" hasCustomPrompt="1"/>
          </p:nvPr>
        </p:nvSpPr>
        <p:spPr>
          <a:xfrm>
            <a:off x="6321653" y="4614127"/>
            <a:ext cx="893600" cy="6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25" name="Google Shape;1425;p13"/>
          <p:cNvSpPr txBox="1">
            <a:spLocks noGrp="1"/>
          </p:cNvSpPr>
          <p:nvPr>
            <p:ph type="subTitle" idx="7"/>
          </p:nvPr>
        </p:nvSpPr>
        <p:spPr>
          <a:xfrm>
            <a:off x="7601517" y="4934865"/>
            <a:ext cx="3115200" cy="7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6" name="Google Shape;1426;p13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p13"/>
          <p:cNvSpPr txBox="1">
            <a:spLocks noGrp="1"/>
          </p:cNvSpPr>
          <p:nvPr>
            <p:ph type="subTitle" idx="9"/>
          </p:nvPr>
        </p:nvSpPr>
        <p:spPr>
          <a:xfrm>
            <a:off x="2778584" y="2157215"/>
            <a:ext cx="3115200" cy="9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8" name="Google Shape;1428;p13"/>
          <p:cNvSpPr txBox="1">
            <a:spLocks noGrp="1"/>
          </p:cNvSpPr>
          <p:nvPr>
            <p:ph type="subTitle" idx="13"/>
          </p:nvPr>
        </p:nvSpPr>
        <p:spPr>
          <a:xfrm>
            <a:off x="7601517" y="2157215"/>
            <a:ext cx="3115200" cy="9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9" name="Google Shape;1429;p13"/>
          <p:cNvSpPr txBox="1">
            <a:spLocks noGrp="1"/>
          </p:cNvSpPr>
          <p:nvPr>
            <p:ph type="subTitle" idx="14"/>
          </p:nvPr>
        </p:nvSpPr>
        <p:spPr>
          <a:xfrm>
            <a:off x="2778584" y="4176833"/>
            <a:ext cx="3115200" cy="9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0" name="Google Shape;1430;p13"/>
          <p:cNvSpPr txBox="1">
            <a:spLocks noGrp="1"/>
          </p:cNvSpPr>
          <p:nvPr>
            <p:ph type="subTitle" idx="15"/>
          </p:nvPr>
        </p:nvSpPr>
        <p:spPr>
          <a:xfrm>
            <a:off x="7601517" y="4176833"/>
            <a:ext cx="3115200" cy="9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431" name="Google Shape;1431;p13"/>
          <p:cNvGrpSpPr/>
          <p:nvPr/>
        </p:nvGrpSpPr>
        <p:grpSpPr>
          <a:xfrm rot="10800000" flipH="1">
            <a:off x="2176582" y="4827987"/>
            <a:ext cx="10198349" cy="2209560"/>
            <a:chOff x="1639608" y="-113627"/>
            <a:chExt cx="7648762" cy="1657170"/>
          </a:xfrm>
        </p:grpSpPr>
        <p:sp>
          <p:nvSpPr>
            <p:cNvPr id="1432" name="Google Shape;1432;p13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33" name="Google Shape;1433;p13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434" name="Google Shape;1434;p13"/>
          <p:cNvGrpSpPr/>
          <p:nvPr/>
        </p:nvGrpSpPr>
        <p:grpSpPr>
          <a:xfrm>
            <a:off x="6449965" y="-206674"/>
            <a:ext cx="6322851" cy="661124"/>
            <a:chOff x="-438322" y="-155006"/>
            <a:chExt cx="4742138" cy="495843"/>
          </a:xfrm>
        </p:grpSpPr>
        <p:grpSp>
          <p:nvGrpSpPr>
            <p:cNvPr id="1435" name="Google Shape;1435;p13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1436" name="Google Shape;1436;p13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37" name="Google Shape;1437;p13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38" name="Google Shape;1438;p13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39" name="Google Shape;1439;p13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40" name="Google Shape;1440;p13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41" name="Google Shape;1441;p13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42" name="Google Shape;1442;p13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43" name="Google Shape;1443;p13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44" name="Google Shape;1444;p13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45" name="Google Shape;1445;p13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46" name="Google Shape;1446;p13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47" name="Google Shape;1447;p13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48" name="Google Shape;1448;p13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49" name="Google Shape;1449;p13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1450" name="Google Shape;1450;p13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1451" name="Google Shape;1451;p13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52" name="Google Shape;1452;p13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53" name="Google Shape;1453;p13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54" name="Google Shape;1454;p13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55" name="Google Shape;1455;p13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56" name="Google Shape;1456;p13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57" name="Google Shape;1457;p13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58" name="Google Shape;1458;p13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59" name="Google Shape;1459;p13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60" name="Google Shape;1460;p13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61" name="Google Shape;1461;p13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62" name="Google Shape;1462;p13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63" name="Google Shape;1463;p13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64" name="Google Shape;1464;p13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1465" name="Google Shape;1465;p13"/>
          <p:cNvGrpSpPr/>
          <p:nvPr/>
        </p:nvGrpSpPr>
        <p:grpSpPr>
          <a:xfrm>
            <a:off x="11606337" y="1356980"/>
            <a:ext cx="214975" cy="453441"/>
            <a:chOff x="5962902" y="3181527"/>
            <a:chExt cx="161231" cy="340081"/>
          </a:xfrm>
        </p:grpSpPr>
        <p:sp>
          <p:nvSpPr>
            <p:cNvPr id="1466" name="Google Shape;1466;p13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7" name="Google Shape;1467;p13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8" name="Google Shape;1468;p13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69" name="Google Shape;1469;p13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70" name="Google Shape;1470;p13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471" name="Google Shape;1471;p13"/>
          <p:cNvGrpSpPr/>
          <p:nvPr/>
        </p:nvGrpSpPr>
        <p:grpSpPr>
          <a:xfrm rot="10800000">
            <a:off x="-482583" y="6590672"/>
            <a:ext cx="6322851" cy="659213"/>
            <a:chOff x="3" y="-283314"/>
            <a:chExt cx="4742138" cy="494410"/>
          </a:xfrm>
        </p:grpSpPr>
        <p:grpSp>
          <p:nvGrpSpPr>
            <p:cNvPr id="1472" name="Google Shape;1472;p13"/>
            <p:cNvGrpSpPr/>
            <p:nvPr/>
          </p:nvGrpSpPr>
          <p:grpSpPr>
            <a:xfrm rot="10800000">
              <a:off x="3" y="-283314"/>
              <a:ext cx="4742138" cy="494404"/>
              <a:chOff x="-398247" y="1215021"/>
              <a:chExt cx="4742138" cy="494404"/>
            </a:xfrm>
          </p:grpSpPr>
          <p:sp>
            <p:nvSpPr>
              <p:cNvPr id="1473" name="Google Shape;1473;p13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74" name="Google Shape;1474;p13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75" name="Google Shape;1475;p13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76" name="Google Shape;1476;p13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77" name="Google Shape;1477;p13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78" name="Google Shape;1478;p13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79" name="Google Shape;1479;p13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80" name="Google Shape;1480;p13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81" name="Google Shape;1481;p13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82" name="Google Shape;1482;p13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83" name="Google Shape;1483;p13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84" name="Google Shape;1484;p13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85" name="Google Shape;1485;p13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86" name="Google Shape;1486;p13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1487" name="Google Shape;1487;p13"/>
            <p:cNvGrpSpPr/>
            <p:nvPr/>
          </p:nvGrpSpPr>
          <p:grpSpPr>
            <a:xfrm rot="10800000">
              <a:off x="2414169" y="5960"/>
              <a:ext cx="1963003" cy="205136"/>
              <a:chOff x="7283157" y="5024390"/>
              <a:chExt cx="1963003" cy="205136"/>
            </a:xfrm>
          </p:grpSpPr>
          <p:sp>
            <p:nvSpPr>
              <p:cNvPr id="1488" name="Google Shape;1488;p13"/>
              <p:cNvSpPr/>
              <p:nvPr/>
            </p:nvSpPr>
            <p:spPr>
              <a:xfrm>
                <a:off x="7283157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89" name="Google Shape;1489;p13"/>
              <p:cNvSpPr/>
              <p:nvPr/>
            </p:nvSpPr>
            <p:spPr>
              <a:xfrm>
                <a:off x="7417526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90" name="Google Shape;1490;p13"/>
              <p:cNvSpPr/>
              <p:nvPr/>
            </p:nvSpPr>
            <p:spPr>
              <a:xfrm>
                <a:off x="7551864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0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91" name="Google Shape;1491;p13"/>
              <p:cNvSpPr/>
              <p:nvPr/>
            </p:nvSpPr>
            <p:spPr>
              <a:xfrm>
                <a:off x="7686233" y="5024390"/>
                <a:ext cx="216552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0" y="6415"/>
                    </a:lnTo>
                    <a:lnTo>
                      <a:pt x="677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92" name="Google Shape;1492;p13"/>
              <p:cNvSpPr/>
              <p:nvPr/>
            </p:nvSpPr>
            <p:spPr>
              <a:xfrm>
                <a:off x="7820315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72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93" name="Google Shape;1493;p13"/>
              <p:cNvSpPr/>
              <p:nvPr/>
            </p:nvSpPr>
            <p:spPr>
              <a:xfrm>
                <a:off x="7954684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94" name="Google Shape;1494;p13"/>
              <p:cNvSpPr/>
              <p:nvPr/>
            </p:nvSpPr>
            <p:spPr>
              <a:xfrm>
                <a:off x="8089054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95" name="Google Shape;1495;p13"/>
              <p:cNvSpPr/>
              <p:nvPr/>
            </p:nvSpPr>
            <p:spPr>
              <a:xfrm>
                <a:off x="8223423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96" name="Google Shape;1496;p13"/>
              <p:cNvSpPr/>
              <p:nvPr/>
            </p:nvSpPr>
            <p:spPr>
              <a:xfrm>
                <a:off x="8357761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0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97" name="Google Shape;1497;p13"/>
              <p:cNvSpPr/>
              <p:nvPr/>
            </p:nvSpPr>
            <p:spPr>
              <a:xfrm>
                <a:off x="8491842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72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98" name="Google Shape;1498;p13"/>
              <p:cNvSpPr/>
              <p:nvPr/>
            </p:nvSpPr>
            <p:spPr>
              <a:xfrm>
                <a:off x="8626212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499" name="Google Shape;1499;p13"/>
              <p:cNvSpPr/>
              <p:nvPr/>
            </p:nvSpPr>
            <p:spPr>
              <a:xfrm>
                <a:off x="8760581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00" name="Google Shape;1500;p13"/>
              <p:cNvSpPr/>
              <p:nvPr/>
            </p:nvSpPr>
            <p:spPr>
              <a:xfrm>
                <a:off x="8894951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01" name="Google Shape;1501;p13"/>
              <p:cNvSpPr/>
              <p:nvPr/>
            </p:nvSpPr>
            <p:spPr>
              <a:xfrm>
                <a:off x="9029320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1502" name="Google Shape;1502;p13"/>
          <p:cNvGrpSpPr/>
          <p:nvPr/>
        </p:nvGrpSpPr>
        <p:grpSpPr>
          <a:xfrm>
            <a:off x="-212029" y="2195511"/>
            <a:ext cx="797689" cy="798031"/>
            <a:chOff x="1850403" y="2555088"/>
            <a:chExt cx="598267" cy="598523"/>
          </a:xfrm>
        </p:grpSpPr>
        <p:sp>
          <p:nvSpPr>
            <p:cNvPr id="1503" name="Google Shape;1503;p13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4" name="Google Shape;1504;p13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5" name="Google Shape;1505;p13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6" name="Google Shape;1506;p13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7" name="Google Shape;1507;p13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8" name="Google Shape;1508;p13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09" name="Google Shape;1509;p13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0" name="Google Shape;1510;p13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1" name="Google Shape;1511;p13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2" name="Google Shape;1512;p13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3" name="Google Shape;1513;p13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4" name="Google Shape;1514;p13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5" name="Google Shape;1515;p13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6" name="Google Shape;1516;p13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7" name="Google Shape;1517;p13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8" name="Google Shape;1518;p13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19" name="Google Shape;1519;p13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0" name="Google Shape;1520;p13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1" name="Google Shape;1521;p13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2" name="Google Shape;1522;p13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3" name="Google Shape;1523;p13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4" name="Google Shape;1524;p13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5" name="Google Shape;1525;p13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6" name="Google Shape;1526;p13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7" name="Google Shape;1527;p13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8" name="Google Shape;1528;p13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29" name="Google Shape;1529;p13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0" name="Google Shape;1530;p13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1" name="Google Shape;1531;p13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2" name="Google Shape;1532;p13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3" name="Google Shape;1533;p13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4" name="Google Shape;1534;p13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5" name="Google Shape;1535;p13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6" name="Google Shape;1536;p13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7" name="Google Shape;1537;p13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38" name="Google Shape;1538;p13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14"/>
          <p:cNvSpPr txBox="1">
            <a:spLocks noGrp="1"/>
          </p:cNvSpPr>
          <p:nvPr>
            <p:ph type="title"/>
          </p:nvPr>
        </p:nvSpPr>
        <p:spPr>
          <a:xfrm>
            <a:off x="4525767" y="2162467"/>
            <a:ext cx="4734000" cy="16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2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41" name="Google Shape;1541;p14"/>
          <p:cNvSpPr txBox="1">
            <a:spLocks noGrp="1"/>
          </p:cNvSpPr>
          <p:nvPr>
            <p:ph type="title" idx="2" hasCustomPrompt="1"/>
          </p:nvPr>
        </p:nvSpPr>
        <p:spPr>
          <a:xfrm>
            <a:off x="2515567" y="3210867"/>
            <a:ext cx="18732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42" name="Google Shape;1542;p14"/>
          <p:cNvSpPr txBox="1">
            <a:spLocks noGrp="1"/>
          </p:cNvSpPr>
          <p:nvPr>
            <p:ph type="subTitle" idx="1"/>
          </p:nvPr>
        </p:nvSpPr>
        <p:spPr>
          <a:xfrm>
            <a:off x="4525767" y="3810719"/>
            <a:ext cx="3580800" cy="8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43" name="Google Shape;1543;p14"/>
          <p:cNvGrpSpPr/>
          <p:nvPr/>
        </p:nvGrpSpPr>
        <p:grpSpPr>
          <a:xfrm>
            <a:off x="-584430" y="-206674"/>
            <a:ext cx="6322851" cy="661124"/>
            <a:chOff x="-438322" y="-155006"/>
            <a:chExt cx="4742138" cy="495843"/>
          </a:xfrm>
        </p:grpSpPr>
        <p:grpSp>
          <p:nvGrpSpPr>
            <p:cNvPr id="1544" name="Google Shape;1544;p14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1545" name="Google Shape;1545;p14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46" name="Google Shape;1546;p14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47" name="Google Shape;1547;p14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48" name="Google Shape;1548;p14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49" name="Google Shape;1549;p14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50" name="Google Shape;1550;p14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51" name="Google Shape;1551;p14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52" name="Google Shape;1552;p14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53" name="Google Shape;1553;p14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54" name="Google Shape;1554;p14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55" name="Google Shape;1555;p14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56" name="Google Shape;1556;p14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57" name="Google Shape;1557;p14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58" name="Google Shape;1558;p14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1559" name="Google Shape;1559;p14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1560" name="Google Shape;1560;p14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61" name="Google Shape;1561;p14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62" name="Google Shape;1562;p14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63" name="Google Shape;1563;p14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64" name="Google Shape;1564;p14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65" name="Google Shape;1565;p14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66" name="Google Shape;1566;p14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67" name="Google Shape;1567;p14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68" name="Google Shape;1568;p14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69" name="Google Shape;1569;p14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70" name="Google Shape;1570;p14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71" name="Google Shape;1571;p14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72" name="Google Shape;1572;p14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573" name="Google Shape;1573;p14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1574" name="Google Shape;1574;p14"/>
          <p:cNvGrpSpPr/>
          <p:nvPr/>
        </p:nvGrpSpPr>
        <p:grpSpPr>
          <a:xfrm>
            <a:off x="2186144" y="-151503"/>
            <a:ext cx="10198349" cy="2209560"/>
            <a:chOff x="1639608" y="-113627"/>
            <a:chExt cx="7648762" cy="1657170"/>
          </a:xfrm>
        </p:grpSpPr>
        <p:sp>
          <p:nvSpPr>
            <p:cNvPr id="1575" name="Google Shape;1575;p14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577" name="Google Shape;1577;p14"/>
          <p:cNvGrpSpPr/>
          <p:nvPr/>
        </p:nvGrpSpPr>
        <p:grpSpPr>
          <a:xfrm>
            <a:off x="-207629" y="2195511"/>
            <a:ext cx="797689" cy="798031"/>
            <a:chOff x="1850403" y="2555088"/>
            <a:chExt cx="598267" cy="598523"/>
          </a:xfrm>
        </p:grpSpPr>
        <p:sp>
          <p:nvSpPr>
            <p:cNvPr id="1578" name="Google Shape;1578;p14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9" name="Google Shape;1579;p14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0" name="Google Shape;1580;p14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1" name="Google Shape;1581;p14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2" name="Google Shape;1582;p14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3" name="Google Shape;1583;p14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4" name="Google Shape;1584;p14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5" name="Google Shape;1585;p14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6" name="Google Shape;1586;p14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7" name="Google Shape;1587;p14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8" name="Google Shape;1588;p14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9" name="Google Shape;1589;p14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0" name="Google Shape;1590;p14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1" name="Google Shape;1591;p14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2" name="Google Shape;1592;p14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3" name="Google Shape;1593;p14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4" name="Google Shape;1594;p14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5" name="Google Shape;1595;p14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6" name="Google Shape;1596;p14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7" name="Google Shape;1597;p14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8" name="Google Shape;1598;p14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9" name="Google Shape;1599;p14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0" name="Google Shape;1600;p14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1" name="Google Shape;1601;p14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2" name="Google Shape;1602;p14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3" name="Google Shape;1603;p14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4" name="Google Shape;1604;p14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5" name="Google Shape;1605;p14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6" name="Google Shape;1606;p14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7" name="Google Shape;1607;p14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8" name="Google Shape;1608;p14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9" name="Google Shape;1609;p14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0" name="Google Shape;1610;p14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1" name="Google Shape;1611;p14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2" name="Google Shape;1612;p14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3" name="Google Shape;1613;p14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614" name="Google Shape;1614;p14"/>
          <p:cNvGrpSpPr/>
          <p:nvPr/>
        </p:nvGrpSpPr>
        <p:grpSpPr>
          <a:xfrm>
            <a:off x="10454104" y="516802"/>
            <a:ext cx="1243456" cy="1271212"/>
            <a:chOff x="6692628" y="3166401"/>
            <a:chExt cx="932592" cy="953409"/>
          </a:xfrm>
        </p:grpSpPr>
        <p:sp>
          <p:nvSpPr>
            <p:cNvPr id="1615" name="Google Shape;1615;p14"/>
            <p:cNvSpPr/>
            <p:nvPr/>
          </p:nvSpPr>
          <p:spPr>
            <a:xfrm>
              <a:off x="6693780" y="3166401"/>
              <a:ext cx="509529" cy="509242"/>
            </a:xfrm>
            <a:custGeom>
              <a:avLst/>
              <a:gdLst/>
              <a:ahLst/>
              <a:cxnLst/>
              <a:rect l="l" t="t" r="r" b="b"/>
              <a:pathLst>
                <a:path w="15934" h="15925" extrusionOk="0">
                  <a:moveTo>
                    <a:pt x="7967" y="1"/>
                  </a:moveTo>
                  <a:cubicBezTo>
                    <a:pt x="3569" y="1"/>
                    <a:pt x="0" y="3569"/>
                    <a:pt x="0" y="7958"/>
                  </a:cubicBezTo>
                  <a:cubicBezTo>
                    <a:pt x="0" y="12357"/>
                    <a:pt x="3569" y="15925"/>
                    <a:pt x="7967" y="15925"/>
                  </a:cubicBezTo>
                  <a:cubicBezTo>
                    <a:pt x="12365" y="15925"/>
                    <a:pt x="15933" y="12357"/>
                    <a:pt x="15933" y="7958"/>
                  </a:cubicBezTo>
                  <a:cubicBezTo>
                    <a:pt x="15933" y="3569"/>
                    <a:pt x="12365" y="1"/>
                    <a:pt x="7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6" name="Google Shape;1616;p14"/>
            <p:cNvSpPr/>
            <p:nvPr/>
          </p:nvSpPr>
          <p:spPr>
            <a:xfrm>
              <a:off x="7234359" y="3893570"/>
              <a:ext cx="226273" cy="226241"/>
            </a:xfrm>
            <a:custGeom>
              <a:avLst/>
              <a:gdLst/>
              <a:ahLst/>
              <a:cxnLst/>
              <a:rect l="l" t="t" r="r" b="b"/>
              <a:pathLst>
                <a:path w="7076" h="7075" extrusionOk="0">
                  <a:moveTo>
                    <a:pt x="3534" y="1"/>
                  </a:moveTo>
                  <a:cubicBezTo>
                    <a:pt x="1580" y="1"/>
                    <a:pt x="1" y="1580"/>
                    <a:pt x="1" y="3533"/>
                  </a:cubicBezTo>
                  <a:cubicBezTo>
                    <a:pt x="1" y="5487"/>
                    <a:pt x="1580" y="7075"/>
                    <a:pt x="3534" y="7075"/>
                  </a:cubicBezTo>
                  <a:cubicBezTo>
                    <a:pt x="5487" y="7075"/>
                    <a:pt x="7075" y="5487"/>
                    <a:pt x="7075" y="3533"/>
                  </a:cubicBezTo>
                  <a:cubicBezTo>
                    <a:pt x="7075" y="1580"/>
                    <a:pt x="5487" y="1"/>
                    <a:pt x="3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7" name="Google Shape;1617;p14"/>
            <p:cNvSpPr/>
            <p:nvPr/>
          </p:nvSpPr>
          <p:spPr>
            <a:xfrm>
              <a:off x="7503674" y="3614854"/>
              <a:ext cx="121546" cy="121578"/>
            </a:xfrm>
            <a:custGeom>
              <a:avLst/>
              <a:gdLst/>
              <a:ahLst/>
              <a:cxnLst/>
              <a:rect l="l" t="t" r="r" b="b"/>
              <a:pathLst>
                <a:path w="3801" h="3802" extrusionOk="0">
                  <a:moveTo>
                    <a:pt x="1901" y="1"/>
                  </a:moveTo>
                  <a:cubicBezTo>
                    <a:pt x="848" y="1"/>
                    <a:pt x="0" y="848"/>
                    <a:pt x="0" y="1901"/>
                  </a:cubicBezTo>
                  <a:cubicBezTo>
                    <a:pt x="0" y="2954"/>
                    <a:pt x="848" y="3801"/>
                    <a:pt x="1901" y="3801"/>
                  </a:cubicBezTo>
                  <a:cubicBezTo>
                    <a:pt x="2953" y="3801"/>
                    <a:pt x="3801" y="2954"/>
                    <a:pt x="3801" y="1901"/>
                  </a:cubicBezTo>
                  <a:cubicBezTo>
                    <a:pt x="3801" y="848"/>
                    <a:pt x="295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8" name="Google Shape;1618;p14"/>
            <p:cNvSpPr/>
            <p:nvPr/>
          </p:nvSpPr>
          <p:spPr>
            <a:xfrm>
              <a:off x="6692628" y="3224313"/>
              <a:ext cx="871835" cy="872122"/>
            </a:xfrm>
            <a:custGeom>
              <a:avLst/>
              <a:gdLst/>
              <a:ahLst/>
              <a:cxnLst/>
              <a:rect l="l" t="t" r="r" b="b"/>
              <a:pathLst>
                <a:path w="27264" h="27273" extrusionOk="0">
                  <a:moveTo>
                    <a:pt x="13632" y="1"/>
                  </a:moveTo>
                  <a:cubicBezTo>
                    <a:pt x="6103" y="1"/>
                    <a:pt x="1" y="6103"/>
                    <a:pt x="1" y="13632"/>
                  </a:cubicBezTo>
                  <a:cubicBezTo>
                    <a:pt x="1" y="21161"/>
                    <a:pt x="6103" y="27272"/>
                    <a:pt x="13632" y="27272"/>
                  </a:cubicBezTo>
                  <a:cubicBezTo>
                    <a:pt x="21162" y="27272"/>
                    <a:pt x="27264" y="21161"/>
                    <a:pt x="27264" y="13632"/>
                  </a:cubicBezTo>
                  <a:cubicBezTo>
                    <a:pt x="27264" y="6103"/>
                    <a:pt x="21162" y="1"/>
                    <a:pt x="13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619" name="Google Shape;1619;p14"/>
          <p:cNvGrpSpPr/>
          <p:nvPr/>
        </p:nvGrpSpPr>
        <p:grpSpPr>
          <a:xfrm>
            <a:off x="6061637" y="6584495"/>
            <a:ext cx="6322851" cy="659205"/>
            <a:chOff x="-398247" y="1215021"/>
            <a:chExt cx="4742138" cy="494404"/>
          </a:xfrm>
        </p:grpSpPr>
        <p:sp>
          <p:nvSpPr>
            <p:cNvPr id="1620" name="Google Shape;1620;p14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5" name="Google Shape;1625;p14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6" name="Google Shape;1626;p14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8" name="Google Shape;1628;p14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9" name="Google Shape;1629;p14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0" name="Google Shape;1630;p14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1" name="Google Shape;1631;p14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2" name="Google Shape;1632;p14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3" name="Google Shape;1633;p14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634" name="Google Shape;1634;p14"/>
          <p:cNvGrpSpPr/>
          <p:nvPr/>
        </p:nvGrpSpPr>
        <p:grpSpPr>
          <a:xfrm>
            <a:off x="11753554" y="5538666"/>
            <a:ext cx="798031" cy="798031"/>
            <a:chOff x="5386955" y="3734674"/>
            <a:chExt cx="598523" cy="598523"/>
          </a:xfrm>
        </p:grpSpPr>
        <p:sp>
          <p:nvSpPr>
            <p:cNvPr id="1635" name="Google Shape;1635;p14"/>
            <p:cNvSpPr/>
            <p:nvPr/>
          </p:nvSpPr>
          <p:spPr>
            <a:xfrm>
              <a:off x="5386955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6" name="Google Shape;1636;p14"/>
            <p:cNvSpPr/>
            <p:nvPr/>
          </p:nvSpPr>
          <p:spPr>
            <a:xfrm>
              <a:off x="549878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7" name="Google Shape;1637;p14"/>
            <p:cNvSpPr/>
            <p:nvPr/>
          </p:nvSpPr>
          <p:spPr>
            <a:xfrm>
              <a:off x="561089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8" name="Google Shape;1638;p14"/>
            <p:cNvSpPr/>
            <p:nvPr/>
          </p:nvSpPr>
          <p:spPr>
            <a:xfrm>
              <a:off x="5723007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9" name="Google Shape;1639;p14"/>
            <p:cNvSpPr/>
            <p:nvPr/>
          </p:nvSpPr>
          <p:spPr>
            <a:xfrm>
              <a:off x="583512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0" name="Google Shape;1640;p14"/>
            <p:cNvSpPr/>
            <p:nvPr/>
          </p:nvSpPr>
          <p:spPr>
            <a:xfrm>
              <a:off x="594723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1" name="Google Shape;1641;p14"/>
            <p:cNvSpPr/>
            <p:nvPr/>
          </p:nvSpPr>
          <p:spPr>
            <a:xfrm>
              <a:off x="5386955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2" name="Google Shape;1642;p14"/>
            <p:cNvSpPr/>
            <p:nvPr/>
          </p:nvSpPr>
          <p:spPr>
            <a:xfrm>
              <a:off x="549878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3" name="Google Shape;1643;p14"/>
            <p:cNvSpPr/>
            <p:nvPr/>
          </p:nvSpPr>
          <p:spPr>
            <a:xfrm>
              <a:off x="561089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4" name="Google Shape;1644;p14"/>
            <p:cNvSpPr/>
            <p:nvPr/>
          </p:nvSpPr>
          <p:spPr>
            <a:xfrm>
              <a:off x="5723007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5" name="Google Shape;1645;p14"/>
            <p:cNvSpPr/>
            <p:nvPr/>
          </p:nvSpPr>
          <p:spPr>
            <a:xfrm>
              <a:off x="583512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6" name="Google Shape;1646;p14"/>
            <p:cNvSpPr/>
            <p:nvPr/>
          </p:nvSpPr>
          <p:spPr>
            <a:xfrm>
              <a:off x="594723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7" name="Google Shape;1647;p14"/>
            <p:cNvSpPr/>
            <p:nvPr/>
          </p:nvSpPr>
          <p:spPr>
            <a:xfrm>
              <a:off x="5386955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8" name="Google Shape;1648;p14"/>
            <p:cNvSpPr/>
            <p:nvPr/>
          </p:nvSpPr>
          <p:spPr>
            <a:xfrm>
              <a:off x="549878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9" name="Google Shape;1649;p14"/>
            <p:cNvSpPr/>
            <p:nvPr/>
          </p:nvSpPr>
          <p:spPr>
            <a:xfrm>
              <a:off x="561089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23007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3512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94723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386955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4" name="Google Shape;1654;p14"/>
            <p:cNvSpPr/>
            <p:nvPr/>
          </p:nvSpPr>
          <p:spPr>
            <a:xfrm>
              <a:off x="549878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5" name="Google Shape;1655;p14"/>
            <p:cNvSpPr/>
            <p:nvPr/>
          </p:nvSpPr>
          <p:spPr>
            <a:xfrm>
              <a:off x="561089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5723007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583512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594723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5386955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549878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561089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2" name="Google Shape;1662;p14"/>
            <p:cNvSpPr/>
            <p:nvPr/>
          </p:nvSpPr>
          <p:spPr>
            <a:xfrm>
              <a:off x="5723007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3" name="Google Shape;1663;p14"/>
            <p:cNvSpPr/>
            <p:nvPr/>
          </p:nvSpPr>
          <p:spPr>
            <a:xfrm>
              <a:off x="583512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594723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5386955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549878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561089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5723007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583512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594723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671" name="Google Shape;1671;p14"/>
          <p:cNvGrpSpPr/>
          <p:nvPr/>
        </p:nvGrpSpPr>
        <p:grpSpPr>
          <a:xfrm>
            <a:off x="11641981" y="2786784"/>
            <a:ext cx="214975" cy="453441"/>
            <a:chOff x="5962902" y="3181527"/>
            <a:chExt cx="161231" cy="340081"/>
          </a:xfrm>
        </p:grpSpPr>
        <p:sp>
          <p:nvSpPr>
            <p:cNvPr id="1672" name="Google Shape;1672;p14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677" name="Google Shape;1677;p14"/>
          <p:cNvGrpSpPr/>
          <p:nvPr/>
        </p:nvGrpSpPr>
        <p:grpSpPr>
          <a:xfrm>
            <a:off x="9767177" y="6584487"/>
            <a:ext cx="2617337" cy="273515"/>
            <a:chOff x="7283157" y="5024390"/>
            <a:chExt cx="1963003" cy="205136"/>
          </a:xfrm>
        </p:grpSpPr>
        <p:sp>
          <p:nvSpPr>
            <p:cNvPr id="1678" name="Google Shape;1678;p14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692" name="Google Shape;1692;p14"/>
          <p:cNvGrpSpPr/>
          <p:nvPr/>
        </p:nvGrpSpPr>
        <p:grpSpPr>
          <a:xfrm>
            <a:off x="335047" y="4980880"/>
            <a:ext cx="214975" cy="453441"/>
            <a:chOff x="5962902" y="3181527"/>
            <a:chExt cx="161231" cy="340081"/>
          </a:xfrm>
        </p:grpSpPr>
        <p:sp>
          <p:nvSpPr>
            <p:cNvPr id="1693" name="Google Shape;1693;p14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698" name="Google Shape;1698;p14"/>
          <p:cNvGrpSpPr/>
          <p:nvPr/>
        </p:nvGrpSpPr>
        <p:grpSpPr>
          <a:xfrm>
            <a:off x="13" y="6144683"/>
            <a:ext cx="5081600" cy="919253"/>
            <a:chOff x="10" y="4263787"/>
            <a:chExt cx="3811200" cy="689440"/>
          </a:xfrm>
        </p:grpSpPr>
        <p:sp>
          <p:nvSpPr>
            <p:cNvPr id="1699" name="Google Shape;1699;p14"/>
            <p:cNvSpPr/>
            <p:nvPr/>
          </p:nvSpPr>
          <p:spPr>
            <a:xfrm flipH="1">
              <a:off x="2074231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1" y="1"/>
                  </a:moveTo>
                  <a:lnTo>
                    <a:pt x="14560" y="15728"/>
                  </a:lnTo>
                  <a:lnTo>
                    <a:pt x="49602" y="15728"/>
                  </a:lnTo>
                  <a:lnTo>
                    <a:pt x="49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00" name="Google Shape;1700;p14"/>
            <p:cNvSpPr/>
            <p:nvPr/>
          </p:nvSpPr>
          <p:spPr>
            <a:xfrm flipH="1">
              <a:off x="1819178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0" y="1"/>
                  </a:moveTo>
                  <a:lnTo>
                    <a:pt x="14560" y="15728"/>
                  </a:lnTo>
                  <a:lnTo>
                    <a:pt x="49601" y="15728"/>
                  </a:lnTo>
                  <a:lnTo>
                    <a:pt x="49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01" name="Google Shape;1701;p14"/>
            <p:cNvSpPr/>
            <p:nvPr/>
          </p:nvSpPr>
          <p:spPr>
            <a:xfrm flipH="1">
              <a:off x="949607" y="4344152"/>
              <a:ext cx="2861603" cy="609075"/>
            </a:xfrm>
            <a:custGeom>
              <a:avLst/>
              <a:gdLst/>
              <a:ahLst/>
              <a:cxnLst/>
              <a:rect l="l" t="t" r="r" b="b"/>
              <a:pathLst>
                <a:path w="89488" h="19047" fill="none" extrusionOk="0">
                  <a:moveTo>
                    <a:pt x="0" y="1"/>
                  </a:moveTo>
                  <a:lnTo>
                    <a:pt x="17637" y="19047"/>
                  </a:lnTo>
                  <a:lnTo>
                    <a:pt x="89487" y="19047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02" name="Google Shape;1702;p14"/>
            <p:cNvSpPr/>
            <p:nvPr/>
          </p:nvSpPr>
          <p:spPr>
            <a:xfrm flipH="1">
              <a:off x="10" y="4263787"/>
              <a:ext cx="3337140" cy="567409"/>
            </a:xfrm>
            <a:custGeom>
              <a:avLst/>
              <a:gdLst/>
              <a:ahLst/>
              <a:cxnLst/>
              <a:rect l="l" t="t" r="r" b="b"/>
              <a:pathLst>
                <a:path w="104359" h="17744" extrusionOk="0">
                  <a:moveTo>
                    <a:pt x="1" y="0"/>
                  </a:moveTo>
                  <a:lnTo>
                    <a:pt x="16433" y="17744"/>
                  </a:lnTo>
                  <a:lnTo>
                    <a:pt x="104359" y="17744"/>
                  </a:lnTo>
                  <a:lnTo>
                    <a:pt x="104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5"/>
          <p:cNvSpPr txBox="1">
            <a:spLocks noGrp="1"/>
          </p:cNvSpPr>
          <p:nvPr>
            <p:ph type="title"/>
          </p:nvPr>
        </p:nvSpPr>
        <p:spPr>
          <a:xfrm>
            <a:off x="1944167" y="3938133"/>
            <a:ext cx="8303600" cy="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05" name="Google Shape;1705;p15"/>
          <p:cNvSpPr txBox="1">
            <a:spLocks noGrp="1"/>
          </p:cNvSpPr>
          <p:nvPr>
            <p:ph type="subTitle" idx="1"/>
          </p:nvPr>
        </p:nvSpPr>
        <p:spPr>
          <a:xfrm>
            <a:off x="1944167" y="2146465"/>
            <a:ext cx="8303600" cy="1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1706" name="Google Shape;1706;p15"/>
          <p:cNvGrpSpPr/>
          <p:nvPr/>
        </p:nvGrpSpPr>
        <p:grpSpPr>
          <a:xfrm flipH="1">
            <a:off x="-473059" y="-206674"/>
            <a:ext cx="6322851" cy="661124"/>
            <a:chOff x="4752071" y="-155006"/>
            <a:chExt cx="4742138" cy="495843"/>
          </a:xfrm>
        </p:grpSpPr>
        <p:grpSp>
          <p:nvGrpSpPr>
            <p:cNvPr id="1707" name="Google Shape;1707;p15"/>
            <p:cNvGrpSpPr/>
            <p:nvPr/>
          </p:nvGrpSpPr>
          <p:grpSpPr>
            <a:xfrm>
              <a:off x="4752071" y="-153567"/>
              <a:ext cx="4742138" cy="494404"/>
              <a:chOff x="-398247" y="1215021"/>
              <a:chExt cx="4742138" cy="494404"/>
            </a:xfrm>
          </p:grpSpPr>
          <p:sp>
            <p:nvSpPr>
              <p:cNvPr id="1708" name="Google Shape;1708;p15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09" name="Google Shape;1709;p15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10" name="Google Shape;1710;p15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11" name="Google Shape;1711;p15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12" name="Google Shape;1712;p15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13" name="Google Shape;1713;p15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14" name="Google Shape;1714;p15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15" name="Google Shape;1715;p15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16" name="Google Shape;1716;p15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17" name="Google Shape;1717;p15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18" name="Google Shape;1718;p15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19" name="Google Shape;1719;p15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20" name="Google Shape;1720;p15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21" name="Google Shape;1721;p15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1722" name="Google Shape;1722;p15"/>
            <p:cNvGrpSpPr/>
            <p:nvPr/>
          </p:nvGrpSpPr>
          <p:grpSpPr>
            <a:xfrm>
              <a:off x="5921139" y="-155006"/>
              <a:ext cx="3441291" cy="359491"/>
              <a:chOff x="-306543" y="-155006"/>
              <a:chExt cx="3441291" cy="359491"/>
            </a:xfrm>
          </p:grpSpPr>
          <p:sp>
            <p:nvSpPr>
              <p:cNvPr id="1723" name="Google Shape;1723;p15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24" name="Google Shape;1724;p15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25" name="Google Shape;1725;p15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26" name="Google Shape;1726;p15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27" name="Google Shape;1727;p15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28" name="Google Shape;1728;p15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29" name="Google Shape;1729;p15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30" name="Google Shape;1730;p15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31" name="Google Shape;1731;p15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32" name="Google Shape;1732;p15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33" name="Google Shape;1733;p15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34" name="Google Shape;1734;p15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35" name="Google Shape;1735;p15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36" name="Google Shape;1736;p15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1737" name="Google Shape;1737;p15"/>
          <p:cNvGrpSpPr/>
          <p:nvPr/>
        </p:nvGrpSpPr>
        <p:grpSpPr>
          <a:xfrm>
            <a:off x="2197895" y="-151503"/>
            <a:ext cx="10198349" cy="2209560"/>
            <a:chOff x="1639608" y="-113627"/>
            <a:chExt cx="7648762" cy="1657170"/>
          </a:xfrm>
        </p:grpSpPr>
        <p:sp>
          <p:nvSpPr>
            <p:cNvPr id="1738" name="Google Shape;1738;p15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39" name="Google Shape;1739;p15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740" name="Google Shape;1740;p15"/>
          <p:cNvGrpSpPr/>
          <p:nvPr/>
        </p:nvGrpSpPr>
        <p:grpSpPr>
          <a:xfrm flipH="1">
            <a:off x="5863032" y="6584495"/>
            <a:ext cx="6322851" cy="659205"/>
            <a:chOff x="-398247" y="1215021"/>
            <a:chExt cx="4742138" cy="494404"/>
          </a:xfrm>
        </p:grpSpPr>
        <p:sp>
          <p:nvSpPr>
            <p:cNvPr id="1741" name="Google Shape;1741;p15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2" name="Google Shape;1742;p15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3" name="Google Shape;1743;p15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4" name="Google Shape;1744;p15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5" name="Google Shape;1745;p15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6" name="Google Shape;1746;p15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7" name="Google Shape;1747;p15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8" name="Google Shape;1748;p15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9" name="Google Shape;1749;p15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0" name="Google Shape;1750;p15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1" name="Google Shape;1751;p15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2" name="Google Shape;1752;p15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3" name="Google Shape;1753;p15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4" name="Google Shape;1754;p15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755" name="Google Shape;1755;p15"/>
          <p:cNvGrpSpPr/>
          <p:nvPr/>
        </p:nvGrpSpPr>
        <p:grpSpPr>
          <a:xfrm flipH="1">
            <a:off x="9081921" y="6584487"/>
            <a:ext cx="2617337" cy="273515"/>
            <a:chOff x="7283157" y="5024390"/>
            <a:chExt cx="1963003" cy="205136"/>
          </a:xfrm>
        </p:grpSpPr>
        <p:sp>
          <p:nvSpPr>
            <p:cNvPr id="1756" name="Google Shape;1756;p15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7" name="Google Shape;1757;p15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8" name="Google Shape;1758;p15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9" name="Google Shape;1759;p15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0" name="Google Shape;1760;p15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1" name="Google Shape;1761;p15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2" name="Google Shape;1762;p15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3" name="Google Shape;1763;p15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4" name="Google Shape;1764;p15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5" name="Google Shape;1765;p15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6" name="Google Shape;1766;p15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7" name="Google Shape;1767;p15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8" name="Google Shape;1768;p15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9" name="Google Shape;1769;p15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770" name="Google Shape;1770;p15"/>
          <p:cNvGrpSpPr/>
          <p:nvPr/>
        </p:nvGrpSpPr>
        <p:grpSpPr>
          <a:xfrm flipH="1">
            <a:off x="11598560" y="2635145"/>
            <a:ext cx="797689" cy="798031"/>
            <a:chOff x="1850403" y="2555088"/>
            <a:chExt cx="598267" cy="598523"/>
          </a:xfrm>
        </p:grpSpPr>
        <p:sp>
          <p:nvSpPr>
            <p:cNvPr id="1771" name="Google Shape;1771;p15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2" name="Google Shape;1772;p15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3" name="Google Shape;1773;p15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4" name="Google Shape;1774;p15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5" name="Google Shape;1775;p15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6" name="Google Shape;1776;p15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7" name="Google Shape;1777;p15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8" name="Google Shape;1778;p15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9" name="Google Shape;1779;p15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0" name="Google Shape;1780;p15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1" name="Google Shape;1781;p15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2" name="Google Shape;1782;p15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3" name="Google Shape;1783;p15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4" name="Google Shape;1784;p15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5" name="Google Shape;1785;p15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6" name="Google Shape;1786;p15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7" name="Google Shape;1787;p15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8" name="Google Shape;1788;p15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9" name="Google Shape;1789;p15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0" name="Google Shape;1790;p15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1" name="Google Shape;1791;p15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2" name="Google Shape;1792;p15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3" name="Google Shape;1793;p15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4" name="Google Shape;1794;p15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5" name="Google Shape;1795;p15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6" name="Google Shape;1796;p15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7" name="Google Shape;1797;p15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8" name="Google Shape;1798;p15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9" name="Google Shape;1799;p15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0" name="Google Shape;1800;p15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1" name="Google Shape;1801;p15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2" name="Google Shape;1802;p15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3" name="Google Shape;1803;p15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4" name="Google Shape;1804;p15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5" name="Google Shape;1805;p15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6" name="Google Shape;1806;p15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807" name="Google Shape;1807;p15"/>
          <p:cNvGrpSpPr/>
          <p:nvPr/>
        </p:nvGrpSpPr>
        <p:grpSpPr>
          <a:xfrm flipH="1">
            <a:off x="350976" y="1455113"/>
            <a:ext cx="214975" cy="453441"/>
            <a:chOff x="5962902" y="3181527"/>
            <a:chExt cx="161231" cy="340081"/>
          </a:xfrm>
        </p:grpSpPr>
        <p:sp>
          <p:nvSpPr>
            <p:cNvPr id="1808" name="Google Shape;1808;p15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9" name="Google Shape;1809;p15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0" name="Google Shape;1810;p15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1" name="Google Shape;1811;p15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2" name="Google Shape;1812;p15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813" name="Google Shape;1813;p15"/>
          <p:cNvSpPr/>
          <p:nvPr/>
        </p:nvSpPr>
        <p:spPr>
          <a:xfrm flipH="1">
            <a:off x="579527" y="3696834"/>
            <a:ext cx="43" cy="2447849"/>
          </a:xfrm>
          <a:custGeom>
            <a:avLst/>
            <a:gdLst/>
            <a:ahLst/>
            <a:cxnLst/>
            <a:rect l="l" t="t" r="r" b="b"/>
            <a:pathLst>
              <a:path w="1" h="59361" fill="none" extrusionOk="0">
                <a:moveTo>
                  <a:pt x="0" y="5936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p16"/>
          <p:cNvSpPr txBox="1">
            <a:spLocks noGrp="1"/>
          </p:cNvSpPr>
          <p:nvPr>
            <p:ph type="subTitle" idx="1"/>
          </p:nvPr>
        </p:nvSpPr>
        <p:spPr>
          <a:xfrm>
            <a:off x="1332917" y="3976900"/>
            <a:ext cx="4067200" cy="1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6" name="Google Shape;1816;p16"/>
          <p:cNvSpPr txBox="1">
            <a:spLocks noGrp="1"/>
          </p:cNvSpPr>
          <p:nvPr>
            <p:ph type="title"/>
          </p:nvPr>
        </p:nvSpPr>
        <p:spPr>
          <a:xfrm>
            <a:off x="1332917" y="1534300"/>
            <a:ext cx="4067200" cy="2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17" name="Google Shape;1817;p16"/>
          <p:cNvSpPr>
            <a:spLocks noGrp="1"/>
          </p:cNvSpPr>
          <p:nvPr>
            <p:ph type="pic" idx="2"/>
          </p:nvPr>
        </p:nvSpPr>
        <p:spPr>
          <a:xfrm>
            <a:off x="5866651" y="1186933"/>
            <a:ext cx="4669600" cy="46696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818" name="Google Shape;1818;p16"/>
          <p:cNvGrpSpPr/>
          <p:nvPr/>
        </p:nvGrpSpPr>
        <p:grpSpPr>
          <a:xfrm flipH="1">
            <a:off x="-473059" y="-206674"/>
            <a:ext cx="6322851" cy="661124"/>
            <a:chOff x="4752071" y="-155006"/>
            <a:chExt cx="4742138" cy="495843"/>
          </a:xfrm>
        </p:grpSpPr>
        <p:grpSp>
          <p:nvGrpSpPr>
            <p:cNvPr id="1819" name="Google Shape;1819;p16"/>
            <p:cNvGrpSpPr/>
            <p:nvPr/>
          </p:nvGrpSpPr>
          <p:grpSpPr>
            <a:xfrm>
              <a:off x="4752071" y="-153567"/>
              <a:ext cx="4742138" cy="494404"/>
              <a:chOff x="-398247" y="1215021"/>
              <a:chExt cx="4742138" cy="494404"/>
            </a:xfrm>
          </p:grpSpPr>
          <p:sp>
            <p:nvSpPr>
              <p:cNvPr id="1820" name="Google Shape;1820;p16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21" name="Google Shape;1821;p16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22" name="Google Shape;1822;p16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23" name="Google Shape;1823;p16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24" name="Google Shape;1824;p16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25" name="Google Shape;1825;p16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26" name="Google Shape;1826;p16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27" name="Google Shape;1827;p16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28" name="Google Shape;1828;p16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29" name="Google Shape;1829;p16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30" name="Google Shape;1830;p16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31" name="Google Shape;1831;p16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32" name="Google Shape;1832;p16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33" name="Google Shape;1833;p16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1834" name="Google Shape;1834;p16"/>
            <p:cNvGrpSpPr/>
            <p:nvPr/>
          </p:nvGrpSpPr>
          <p:grpSpPr>
            <a:xfrm>
              <a:off x="5921139" y="-155006"/>
              <a:ext cx="3441291" cy="359491"/>
              <a:chOff x="-306543" y="-155006"/>
              <a:chExt cx="3441291" cy="359491"/>
            </a:xfrm>
          </p:grpSpPr>
          <p:sp>
            <p:nvSpPr>
              <p:cNvPr id="1835" name="Google Shape;1835;p16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36" name="Google Shape;1836;p16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37" name="Google Shape;1837;p16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38" name="Google Shape;1838;p16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39" name="Google Shape;1839;p16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40" name="Google Shape;1840;p16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41" name="Google Shape;1841;p16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42" name="Google Shape;1842;p16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43" name="Google Shape;1843;p16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44" name="Google Shape;1844;p16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45" name="Google Shape;1845;p16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46" name="Google Shape;1846;p16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47" name="Google Shape;1847;p16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48" name="Google Shape;1848;p16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1849" name="Google Shape;1849;p16"/>
          <p:cNvGrpSpPr/>
          <p:nvPr/>
        </p:nvGrpSpPr>
        <p:grpSpPr>
          <a:xfrm>
            <a:off x="2197895" y="-151503"/>
            <a:ext cx="10198349" cy="2209560"/>
            <a:chOff x="1639608" y="-113627"/>
            <a:chExt cx="7648762" cy="1657170"/>
          </a:xfrm>
        </p:grpSpPr>
        <p:sp>
          <p:nvSpPr>
            <p:cNvPr id="1850" name="Google Shape;1850;p16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1" name="Google Shape;1851;p16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852" name="Google Shape;1852;p16"/>
          <p:cNvGrpSpPr/>
          <p:nvPr/>
        </p:nvGrpSpPr>
        <p:grpSpPr>
          <a:xfrm flipH="1">
            <a:off x="5863032" y="6584495"/>
            <a:ext cx="6322851" cy="659205"/>
            <a:chOff x="-398247" y="1215021"/>
            <a:chExt cx="4742138" cy="494404"/>
          </a:xfrm>
        </p:grpSpPr>
        <p:sp>
          <p:nvSpPr>
            <p:cNvPr id="1853" name="Google Shape;1853;p16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4" name="Google Shape;1854;p16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5" name="Google Shape;1855;p16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6" name="Google Shape;1856;p16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7" name="Google Shape;1857;p16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8" name="Google Shape;1858;p16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59" name="Google Shape;1859;p16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0" name="Google Shape;1860;p16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1" name="Google Shape;1861;p16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2" name="Google Shape;1862;p16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3" name="Google Shape;1863;p16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4" name="Google Shape;1864;p16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5" name="Google Shape;1865;p16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6" name="Google Shape;1866;p16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867" name="Google Shape;1867;p16"/>
          <p:cNvGrpSpPr/>
          <p:nvPr/>
        </p:nvGrpSpPr>
        <p:grpSpPr>
          <a:xfrm flipH="1">
            <a:off x="9081921" y="6584487"/>
            <a:ext cx="2617337" cy="273515"/>
            <a:chOff x="7283157" y="5024390"/>
            <a:chExt cx="1963003" cy="205136"/>
          </a:xfrm>
        </p:grpSpPr>
        <p:sp>
          <p:nvSpPr>
            <p:cNvPr id="1868" name="Google Shape;1868;p16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69" name="Google Shape;1869;p16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0" name="Google Shape;1870;p16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1" name="Google Shape;1871;p16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2" name="Google Shape;1872;p16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3" name="Google Shape;1873;p16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4" name="Google Shape;1874;p16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5" name="Google Shape;1875;p16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6" name="Google Shape;1876;p16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7" name="Google Shape;1877;p16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8" name="Google Shape;1878;p16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79" name="Google Shape;1879;p16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0" name="Google Shape;1880;p16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1" name="Google Shape;1881;p16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882" name="Google Shape;1882;p16"/>
          <p:cNvGrpSpPr/>
          <p:nvPr/>
        </p:nvGrpSpPr>
        <p:grpSpPr>
          <a:xfrm flipH="1">
            <a:off x="11598560" y="2635145"/>
            <a:ext cx="797689" cy="798031"/>
            <a:chOff x="1850403" y="2555088"/>
            <a:chExt cx="598267" cy="598523"/>
          </a:xfrm>
        </p:grpSpPr>
        <p:sp>
          <p:nvSpPr>
            <p:cNvPr id="1883" name="Google Shape;1883;p16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4" name="Google Shape;1884;p16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5" name="Google Shape;1885;p16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6" name="Google Shape;1886;p16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7" name="Google Shape;1887;p16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8" name="Google Shape;1888;p16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89" name="Google Shape;1889;p16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0" name="Google Shape;1890;p16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1" name="Google Shape;1891;p16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2" name="Google Shape;1892;p16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3" name="Google Shape;1893;p16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4" name="Google Shape;1894;p16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5" name="Google Shape;1895;p16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6" name="Google Shape;1896;p16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7" name="Google Shape;1897;p16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8" name="Google Shape;1898;p16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99" name="Google Shape;1899;p16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0" name="Google Shape;1900;p16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1" name="Google Shape;1901;p16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2" name="Google Shape;1902;p16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3" name="Google Shape;1903;p16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4" name="Google Shape;1904;p16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5" name="Google Shape;1905;p16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6" name="Google Shape;1906;p16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7" name="Google Shape;1907;p16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8" name="Google Shape;1908;p16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09" name="Google Shape;1909;p16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0" name="Google Shape;1910;p16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1" name="Google Shape;1911;p16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2" name="Google Shape;1912;p16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3" name="Google Shape;1913;p16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4" name="Google Shape;1914;p16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5" name="Google Shape;1915;p16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6" name="Google Shape;1916;p16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7" name="Google Shape;1917;p16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18" name="Google Shape;1918;p16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919" name="Google Shape;1919;p16"/>
          <p:cNvGrpSpPr/>
          <p:nvPr/>
        </p:nvGrpSpPr>
        <p:grpSpPr>
          <a:xfrm flipH="1">
            <a:off x="350976" y="1455113"/>
            <a:ext cx="214975" cy="453441"/>
            <a:chOff x="5962902" y="3181527"/>
            <a:chExt cx="161231" cy="340081"/>
          </a:xfrm>
        </p:grpSpPr>
        <p:sp>
          <p:nvSpPr>
            <p:cNvPr id="1920" name="Google Shape;1920;p16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1" name="Google Shape;1921;p16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2" name="Google Shape;1922;p16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3" name="Google Shape;1923;p16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24" name="Google Shape;1924;p16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925" name="Google Shape;1925;p16"/>
          <p:cNvSpPr/>
          <p:nvPr/>
        </p:nvSpPr>
        <p:spPr>
          <a:xfrm flipH="1">
            <a:off x="579527" y="3696834"/>
            <a:ext cx="43" cy="2447849"/>
          </a:xfrm>
          <a:custGeom>
            <a:avLst/>
            <a:gdLst/>
            <a:ahLst/>
            <a:cxnLst/>
            <a:rect l="l" t="t" r="r" b="b"/>
            <a:pathLst>
              <a:path w="1" h="59361" fill="none" extrusionOk="0">
                <a:moveTo>
                  <a:pt x="0" y="5936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7"/>
          <p:cNvSpPr txBox="1">
            <a:spLocks noGrp="1"/>
          </p:cNvSpPr>
          <p:nvPr>
            <p:ph type="subTitle" idx="1"/>
          </p:nvPr>
        </p:nvSpPr>
        <p:spPr>
          <a:xfrm>
            <a:off x="953467" y="3312435"/>
            <a:ext cx="3627600" cy="13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8" name="Google Shape;1928;p17"/>
          <p:cNvSpPr txBox="1">
            <a:spLocks noGrp="1"/>
          </p:cNvSpPr>
          <p:nvPr>
            <p:ph type="title"/>
          </p:nvPr>
        </p:nvSpPr>
        <p:spPr>
          <a:xfrm>
            <a:off x="953467" y="2223468"/>
            <a:ext cx="3627600" cy="13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29" name="Google Shape;1929;p17"/>
          <p:cNvGrpSpPr/>
          <p:nvPr/>
        </p:nvGrpSpPr>
        <p:grpSpPr>
          <a:xfrm>
            <a:off x="6336095" y="-206674"/>
            <a:ext cx="6322851" cy="661124"/>
            <a:chOff x="4752071" y="-155006"/>
            <a:chExt cx="4742138" cy="495843"/>
          </a:xfrm>
        </p:grpSpPr>
        <p:grpSp>
          <p:nvGrpSpPr>
            <p:cNvPr id="1930" name="Google Shape;1930;p17"/>
            <p:cNvGrpSpPr/>
            <p:nvPr/>
          </p:nvGrpSpPr>
          <p:grpSpPr>
            <a:xfrm>
              <a:off x="4752071" y="-153567"/>
              <a:ext cx="4742138" cy="494404"/>
              <a:chOff x="-398247" y="1215021"/>
              <a:chExt cx="4742138" cy="494404"/>
            </a:xfrm>
          </p:grpSpPr>
          <p:sp>
            <p:nvSpPr>
              <p:cNvPr id="1931" name="Google Shape;1931;p17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32" name="Google Shape;1932;p17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33" name="Google Shape;1933;p17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34" name="Google Shape;1934;p17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35" name="Google Shape;1935;p17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36" name="Google Shape;1936;p17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37" name="Google Shape;1937;p17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38" name="Google Shape;1938;p17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39" name="Google Shape;1939;p17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40" name="Google Shape;1940;p17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41" name="Google Shape;1941;p17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42" name="Google Shape;1942;p17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43" name="Google Shape;1943;p17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44" name="Google Shape;1944;p17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1945" name="Google Shape;1945;p17"/>
            <p:cNvGrpSpPr/>
            <p:nvPr/>
          </p:nvGrpSpPr>
          <p:grpSpPr>
            <a:xfrm>
              <a:off x="5921139" y="-155006"/>
              <a:ext cx="3441291" cy="359491"/>
              <a:chOff x="-306543" y="-155006"/>
              <a:chExt cx="3441291" cy="359491"/>
            </a:xfrm>
          </p:grpSpPr>
          <p:sp>
            <p:nvSpPr>
              <p:cNvPr id="1946" name="Google Shape;1946;p17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47" name="Google Shape;1947;p17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48" name="Google Shape;1948;p17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49" name="Google Shape;1949;p17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50" name="Google Shape;1950;p17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51" name="Google Shape;1951;p17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52" name="Google Shape;1952;p17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53" name="Google Shape;1953;p17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54" name="Google Shape;1954;p17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55" name="Google Shape;1955;p17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56" name="Google Shape;1956;p17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57" name="Google Shape;1957;p17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58" name="Google Shape;1958;p17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59" name="Google Shape;1959;p17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1960" name="Google Shape;1960;p17"/>
          <p:cNvGrpSpPr/>
          <p:nvPr/>
        </p:nvGrpSpPr>
        <p:grpSpPr>
          <a:xfrm flipH="1">
            <a:off x="-210357" y="-151503"/>
            <a:ext cx="10198349" cy="2209560"/>
            <a:chOff x="1639608" y="-113627"/>
            <a:chExt cx="7648762" cy="1657170"/>
          </a:xfrm>
        </p:grpSpPr>
        <p:sp>
          <p:nvSpPr>
            <p:cNvPr id="1961" name="Google Shape;1961;p17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2" name="Google Shape;1962;p17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963" name="Google Shape;1963;p17"/>
          <p:cNvGrpSpPr/>
          <p:nvPr/>
        </p:nvGrpSpPr>
        <p:grpSpPr>
          <a:xfrm>
            <a:off x="4" y="6584495"/>
            <a:ext cx="6322851" cy="659205"/>
            <a:chOff x="-398247" y="1215021"/>
            <a:chExt cx="4742138" cy="494404"/>
          </a:xfrm>
        </p:grpSpPr>
        <p:sp>
          <p:nvSpPr>
            <p:cNvPr id="1964" name="Google Shape;1964;p17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5" name="Google Shape;1965;p17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6" name="Google Shape;1966;p17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7" name="Google Shape;1967;p17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8" name="Google Shape;1968;p17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69" name="Google Shape;1969;p17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0" name="Google Shape;1970;p17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1" name="Google Shape;1971;p17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2" name="Google Shape;1972;p17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3" name="Google Shape;1973;p17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4" name="Google Shape;1974;p17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5" name="Google Shape;1975;p17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6" name="Google Shape;1976;p17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77" name="Google Shape;1977;p17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978" name="Google Shape;1978;p17"/>
          <p:cNvGrpSpPr/>
          <p:nvPr/>
        </p:nvGrpSpPr>
        <p:grpSpPr>
          <a:xfrm>
            <a:off x="486630" y="6584487"/>
            <a:ext cx="2617337" cy="273515"/>
            <a:chOff x="7283157" y="5024390"/>
            <a:chExt cx="1963003" cy="205136"/>
          </a:xfrm>
        </p:grpSpPr>
        <p:sp>
          <p:nvSpPr>
            <p:cNvPr id="1979" name="Google Shape;1979;p17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0" name="Google Shape;1980;p17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1" name="Google Shape;1981;p17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2" name="Google Shape;1982;p17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3" name="Google Shape;1983;p17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4" name="Google Shape;1984;p17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5" name="Google Shape;1985;p17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6" name="Google Shape;1986;p17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7" name="Google Shape;1987;p17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8" name="Google Shape;1988;p17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89" name="Google Shape;1989;p17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0" name="Google Shape;1990;p17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1" name="Google Shape;1991;p17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2" name="Google Shape;1992;p17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993" name="Google Shape;1993;p17"/>
          <p:cNvGrpSpPr/>
          <p:nvPr/>
        </p:nvGrpSpPr>
        <p:grpSpPr>
          <a:xfrm>
            <a:off x="-210362" y="2635145"/>
            <a:ext cx="797689" cy="798031"/>
            <a:chOff x="1850403" y="2555088"/>
            <a:chExt cx="598267" cy="598523"/>
          </a:xfrm>
        </p:grpSpPr>
        <p:sp>
          <p:nvSpPr>
            <p:cNvPr id="1994" name="Google Shape;1994;p17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5" name="Google Shape;1995;p17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6" name="Google Shape;1996;p17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7" name="Google Shape;1997;p17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8" name="Google Shape;1998;p17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999" name="Google Shape;1999;p17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0" name="Google Shape;2000;p17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1" name="Google Shape;2001;p17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2" name="Google Shape;2002;p17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3" name="Google Shape;2003;p17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4" name="Google Shape;2004;p17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5" name="Google Shape;2005;p17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6" name="Google Shape;2006;p17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7" name="Google Shape;2007;p17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8" name="Google Shape;2008;p17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09" name="Google Shape;2009;p17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0" name="Google Shape;2010;p17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1" name="Google Shape;2011;p17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2" name="Google Shape;2012;p17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3" name="Google Shape;2013;p17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4" name="Google Shape;2014;p17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5" name="Google Shape;2015;p17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6" name="Google Shape;2016;p17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7" name="Google Shape;2017;p17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8" name="Google Shape;2018;p17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19" name="Google Shape;2019;p17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0" name="Google Shape;2020;p17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1" name="Google Shape;2021;p17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2" name="Google Shape;2022;p17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3" name="Google Shape;2023;p17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4" name="Google Shape;2024;p17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5" name="Google Shape;2025;p17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6" name="Google Shape;2026;p17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7" name="Google Shape;2027;p17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8" name="Google Shape;2028;p17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29" name="Google Shape;2029;p17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030" name="Google Shape;2030;p17"/>
          <p:cNvGrpSpPr/>
          <p:nvPr/>
        </p:nvGrpSpPr>
        <p:grpSpPr>
          <a:xfrm>
            <a:off x="11619937" y="1455113"/>
            <a:ext cx="214975" cy="453441"/>
            <a:chOff x="5962902" y="3181527"/>
            <a:chExt cx="161231" cy="340081"/>
          </a:xfrm>
        </p:grpSpPr>
        <p:sp>
          <p:nvSpPr>
            <p:cNvPr id="2031" name="Google Shape;2031;p17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2" name="Google Shape;2032;p17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3" name="Google Shape;2033;p17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4" name="Google Shape;2034;p17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5" name="Google Shape;2035;p17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036" name="Google Shape;2036;p17"/>
          <p:cNvSpPr/>
          <p:nvPr/>
        </p:nvSpPr>
        <p:spPr>
          <a:xfrm>
            <a:off x="11606317" y="3696834"/>
            <a:ext cx="43" cy="2447849"/>
          </a:xfrm>
          <a:custGeom>
            <a:avLst/>
            <a:gdLst/>
            <a:ahLst/>
            <a:cxnLst/>
            <a:rect l="l" t="t" r="r" b="b"/>
            <a:pathLst>
              <a:path w="1" h="59361" fill="none" extrusionOk="0">
                <a:moveTo>
                  <a:pt x="0" y="5936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18"/>
          <p:cNvSpPr txBox="1">
            <a:spLocks noGrp="1"/>
          </p:cNvSpPr>
          <p:nvPr>
            <p:ph type="title"/>
          </p:nvPr>
        </p:nvSpPr>
        <p:spPr>
          <a:xfrm>
            <a:off x="2188500" y="593367"/>
            <a:ext cx="7815200" cy="1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2039" name="Google Shape;2039;p18"/>
          <p:cNvGrpSpPr/>
          <p:nvPr/>
        </p:nvGrpSpPr>
        <p:grpSpPr>
          <a:xfrm>
            <a:off x="6336095" y="-206674"/>
            <a:ext cx="6322851" cy="661124"/>
            <a:chOff x="4752071" y="-155006"/>
            <a:chExt cx="4742138" cy="495843"/>
          </a:xfrm>
        </p:grpSpPr>
        <p:grpSp>
          <p:nvGrpSpPr>
            <p:cNvPr id="2040" name="Google Shape;2040;p18"/>
            <p:cNvGrpSpPr/>
            <p:nvPr/>
          </p:nvGrpSpPr>
          <p:grpSpPr>
            <a:xfrm>
              <a:off x="4752071" y="-153567"/>
              <a:ext cx="4742138" cy="494404"/>
              <a:chOff x="-398247" y="1215021"/>
              <a:chExt cx="4742138" cy="494404"/>
            </a:xfrm>
          </p:grpSpPr>
          <p:sp>
            <p:nvSpPr>
              <p:cNvPr id="2041" name="Google Shape;2041;p18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42" name="Google Shape;2042;p18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43" name="Google Shape;2043;p18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44" name="Google Shape;2044;p18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45" name="Google Shape;2045;p18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46" name="Google Shape;2046;p18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47" name="Google Shape;2047;p18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48" name="Google Shape;2048;p18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49" name="Google Shape;2049;p18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50" name="Google Shape;2050;p18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51" name="Google Shape;2051;p18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52" name="Google Shape;2052;p18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53" name="Google Shape;2053;p18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54" name="Google Shape;2054;p18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2055" name="Google Shape;2055;p18"/>
            <p:cNvGrpSpPr/>
            <p:nvPr/>
          </p:nvGrpSpPr>
          <p:grpSpPr>
            <a:xfrm>
              <a:off x="5921139" y="-155006"/>
              <a:ext cx="3441291" cy="359491"/>
              <a:chOff x="-306543" y="-155006"/>
              <a:chExt cx="3441291" cy="359491"/>
            </a:xfrm>
          </p:grpSpPr>
          <p:sp>
            <p:nvSpPr>
              <p:cNvPr id="2056" name="Google Shape;2056;p18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57" name="Google Shape;2057;p18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58" name="Google Shape;2058;p18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59" name="Google Shape;2059;p18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60" name="Google Shape;2060;p18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61" name="Google Shape;2061;p18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62" name="Google Shape;2062;p18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63" name="Google Shape;2063;p18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64" name="Google Shape;2064;p18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65" name="Google Shape;2065;p18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66" name="Google Shape;2066;p18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67" name="Google Shape;2067;p18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68" name="Google Shape;2068;p18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69" name="Google Shape;2069;p18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2070" name="Google Shape;2070;p18"/>
          <p:cNvGrpSpPr/>
          <p:nvPr/>
        </p:nvGrpSpPr>
        <p:grpSpPr>
          <a:xfrm flipH="1">
            <a:off x="-210357" y="-151503"/>
            <a:ext cx="10198349" cy="2209560"/>
            <a:chOff x="1639608" y="-113627"/>
            <a:chExt cx="7648762" cy="1657170"/>
          </a:xfrm>
        </p:grpSpPr>
        <p:sp>
          <p:nvSpPr>
            <p:cNvPr id="2071" name="Google Shape;2071;p18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2" name="Google Shape;2072;p18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073" name="Google Shape;2073;p18"/>
          <p:cNvGrpSpPr/>
          <p:nvPr/>
        </p:nvGrpSpPr>
        <p:grpSpPr>
          <a:xfrm>
            <a:off x="4" y="6584495"/>
            <a:ext cx="6322851" cy="659205"/>
            <a:chOff x="-398247" y="1215021"/>
            <a:chExt cx="4742138" cy="494404"/>
          </a:xfrm>
        </p:grpSpPr>
        <p:sp>
          <p:nvSpPr>
            <p:cNvPr id="2074" name="Google Shape;2074;p18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5" name="Google Shape;2075;p18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6" name="Google Shape;2076;p18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7" name="Google Shape;2077;p18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8" name="Google Shape;2078;p18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9" name="Google Shape;2079;p18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0" name="Google Shape;2080;p18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1" name="Google Shape;2081;p18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2" name="Google Shape;2082;p18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3" name="Google Shape;2083;p18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4" name="Google Shape;2084;p18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5" name="Google Shape;2085;p18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6" name="Google Shape;2086;p18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7" name="Google Shape;2087;p18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088" name="Google Shape;2088;p18"/>
          <p:cNvGrpSpPr/>
          <p:nvPr/>
        </p:nvGrpSpPr>
        <p:grpSpPr>
          <a:xfrm>
            <a:off x="486630" y="6584487"/>
            <a:ext cx="2617337" cy="273515"/>
            <a:chOff x="7283157" y="5024390"/>
            <a:chExt cx="1963003" cy="205136"/>
          </a:xfrm>
        </p:grpSpPr>
        <p:sp>
          <p:nvSpPr>
            <p:cNvPr id="2089" name="Google Shape;2089;p18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0" name="Google Shape;2090;p18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1" name="Google Shape;2091;p18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2" name="Google Shape;2092;p18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3" name="Google Shape;2093;p18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4" name="Google Shape;2094;p18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5" name="Google Shape;2095;p18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6" name="Google Shape;2096;p18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7" name="Google Shape;2097;p18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8" name="Google Shape;2098;p18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9" name="Google Shape;2099;p18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0" name="Google Shape;2100;p18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1" name="Google Shape;2101;p18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2" name="Google Shape;2102;p18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103" name="Google Shape;2103;p18"/>
          <p:cNvGrpSpPr/>
          <p:nvPr/>
        </p:nvGrpSpPr>
        <p:grpSpPr>
          <a:xfrm>
            <a:off x="-210362" y="2635145"/>
            <a:ext cx="797689" cy="798031"/>
            <a:chOff x="1850403" y="2555088"/>
            <a:chExt cx="598267" cy="598523"/>
          </a:xfrm>
        </p:grpSpPr>
        <p:sp>
          <p:nvSpPr>
            <p:cNvPr id="2104" name="Google Shape;2104;p18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5" name="Google Shape;2105;p18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6" name="Google Shape;2106;p18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7" name="Google Shape;2107;p18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8" name="Google Shape;2108;p18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9" name="Google Shape;2109;p18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0" name="Google Shape;2110;p18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1" name="Google Shape;2111;p18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2" name="Google Shape;2112;p18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3" name="Google Shape;2113;p18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4" name="Google Shape;2114;p18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5" name="Google Shape;2115;p18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6" name="Google Shape;2116;p18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7" name="Google Shape;2117;p18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8" name="Google Shape;2118;p18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9" name="Google Shape;2119;p18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0" name="Google Shape;2120;p18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1" name="Google Shape;2121;p18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2" name="Google Shape;2122;p18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3" name="Google Shape;2123;p18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4" name="Google Shape;2124;p18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5" name="Google Shape;2125;p18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6" name="Google Shape;2126;p18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7" name="Google Shape;2127;p18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8" name="Google Shape;2128;p18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9" name="Google Shape;2129;p18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0" name="Google Shape;2130;p18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1" name="Google Shape;2131;p18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2" name="Google Shape;2132;p18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3" name="Google Shape;2133;p18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4" name="Google Shape;2134;p18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5" name="Google Shape;2135;p18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6" name="Google Shape;2136;p18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7" name="Google Shape;2137;p18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8" name="Google Shape;2138;p18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9" name="Google Shape;2139;p18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140" name="Google Shape;2140;p18"/>
          <p:cNvGrpSpPr/>
          <p:nvPr/>
        </p:nvGrpSpPr>
        <p:grpSpPr>
          <a:xfrm>
            <a:off x="11619937" y="1455113"/>
            <a:ext cx="214975" cy="453441"/>
            <a:chOff x="5962902" y="3181527"/>
            <a:chExt cx="161231" cy="340081"/>
          </a:xfrm>
        </p:grpSpPr>
        <p:sp>
          <p:nvSpPr>
            <p:cNvPr id="2141" name="Google Shape;2141;p18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2" name="Google Shape;2142;p18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3" name="Google Shape;2143;p18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4" name="Google Shape;2144;p18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5" name="Google Shape;2145;p18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146" name="Google Shape;2146;p18"/>
          <p:cNvSpPr/>
          <p:nvPr/>
        </p:nvSpPr>
        <p:spPr>
          <a:xfrm>
            <a:off x="11606317" y="3696834"/>
            <a:ext cx="43" cy="2447849"/>
          </a:xfrm>
          <a:custGeom>
            <a:avLst/>
            <a:gdLst/>
            <a:ahLst/>
            <a:cxnLst/>
            <a:rect l="l" t="t" r="r" b="b"/>
            <a:pathLst>
              <a:path w="1" h="59361" fill="none" extrusionOk="0">
                <a:moveTo>
                  <a:pt x="0" y="5936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19"/>
          <p:cNvSpPr txBox="1">
            <a:spLocks noGrp="1"/>
          </p:cNvSpPr>
          <p:nvPr>
            <p:ph type="title"/>
          </p:nvPr>
        </p:nvSpPr>
        <p:spPr>
          <a:xfrm>
            <a:off x="3175567" y="593367"/>
            <a:ext cx="5841200" cy="1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2149" name="Google Shape;2149;p19"/>
          <p:cNvGrpSpPr/>
          <p:nvPr/>
        </p:nvGrpSpPr>
        <p:grpSpPr>
          <a:xfrm rot="10800000">
            <a:off x="6452295" y="6416586"/>
            <a:ext cx="6322851" cy="661124"/>
            <a:chOff x="-438322" y="-155006"/>
            <a:chExt cx="4742138" cy="495843"/>
          </a:xfrm>
        </p:grpSpPr>
        <p:grpSp>
          <p:nvGrpSpPr>
            <p:cNvPr id="2150" name="Google Shape;2150;p19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2151" name="Google Shape;2151;p19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52" name="Google Shape;2152;p19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53" name="Google Shape;2153;p19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54" name="Google Shape;2154;p19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55" name="Google Shape;2155;p19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56" name="Google Shape;2156;p19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57" name="Google Shape;2157;p19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58" name="Google Shape;2158;p19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59" name="Google Shape;2159;p19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60" name="Google Shape;2160;p19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61" name="Google Shape;2161;p19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62" name="Google Shape;2162;p19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63" name="Google Shape;2163;p19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64" name="Google Shape;2164;p19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2165" name="Google Shape;2165;p19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2166" name="Google Shape;2166;p19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67" name="Google Shape;2167;p19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68" name="Google Shape;2168;p19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69" name="Google Shape;2169;p19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70" name="Google Shape;2170;p19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71" name="Google Shape;2171;p19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72" name="Google Shape;2172;p19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73" name="Google Shape;2173;p19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74" name="Google Shape;2174;p19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75" name="Google Shape;2175;p19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76" name="Google Shape;2176;p19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77" name="Google Shape;2177;p19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78" name="Google Shape;2178;p19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179" name="Google Shape;2179;p19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2180" name="Google Shape;2180;p19"/>
          <p:cNvGrpSpPr/>
          <p:nvPr/>
        </p:nvGrpSpPr>
        <p:grpSpPr>
          <a:xfrm rot="10800000">
            <a:off x="-193777" y="4812977"/>
            <a:ext cx="10198349" cy="2209560"/>
            <a:chOff x="1639608" y="-113627"/>
            <a:chExt cx="7648762" cy="1657170"/>
          </a:xfrm>
        </p:grpSpPr>
        <p:sp>
          <p:nvSpPr>
            <p:cNvPr id="2181" name="Google Shape;2181;p19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2" name="Google Shape;2182;p19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183" name="Google Shape;2183;p19"/>
          <p:cNvGrpSpPr/>
          <p:nvPr/>
        </p:nvGrpSpPr>
        <p:grpSpPr>
          <a:xfrm rot="10800000">
            <a:off x="11600656" y="3877495"/>
            <a:ext cx="797689" cy="798031"/>
            <a:chOff x="1850403" y="2555088"/>
            <a:chExt cx="598267" cy="598523"/>
          </a:xfrm>
        </p:grpSpPr>
        <p:sp>
          <p:nvSpPr>
            <p:cNvPr id="2184" name="Google Shape;2184;p19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5" name="Google Shape;2185;p19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6" name="Google Shape;2186;p19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7" name="Google Shape;2187;p19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8" name="Google Shape;2188;p19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9" name="Google Shape;2189;p19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0" name="Google Shape;2190;p19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1" name="Google Shape;2191;p19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2" name="Google Shape;2192;p19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3" name="Google Shape;2193;p19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4" name="Google Shape;2194;p19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5" name="Google Shape;2195;p19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6" name="Google Shape;2196;p19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7" name="Google Shape;2197;p19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8" name="Google Shape;2198;p19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9" name="Google Shape;2199;p19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0" name="Google Shape;2200;p19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1" name="Google Shape;2201;p19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2" name="Google Shape;2202;p19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3" name="Google Shape;2203;p19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4" name="Google Shape;2204;p19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5" name="Google Shape;2205;p19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6" name="Google Shape;2206;p19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7" name="Google Shape;2207;p19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8" name="Google Shape;2208;p19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9" name="Google Shape;2209;p19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0" name="Google Shape;2210;p19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1" name="Google Shape;2211;p19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2" name="Google Shape;2212;p19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3" name="Google Shape;2213;p19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4" name="Google Shape;2214;p19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5" name="Google Shape;2215;p19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6" name="Google Shape;2216;p19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7" name="Google Shape;2217;p19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8" name="Google Shape;2218;p19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9" name="Google Shape;2219;p19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220" name="Google Shape;2220;p19"/>
          <p:cNvGrpSpPr/>
          <p:nvPr/>
        </p:nvGrpSpPr>
        <p:grpSpPr>
          <a:xfrm rot="10800000">
            <a:off x="-193772" y="-372665"/>
            <a:ext cx="6322851" cy="659205"/>
            <a:chOff x="-398247" y="1215021"/>
            <a:chExt cx="4742138" cy="494404"/>
          </a:xfrm>
        </p:grpSpPr>
        <p:sp>
          <p:nvSpPr>
            <p:cNvPr id="2221" name="Google Shape;2221;p19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2" name="Google Shape;2222;p19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3" name="Google Shape;2223;p19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4" name="Google Shape;2224;p19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5" name="Google Shape;2225;p19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6" name="Google Shape;2226;p19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7" name="Google Shape;2227;p19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8" name="Google Shape;2228;p19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9" name="Google Shape;2229;p19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0" name="Google Shape;2230;p19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1" name="Google Shape;2231;p19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2" name="Google Shape;2232;p19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3" name="Google Shape;2233;p19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4" name="Google Shape;2234;p19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235" name="Google Shape;2235;p19"/>
          <p:cNvGrpSpPr/>
          <p:nvPr/>
        </p:nvGrpSpPr>
        <p:grpSpPr>
          <a:xfrm rot="10800000">
            <a:off x="-360868" y="534341"/>
            <a:ext cx="798031" cy="798031"/>
            <a:chOff x="5386955" y="3734674"/>
            <a:chExt cx="598523" cy="598523"/>
          </a:xfrm>
        </p:grpSpPr>
        <p:sp>
          <p:nvSpPr>
            <p:cNvPr id="2236" name="Google Shape;2236;p19"/>
            <p:cNvSpPr/>
            <p:nvPr/>
          </p:nvSpPr>
          <p:spPr>
            <a:xfrm>
              <a:off x="5386955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7" name="Google Shape;2237;p19"/>
            <p:cNvSpPr/>
            <p:nvPr/>
          </p:nvSpPr>
          <p:spPr>
            <a:xfrm>
              <a:off x="549878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8" name="Google Shape;2238;p19"/>
            <p:cNvSpPr/>
            <p:nvPr/>
          </p:nvSpPr>
          <p:spPr>
            <a:xfrm>
              <a:off x="561089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9" name="Google Shape;2239;p19"/>
            <p:cNvSpPr/>
            <p:nvPr/>
          </p:nvSpPr>
          <p:spPr>
            <a:xfrm>
              <a:off x="5723007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0" name="Google Shape;2240;p19"/>
            <p:cNvSpPr/>
            <p:nvPr/>
          </p:nvSpPr>
          <p:spPr>
            <a:xfrm>
              <a:off x="583512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1" name="Google Shape;2241;p19"/>
            <p:cNvSpPr/>
            <p:nvPr/>
          </p:nvSpPr>
          <p:spPr>
            <a:xfrm>
              <a:off x="594723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2" name="Google Shape;2242;p19"/>
            <p:cNvSpPr/>
            <p:nvPr/>
          </p:nvSpPr>
          <p:spPr>
            <a:xfrm>
              <a:off x="5386955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3" name="Google Shape;2243;p19"/>
            <p:cNvSpPr/>
            <p:nvPr/>
          </p:nvSpPr>
          <p:spPr>
            <a:xfrm>
              <a:off x="549878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4" name="Google Shape;2244;p19"/>
            <p:cNvSpPr/>
            <p:nvPr/>
          </p:nvSpPr>
          <p:spPr>
            <a:xfrm>
              <a:off x="561089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5" name="Google Shape;2245;p19"/>
            <p:cNvSpPr/>
            <p:nvPr/>
          </p:nvSpPr>
          <p:spPr>
            <a:xfrm>
              <a:off x="5723007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6" name="Google Shape;2246;p19"/>
            <p:cNvSpPr/>
            <p:nvPr/>
          </p:nvSpPr>
          <p:spPr>
            <a:xfrm>
              <a:off x="583512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7" name="Google Shape;2247;p19"/>
            <p:cNvSpPr/>
            <p:nvPr/>
          </p:nvSpPr>
          <p:spPr>
            <a:xfrm>
              <a:off x="594723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8" name="Google Shape;2248;p19"/>
            <p:cNvSpPr/>
            <p:nvPr/>
          </p:nvSpPr>
          <p:spPr>
            <a:xfrm>
              <a:off x="5386955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9" name="Google Shape;2249;p19"/>
            <p:cNvSpPr/>
            <p:nvPr/>
          </p:nvSpPr>
          <p:spPr>
            <a:xfrm>
              <a:off x="549878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0" name="Google Shape;2250;p19"/>
            <p:cNvSpPr/>
            <p:nvPr/>
          </p:nvSpPr>
          <p:spPr>
            <a:xfrm>
              <a:off x="561089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1" name="Google Shape;2251;p19"/>
            <p:cNvSpPr/>
            <p:nvPr/>
          </p:nvSpPr>
          <p:spPr>
            <a:xfrm>
              <a:off x="5723007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2" name="Google Shape;2252;p19"/>
            <p:cNvSpPr/>
            <p:nvPr/>
          </p:nvSpPr>
          <p:spPr>
            <a:xfrm>
              <a:off x="583512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3" name="Google Shape;2253;p19"/>
            <p:cNvSpPr/>
            <p:nvPr/>
          </p:nvSpPr>
          <p:spPr>
            <a:xfrm>
              <a:off x="594723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4" name="Google Shape;2254;p19"/>
            <p:cNvSpPr/>
            <p:nvPr/>
          </p:nvSpPr>
          <p:spPr>
            <a:xfrm>
              <a:off x="5386955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5" name="Google Shape;2255;p19"/>
            <p:cNvSpPr/>
            <p:nvPr/>
          </p:nvSpPr>
          <p:spPr>
            <a:xfrm>
              <a:off x="549878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6" name="Google Shape;2256;p19"/>
            <p:cNvSpPr/>
            <p:nvPr/>
          </p:nvSpPr>
          <p:spPr>
            <a:xfrm>
              <a:off x="561089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7" name="Google Shape;2257;p19"/>
            <p:cNvSpPr/>
            <p:nvPr/>
          </p:nvSpPr>
          <p:spPr>
            <a:xfrm>
              <a:off x="5723007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8" name="Google Shape;2258;p19"/>
            <p:cNvSpPr/>
            <p:nvPr/>
          </p:nvSpPr>
          <p:spPr>
            <a:xfrm>
              <a:off x="583512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9" name="Google Shape;2259;p19"/>
            <p:cNvSpPr/>
            <p:nvPr/>
          </p:nvSpPr>
          <p:spPr>
            <a:xfrm>
              <a:off x="594723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0" name="Google Shape;2260;p19"/>
            <p:cNvSpPr/>
            <p:nvPr/>
          </p:nvSpPr>
          <p:spPr>
            <a:xfrm>
              <a:off x="5386955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1" name="Google Shape;2261;p19"/>
            <p:cNvSpPr/>
            <p:nvPr/>
          </p:nvSpPr>
          <p:spPr>
            <a:xfrm>
              <a:off x="549878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2" name="Google Shape;2262;p19"/>
            <p:cNvSpPr/>
            <p:nvPr/>
          </p:nvSpPr>
          <p:spPr>
            <a:xfrm>
              <a:off x="561089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3" name="Google Shape;2263;p19"/>
            <p:cNvSpPr/>
            <p:nvPr/>
          </p:nvSpPr>
          <p:spPr>
            <a:xfrm>
              <a:off x="5723007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4" name="Google Shape;2264;p19"/>
            <p:cNvSpPr/>
            <p:nvPr/>
          </p:nvSpPr>
          <p:spPr>
            <a:xfrm>
              <a:off x="583512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5" name="Google Shape;2265;p19"/>
            <p:cNvSpPr/>
            <p:nvPr/>
          </p:nvSpPr>
          <p:spPr>
            <a:xfrm>
              <a:off x="594723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6" name="Google Shape;2266;p19"/>
            <p:cNvSpPr/>
            <p:nvPr/>
          </p:nvSpPr>
          <p:spPr>
            <a:xfrm>
              <a:off x="5386955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7" name="Google Shape;2267;p19"/>
            <p:cNvSpPr/>
            <p:nvPr/>
          </p:nvSpPr>
          <p:spPr>
            <a:xfrm>
              <a:off x="549878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8" name="Google Shape;2268;p19"/>
            <p:cNvSpPr/>
            <p:nvPr/>
          </p:nvSpPr>
          <p:spPr>
            <a:xfrm>
              <a:off x="561089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9" name="Google Shape;2269;p19"/>
            <p:cNvSpPr/>
            <p:nvPr/>
          </p:nvSpPr>
          <p:spPr>
            <a:xfrm>
              <a:off x="5723007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0" name="Google Shape;2270;p19"/>
            <p:cNvSpPr/>
            <p:nvPr/>
          </p:nvSpPr>
          <p:spPr>
            <a:xfrm>
              <a:off x="583512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1" name="Google Shape;2271;p19"/>
            <p:cNvSpPr/>
            <p:nvPr/>
          </p:nvSpPr>
          <p:spPr>
            <a:xfrm>
              <a:off x="594723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272" name="Google Shape;2272;p19"/>
          <p:cNvGrpSpPr/>
          <p:nvPr/>
        </p:nvGrpSpPr>
        <p:grpSpPr>
          <a:xfrm rot="10800000">
            <a:off x="333762" y="3630813"/>
            <a:ext cx="214975" cy="453441"/>
            <a:chOff x="5962902" y="3181527"/>
            <a:chExt cx="161231" cy="340081"/>
          </a:xfrm>
        </p:grpSpPr>
        <p:sp>
          <p:nvSpPr>
            <p:cNvPr id="2273" name="Google Shape;2273;p19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4" name="Google Shape;2274;p19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5" name="Google Shape;2275;p19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6" name="Google Shape;2276;p19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7" name="Google Shape;2277;p19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278" name="Google Shape;2278;p19"/>
          <p:cNvGrpSpPr/>
          <p:nvPr/>
        </p:nvGrpSpPr>
        <p:grpSpPr>
          <a:xfrm rot="10800000">
            <a:off x="-193797" y="13035"/>
            <a:ext cx="2617337" cy="273515"/>
            <a:chOff x="7283157" y="5024390"/>
            <a:chExt cx="1963003" cy="205136"/>
          </a:xfrm>
        </p:grpSpPr>
        <p:sp>
          <p:nvSpPr>
            <p:cNvPr id="2279" name="Google Shape;2279;p19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0" name="Google Shape;2280;p19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1" name="Google Shape;2281;p19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2" name="Google Shape;2282;p19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3" name="Google Shape;2283;p19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5" name="Google Shape;2285;p19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6" name="Google Shape;2286;p19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7" name="Google Shape;2287;p19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8" name="Google Shape;2288;p19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9" name="Google Shape;2289;p19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0" name="Google Shape;2290;p19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1" name="Google Shape;2291;p19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2" name="Google Shape;2292;p19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293" name="Google Shape;2293;p19"/>
          <p:cNvGrpSpPr/>
          <p:nvPr/>
        </p:nvGrpSpPr>
        <p:grpSpPr>
          <a:xfrm rot="10800000">
            <a:off x="11640695" y="1436716"/>
            <a:ext cx="214975" cy="453441"/>
            <a:chOff x="5962902" y="3181527"/>
            <a:chExt cx="161231" cy="340081"/>
          </a:xfrm>
        </p:grpSpPr>
        <p:sp>
          <p:nvSpPr>
            <p:cNvPr id="2294" name="Google Shape;2294;p19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5" name="Google Shape;2295;p19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6" name="Google Shape;2296;p19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7" name="Google Shape;2297;p19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8" name="Google Shape;2298;p19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299" name="Google Shape;2299;p19"/>
          <p:cNvGrpSpPr/>
          <p:nvPr/>
        </p:nvGrpSpPr>
        <p:grpSpPr>
          <a:xfrm rot="10800000">
            <a:off x="7109103" y="-384935"/>
            <a:ext cx="5081600" cy="919253"/>
            <a:chOff x="10" y="4263787"/>
            <a:chExt cx="3811200" cy="689440"/>
          </a:xfrm>
        </p:grpSpPr>
        <p:sp>
          <p:nvSpPr>
            <p:cNvPr id="2300" name="Google Shape;2300;p19"/>
            <p:cNvSpPr/>
            <p:nvPr/>
          </p:nvSpPr>
          <p:spPr>
            <a:xfrm flipH="1">
              <a:off x="2074231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1" y="1"/>
                  </a:moveTo>
                  <a:lnTo>
                    <a:pt x="14560" y="15728"/>
                  </a:lnTo>
                  <a:lnTo>
                    <a:pt x="49602" y="15728"/>
                  </a:lnTo>
                  <a:lnTo>
                    <a:pt x="49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1" name="Google Shape;2301;p19"/>
            <p:cNvSpPr/>
            <p:nvPr/>
          </p:nvSpPr>
          <p:spPr>
            <a:xfrm flipH="1">
              <a:off x="1819178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0" y="1"/>
                  </a:moveTo>
                  <a:lnTo>
                    <a:pt x="14560" y="15728"/>
                  </a:lnTo>
                  <a:lnTo>
                    <a:pt x="49601" y="15728"/>
                  </a:lnTo>
                  <a:lnTo>
                    <a:pt x="49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2" name="Google Shape;2302;p19"/>
            <p:cNvSpPr/>
            <p:nvPr/>
          </p:nvSpPr>
          <p:spPr>
            <a:xfrm flipH="1">
              <a:off x="949607" y="4344152"/>
              <a:ext cx="2861603" cy="609075"/>
            </a:xfrm>
            <a:custGeom>
              <a:avLst/>
              <a:gdLst/>
              <a:ahLst/>
              <a:cxnLst/>
              <a:rect l="l" t="t" r="r" b="b"/>
              <a:pathLst>
                <a:path w="89488" h="19047" fill="none" extrusionOk="0">
                  <a:moveTo>
                    <a:pt x="0" y="1"/>
                  </a:moveTo>
                  <a:lnTo>
                    <a:pt x="17637" y="19047"/>
                  </a:lnTo>
                  <a:lnTo>
                    <a:pt x="89487" y="19047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3" name="Google Shape;2303;p19"/>
            <p:cNvSpPr/>
            <p:nvPr/>
          </p:nvSpPr>
          <p:spPr>
            <a:xfrm flipH="1">
              <a:off x="10" y="4263787"/>
              <a:ext cx="3337140" cy="567409"/>
            </a:xfrm>
            <a:custGeom>
              <a:avLst/>
              <a:gdLst/>
              <a:ahLst/>
              <a:cxnLst/>
              <a:rect l="l" t="t" r="r" b="b"/>
              <a:pathLst>
                <a:path w="104359" h="17744" extrusionOk="0">
                  <a:moveTo>
                    <a:pt x="1" y="0"/>
                  </a:moveTo>
                  <a:lnTo>
                    <a:pt x="16433" y="17744"/>
                  </a:lnTo>
                  <a:lnTo>
                    <a:pt x="104359" y="17744"/>
                  </a:lnTo>
                  <a:lnTo>
                    <a:pt x="104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306" name="Google Shape;2306;p20"/>
          <p:cNvGrpSpPr/>
          <p:nvPr/>
        </p:nvGrpSpPr>
        <p:grpSpPr>
          <a:xfrm rot="10800000" flipH="1">
            <a:off x="2176582" y="4827987"/>
            <a:ext cx="10198349" cy="2209560"/>
            <a:chOff x="1639608" y="-113627"/>
            <a:chExt cx="7648762" cy="1657170"/>
          </a:xfrm>
        </p:grpSpPr>
        <p:sp>
          <p:nvSpPr>
            <p:cNvPr id="2307" name="Google Shape;2307;p20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>
            <a:off x="6449965" y="-206674"/>
            <a:ext cx="6322851" cy="661124"/>
            <a:chOff x="-438322" y="-155006"/>
            <a:chExt cx="4742138" cy="495843"/>
          </a:xfrm>
        </p:grpSpPr>
        <p:grpSp>
          <p:nvGrpSpPr>
            <p:cNvPr id="2310" name="Google Shape;2310;p20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2311" name="Google Shape;2311;p20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12" name="Google Shape;2312;p20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13" name="Google Shape;2313;p20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14" name="Google Shape;2314;p20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15" name="Google Shape;2315;p20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16" name="Google Shape;2316;p20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17" name="Google Shape;2317;p20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18" name="Google Shape;2318;p20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19" name="Google Shape;2319;p20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20" name="Google Shape;2320;p20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21" name="Google Shape;2321;p20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22" name="Google Shape;2322;p20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23" name="Google Shape;2323;p20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24" name="Google Shape;2324;p20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2325" name="Google Shape;2325;p20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2326" name="Google Shape;2326;p20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27" name="Google Shape;2327;p20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28" name="Google Shape;2328;p20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29" name="Google Shape;2329;p20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30" name="Google Shape;2330;p20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31" name="Google Shape;2331;p20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32" name="Google Shape;2332;p20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33" name="Google Shape;2333;p20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34" name="Google Shape;2334;p20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35" name="Google Shape;2335;p20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36" name="Google Shape;2336;p20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37" name="Google Shape;2337;p20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38" name="Google Shape;2338;p20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39" name="Google Shape;2339;p20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2340" name="Google Shape;2340;p20"/>
          <p:cNvGrpSpPr/>
          <p:nvPr/>
        </p:nvGrpSpPr>
        <p:grpSpPr>
          <a:xfrm>
            <a:off x="11606337" y="1356980"/>
            <a:ext cx="214975" cy="453441"/>
            <a:chOff x="5962902" y="3181527"/>
            <a:chExt cx="161231" cy="340081"/>
          </a:xfrm>
        </p:grpSpPr>
        <p:sp>
          <p:nvSpPr>
            <p:cNvPr id="2341" name="Google Shape;2341;p20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2" name="Google Shape;2342;p20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3" name="Google Shape;2343;p20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4" name="Google Shape;2344;p20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5" name="Google Shape;2345;p20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346" name="Google Shape;2346;p20"/>
          <p:cNvGrpSpPr/>
          <p:nvPr/>
        </p:nvGrpSpPr>
        <p:grpSpPr>
          <a:xfrm rot="10800000">
            <a:off x="-482583" y="6590672"/>
            <a:ext cx="6322851" cy="659213"/>
            <a:chOff x="3" y="-283314"/>
            <a:chExt cx="4742138" cy="494410"/>
          </a:xfrm>
        </p:grpSpPr>
        <p:grpSp>
          <p:nvGrpSpPr>
            <p:cNvPr id="2347" name="Google Shape;2347;p20"/>
            <p:cNvGrpSpPr/>
            <p:nvPr/>
          </p:nvGrpSpPr>
          <p:grpSpPr>
            <a:xfrm rot="10800000">
              <a:off x="3" y="-283314"/>
              <a:ext cx="4742138" cy="494404"/>
              <a:chOff x="-398247" y="1215021"/>
              <a:chExt cx="4742138" cy="494404"/>
            </a:xfrm>
          </p:grpSpPr>
          <p:sp>
            <p:nvSpPr>
              <p:cNvPr id="2348" name="Google Shape;2348;p20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49" name="Google Shape;2349;p20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50" name="Google Shape;2350;p20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51" name="Google Shape;2351;p20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52" name="Google Shape;2352;p20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53" name="Google Shape;2353;p20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54" name="Google Shape;2354;p20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55" name="Google Shape;2355;p20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56" name="Google Shape;2356;p20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57" name="Google Shape;2357;p20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58" name="Google Shape;2358;p20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59" name="Google Shape;2359;p20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60" name="Google Shape;2360;p20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61" name="Google Shape;2361;p20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2362" name="Google Shape;2362;p20"/>
            <p:cNvGrpSpPr/>
            <p:nvPr/>
          </p:nvGrpSpPr>
          <p:grpSpPr>
            <a:xfrm rot="10800000">
              <a:off x="2414169" y="5960"/>
              <a:ext cx="1963003" cy="205136"/>
              <a:chOff x="7283157" y="5024390"/>
              <a:chExt cx="1963003" cy="205136"/>
            </a:xfrm>
          </p:grpSpPr>
          <p:sp>
            <p:nvSpPr>
              <p:cNvPr id="2363" name="Google Shape;2363;p20"/>
              <p:cNvSpPr/>
              <p:nvPr/>
            </p:nvSpPr>
            <p:spPr>
              <a:xfrm>
                <a:off x="7283157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64" name="Google Shape;2364;p20"/>
              <p:cNvSpPr/>
              <p:nvPr/>
            </p:nvSpPr>
            <p:spPr>
              <a:xfrm>
                <a:off x="7417526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65" name="Google Shape;2365;p20"/>
              <p:cNvSpPr/>
              <p:nvPr/>
            </p:nvSpPr>
            <p:spPr>
              <a:xfrm>
                <a:off x="7551864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0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66" name="Google Shape;2366;p20"/>
              <p:cNvSpPr/>
              <p:nvPr/>
            </p:nvSpPr>
            <p:spPr>
              <a:xfrm>
                <a:off x="7686233" y="5024390"/>
                <a:ext cx="216552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0" y="6415"/>
                    </a:lnTo>
                    <a:lnTo>
                      <a:pt x="677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67" name="Google Shape;2367;p20"/>
              <p:cNvSpPr/>
              <p:nvPr/>
            </p:nvSpPr>
            <p:spPr>
              <a:xfrm>
                <a:off x="7820315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72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68" name="Google Shape;2368;p20"/>
              <p:cNvSpPr/>
              <p:nvPr/>
            </p:nvSpPr>
            <p:spPr>
              <a:xfrm>
                <a:off x="7954684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69" name="Google Shape;2369;p20"/>
              <p:cNvSpPr/>
              <p:nvPr/>
            </p:nvSpPr>
            <p:spPr>
              <a:xfrm>
                <a:off x="8089054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70" name="Google Shape;2370;p20"/>
              <p:cNvSpPr/>
              <p:nvPr/>
            </p:nvSpPr>
            <p:spPr>
              <a:xfrm>
                <a:off x="8223423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71" name="Google Shape;2371;p20"/>
              <p:cNvSpPr/>
              <p:nvPr/>
            </p:nvSpPr>
            <p:spPr>
              <a:xfrm>
                <a:off x="8357761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0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72" name="Google Shape;2372;p20"/>
              <p:cNvSpPr/>
              <p:nvPr/>
            </p:nvSpPr>
            <p:spPr>
              <a:xfrm>
                <a:off x="8491842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72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73" name="Google Shape;2373;p20"/>
              <p:cNvSpPr/>
              <p:nvPr/>
            </p:nvSpPr>
            <p:spPr>
              <a:xfrm>
                <a:off x="8626212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74" name="Google Shape;2374;p20"/>
              <p:cNvSpPr/>
              <p:nvPr/>
            </p:nvSpPr>
            <p:spPr>
              <a:xfrm>
                <a:off x="8760581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75" name="Google Shape;2375;p20"/>
              <p:cNvSpPr/>
              <p:nvPr/>
            </p:nvSpPr>
            <p:spPr>
              <a:xfrm>
                <a:off x="8894951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376" name="Google Shape;2376;p20"/>
              <p:cNvSpPr/>
              <p:nvPr/>
            </p:nvSpPr>
            <p:spPr>
              <a:xfrm>
                <a:off x="9029320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2377" name="Google Shape;2377;p20"/>
          <p:cNvGrpSpPr/>
          <p:nvPr/>
        </p:nvGrpSpPr>
        <p:grpSpPr>
          <a:xfrm>
            <a:off x="-212029" y="2195511"/>
            <a:ext cx="797689" cy="798031"/>
            <a:chOff x="1850403" y="2555088"/>
            <a:chExt cx="598267" cy="598523"/>
          </a:xfrm>
        </p:grpSpPr>
        <p:sp>
          <p:nvSpPr>
            <p:cNvPr id="2378" name="Google Shape;2378;p20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79" name="Google Shape;2379;p20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0" name="Google Shape;2380;p20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1" name="Google Shape;2381;p20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2" name="Google Shape;2382;p20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3" name="Google Shape;2383;p20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4" name="Google Shape;2384;p20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5" name="Google Shape;2385;p20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6" name="Google Shape;2386;p20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7" name="Google Shape;2387;p20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8" name="Google Shape;2388;p20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9" name="Google Shape;2389;p20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0" name="Google Shape;2390;p20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1" name="Google Shape;2391;p20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2" name="Google Shape;2392;p20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3" name="Google Shape;2393;p20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4" name="Google Shape;2394;p20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5" name="Google Shape;2395;p20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6" name="Google Shape;2396;p20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7" name="Google Shape;2397;p20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8" name="Google Shape;2398;p20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9" name="Google Shape;2399;p20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0" name="Google Shape;2400;p20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1" name="Google Shape;2401;p20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2" name="Google Shape;2402;p20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3" name="Google Shape;2403;p20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4" name="Google Shape;2404;p20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5" name="Google Shape;2405;p20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6" name="Google Shape;2406;p20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7" name="Google Shape;2407;p20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8" name="Google Shape;2408;p20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9" name="Google Shape;2409;p20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10" name="Google Shape;2410;p20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11" name="Google Shape;2411;p20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12" name="Google Shape;2412;p20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13" name="Google Shape;2413;p20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2435467" y="3395700"/>
            <a:ext cx="7321200" cy="88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3"/>
          <p:cNvSpPr txBox="1">
            <a:spLocks noGrp="1"/>
          </p:cNvSpPr>
          <p:nvPr>
            <p:ph type="title" idx="2" hasCustomPrompt="1"/>
          </p:nvPr>
        </p:nvSpPr>
        <p:spPr>
          <a:xfrm>
            <a:off x="5536333" y="2342949"/>
            <a:ext cx="11196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9" name="Google Shape;169;p3"/>
          <p:cNvSpPr txBox="1">
            <a:spLocks noGrp="1"/>
          </p:cNvSpPr>
          <p:nvPr>
            <p:ph type="subTitle" idx="1"/>
          </p:nvPr>
        </p:nvSpPr>
        <p:spPr>
          <a:xfrm>
            <a:off x="2435467" y="4284500"/>
            <a:ext cx="7321600" cy="5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3"/>
          <p:cNvGrpSpPr/>
          <p:nvPr/>
        </p:nvGrpSpPr>
        <p:grpSpPr>
          <a:xfrm>
            <a:off x="-584430" y="-206674"/>
            <a:ext cx="6322851" cy="661124"/>
            <a:chOff x="-438322" y="-155006"/>
            <a:chExt cx="4742138" cy="495843"/>
          </a:xfrm>
        </p:grpSpPr>
        <p:grpSp>
          <p:nvGrpSpPr>
            <p:cNvPr id="171" name="Google Shape;171;p3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172" name="Google Shape;172;p3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186" name="Google Shape;186;p3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187" name="Google Shape;187;p3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201" name="Google Shape;201;p3"/>
          <p:cNvGrpSpPr/>
          <p:nvPr/>
        </p:nvGrpSpPr>
        <p:grpSpPr>
          <a:xfrm>
            <a:off x="2186144" y="-151503"/>
            <a:ext cx="10198349" cy="2209560"/>
            <a:chOff x="1639608" y="-113627"/>
            <a:chExt cx="7648762" cy="1657170"/>
          </a:xfrm>
        </p:grpSpPr>
        <p:sp>
          <p:nvSpPr>
            <p:cNvPr id="202" name="Google Shape;202;p3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04" name="Google Shape;204;p3"/>
          <p:cNvGrpSpPr/>
          <p:nvPr/>
        </p:nvGrpSpPr>
        <p:grpSpPr>
          <a:xfrm>
            <a:off x="-207629" y="2195511"/>
            <a:ext cx="797689" cy="798031"/>
            <a:chOff x="1850403" y="2555088"/>
            <a:chExt cx="598267" cy="598523"/>
          </a:xfrm>
        </p:grpSpPr>
        <p:sp>
          <p:nvSpPr>
            <p:cNvPr id="205" name="Google Shape;205;p3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41" name="Google Shape;241;p3"/>
          <p:cNvGrpSpPr/>
          <p:nvPr/>
        </p:nvGrpSpPr>
        <p:grpSpPr>
          <a:xfrm>
            <a:off x="10454104" y="516802"/>
            <a:ext cx="1243456" cy="1271212"/>
            <a:chOff x="6692628" y="3166401"/>
            <a:chExt cx="932592" cy="953409"/>
          </a:xfrm>
        </p:grpSpPr>
        <p:sp>
          <p:nvSpPr>
            <p:cNvPr id="242" name="Google Shape;242;p3"/>
            <p:cNvSpPr/>
            <p:nvPr/>
          </p:nvSpPr>
          <p:spPr>
            <a:xfrm>
              <a:off x="6693780" y="3166401"/>
              <a:ext cx="509529" cy="509242"/>
            </a:xfrm>
            <a:custGeom>
              <a:avLst/>
              <a:gdLst/>
              <a:ahLst/>
              <a:cxnLst/>
              <a:rect l="l" t="t" r="r" b="b"/>
              <a:pathLst>
                <a:path w="15934" h="15925" extrusionOk="0">
                  <a:moveTo>
                    <a:pt x="7967" y="1"/>
                  </a:moveTo>
                  <a:cubicBezTo>
                    <a:pt x="3569" y="1"/>
                    <a:pt x="0" y="3569"/>
                    <a:pt x="0" y="7958"/>
                  </a:cubicBezTo>
                  <a:cubicBezTo>
                    <a:pt x="0" y="12357"/>
                    <a:pt x="3569" y="15925"/>
                    <a:pt x="7967" y="15925"/>
                  </a:cubicBezTo>
                  <a:cubicBezTo>
                    <a:pt x="12365" y="15925"/>
                    <a:pt x="15933" y="12357"/>
                    <a:pt x="15933" y="7958"/>
                  </a:cubicBezTo>
                  <a:cubicBezTo>
                    <a:pt x="15933" y="3569"/>
                    <a:pt x="12365" y="1"/>
                    <a:pt x="7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7234359" y="3893570"/>
              <a:ext cx="226273" cy="226241"/>
            </a:xfrm>
            <a:custGeom>
              <a:avLst/>
              <a:gdLst/>
              <a:ahLst/>
              <a:cxnLst/>
              <a:rect l="l" t="t" r="r" b="b"/>
              <a:pathLst>
                <a:path w="7076" h="7075" extrusionOk="0">
                  <a:moveTo>
                    <a:pt x="3534" y="1"/>
                  </a:moveTo>
                  <a:cubicBezTo>
                    <a:pt x="1580" y="1"/>
                    <a:pt x="1" y="1580"/>
                    <a:pt x="1" y="3533"/>
                  </a:cubicBezTo>
                  <a:cubicBezTo>
                    <a:pt x="1" y="5487"/>
                    <a:pt x="1580" y="7075"/>
                    <a:pt x="3534" y="7075"/>
                  </a:cubicBezTo>
                  <a:cubicBezTo>
                    <a:pt x="5487" y="7075"/>
                    <a:pt x="7075" y="5487"/>
                    <a:pt x="7075" y="3533"/>
                  </a:cubicBezTo>
                  <a:cubicBezTo>
                    <a:pt x="7075" y="1580"/>
                    <a:pt x="5487" y="1"/>
                    <a:pt x="3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7503674" y="3614854"/>
              <a:ext cx="121546" cy="121578"/>
            </a:xfrm>
            <a:custGeom>
              <a:avLst/>
              <a:gdLst/>
              <a:ahLst/>
              <a:cxnLst/>
              <a:rect l="l" t="t" r="r" b="b"/>
              <a:pathLst>
                <a:path w="3801" h="3802" extrusionOk="0">
                  <a:moveTo>
                    <a:pt x="1901" y="1"/>
                  </a:moveTo>
                  <a:cubicBezTo>
                    <a:pt x="848" y="1"/>
                    <a:pt x="0" y="848"/>
                    <a:pt x="0" y="1901"/>
                  </a:cubicBezTo>
                  <a:cubicBezTo>
                    <a:pt x="0" y="2954"/>
                    <a:pt x="848" y="3801"/>
                    <a:pt x="1901" y="3801"/>
                  </a:cubicBezTo>
                  <a:cubicBezTo>
                    <a:pt x="2953" y="3801"/>
                    <a:pt x="3801" y="2954"/>
                    <a:pt x="3801" y="1901"/>
                  </a:cubicBezTo>
                  <a:cubicBezTo>
                    <a:pt x="3801" y="848"/>
                    <a:pt x="295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692628" y="3224313"/>
              <a:ext cx="871835" cy="872122"/>
            </a:xfrm>
            <a:custGeom>
              <a:avLst/>
              <a:gdLst/>
              <a:ahLst/>
              <a:cxnLst/>
              <a:rect l="l" t="t" r="r" b="b"/>
              <a:pathLst>
                <a:path w="27264" h="27273" extrusionOk="0">
                  <a:moveTo>
                    <a:pt x="13632" y="1"/>
                  </a:moveTo>
                  <a:cubicBezTo>
                    <a:pt x="6103" y="1"/>
                    <a:pt x="1" y="6103"/>
                    <a:pt x="1" y="13632"/>
                  </a:cubicBezTo>
                  <a:cubicBezTo>
                    <a:pt x="1" y="21161"/>
                    <a:pt x="6103" y="27272"/>
                    <a:pt x="13632" y="27272"/>
                  </a:cubicBezTo>
                  <a:cubicBezTo>
                    <a:pt x="21162" y="27272"/>
                    <a:pt x="27264" y="21161"/>
                    <a:pt x="27264" y="13632"/>
                  </a:cubicBezTo>
                  <a:cubicBezTo>
                    <a:pt x="27264" y="6103"/>
                    <a:pt x="21162" y="1"/>
                    <a:pt x="13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46" name="Google Shape;246;p3"/>
          <p:cNvGrpSpPr/>
          <p:nvPr/>
        </p:nvGrpSpPr>
        <p:grpSpPr>
          <a:xfrm>
            <a:off x="6061637" y="6584495"/>
            <a:ext cx="6322851" cy="659205"/>
            <a:chOff x="-398247" y="1215021"/>
            <a:chExt cx="4742138" cy="494404"/>
          </a:xfrm>
        </p:grpSpPr>
        <p:sp>
          <p:nvSpPr>
            <p:cNvPr id="247" name="Google Shape;247;p3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61" name="Google Shape;261;p3"/>
          <p:cNvGrpSpPr/>
          <p:nvPr/>
        </p:nvGrpSpPr>
        <p:grpSpPr>
          <a:xfrm>
            <a:off x="11753554" y="5538666"/>
            <a:ext cx="798031" cy="798031"/>
            <a:chOff x="5386955" y="3734674"/>
            <a:chExt cx="598523" cy="598523"/>
          </a:xfrm>
        </p:grpSpPr>
        <p:sp>
          <p:nvSpPr>
            <p:cNvPr id="262" name="Google Shape;262;p3"/>
            <p:cNvSpPr/>
            <p:nvPr/>
          </p:nvSpPr>
          <p:spPr>
            <a:xfrm>
              <a:off x="5386955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49878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561089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5723007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583512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594723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5386955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549878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561089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5723007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583512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94723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386955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49878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61089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723007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83512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94723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386955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49878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561089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723007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583512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94723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386955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549878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561089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5723007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583512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594723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5386955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49878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561089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723007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583512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594723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98" name="Google Shape;298;p3"/>
          <p:cNvGrpSpPr/>
          <p:nvPr/>
        </p:nvGrpSpPr>
        <p:grpSpPr>
          <a:xfrm>
            <a:off x="11641981" y="2786784"/>
            <a:ext cx="214975" cy="453441"/>
            <a:chOff x="5962902" y="3181527"/>
            <a:chExt cx="161231" cy="340081"/>
          </a:xfrm>
        </p:grpSpPr>
        <p:sp>
          <p:nvSpPr>
            <p:cNvPr id="299" name="Google Shape;299;p3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04" name="Google Shape;304;p3"/>
          <p:cNvGrpSpPr/>
          <p:nvPr/>
        </p:nvGrpSpPr>
        <p:grpSpPr>
          <a:xfrm>
            <a:off x="9767177" y="6584487"/>
            <a:ext cx="2617337" cy="273515"/>
            <a:chOff x="7283157" y="5024390"/>
            <a:chExt cx="1963003" cy="205136"/>
          </a:xfrm>
        </p:grpSpPr>
        <p:sp>
          <p:nvSpPr>
            <p:cNvPr id="305" name="Google Shape;305;p3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19" name="Google Shape;319;p3"/>
          <p:cNvGrpSpPr/>
          <p:nvPr/>
        </p:nvGrpSpPr>
        <p:grpSpPr>
          <a:xfrm>
            <a:off x="335047" y="4980880"/>
            <a:ext cx="214975" cy="453441"/>
            <a:chOff x="5962902" y="3181527"/>
            <a:chExt cx="161231" cy="340081"/>
          </a:xfrm>
        </p:grpSpPr>
        <p:sp>
          <p:nvSpPr>
            <p:cNvPr id="320" name="Google Shape;320;p3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25" name="Google Shape;325;p3"/>
          <p:cNvGrpSpPr/>
          <p:nvPr/>
        </p:nvGrpSpPr>
        <p:grpSpPr>
          <a:xfrm>
            <a:off x="13" y="6144683"/>
            <a:ext cx="5081600" cy="919253"/>
            <a:chOff x="10" y="4263787"/>
            <a:chExt cx="3811200" cy="689440"/>
          </a:xfrm>
        </p:grpSpPr>
        <p:sp>
          <p:nvSpPr>
            <p:cNvPr id="326" name="Google Shape;326;p3"/>
            <p:cNvSpPr/>
            <p:nvPr/>
          </p:nvSpPr>
          <p:spPr>
            <a:xfrm flipH="1">
              <a:off x="2074231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1" y="1"/>
                  </a:moveTo>
                  <a:lnTo>
                    <a:pt x="14560" y="15728"/>
                  </a:lnTo>
                  <a:lnTo>
                    <a:pt x="49602" y="15728"/>
                  </a:lnTo>
                  <a:lnTo>
                    <a:pt x="49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7" name="Google Shape;327;p3"/>
            <p:cNvSpPr/>
            <p:nvPr/>
          </p:nvSpPr>
          <p:spPr>
            <a:xfrm flipH="1">
              <a:off x="1819178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0" y="1"/>
                  </a:moveTo>
                  <a:lnTo>
                    <a:pt x="14560" y="15728"/>
                  </a:lnTo>
                  <a:lnTo>
                    <a:pt x="49601" y="15728"/>
                  </a:lnTo>
                  <a:lnTo>
                    <a:pt x="49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8" name="Google Shape;328;p3"/>
            <p:cNvSpPr/>
            <p:nvPr/>
          </p:nvSpPr>
          <p:spPr>
            <a:xfrm flipH="1">
              <a:off x="949607" y="4344152"/>
              <a:ext cx="2861603" cy="609075"/>
            </a:xfrm>
            <a:custGeom>
              <a:avLst/>
              <a:gdLst/>
              <a:ahLst/>
              <a:cxnLst/>
              <a:rect l="l" t="t" r="r" b="b"/>
              <a:pathLst>
                <a:path w="89488" h="19047" fill="none" extrusionOk="0">
                  <a:moveTo>
                    <a:pt x="0" y="1"/>
                  </a:moveTo>
                  <a:lnTo>
                    <a:pt x="17637" y="19047"/>
                  </a:lnTo>
                  <a:lnTo>
                    <a:pt x="89487" y="19047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" name="Google Shape;329;p3"/>
            <p:cNvSpPr/>
            <p:nvPr/>
          </p:nvSpPr>
          <p:spPr>
            <a:xfrm flipH="1">
              <a:off x="10" y="4263787"/>
              <a:ext cx="3337140" cy="567409"/>
            </a:xfrm>
            <a:custGeom>
              <a:avLst/>
              <a:gdLst/>
              <a:ahLst/>
              <a:cxnLst/>
              <a:rect l="l" t="t" r="r" b="b"/>
              <a:pathLst>
                <a:path w="104359" h="17744" extrusionOk="0">
                  <a:moveTo>
                    <a:pt x="1" y="0"/>
                  </a:moveTo>
                  <a:lnTo>
                    <a:pt x="16433" y="17744"/>
                  </a:lnTo>
                  <a:lnTo>
                    <a:pt x="104359" y="17744"/>
                  </a:lnTo>
                  <a:lnTo>
                    <a:pt x="104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_1_1_1"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416" name="Google Shape;2416;p21"/>
          <p:cNvGrpSpPr/>
          <p:nvPr/>
        </p:nvGrpSpPr>
        <p:grpSpPr>
          <a:xfrm rot="10800000">
            <a:off x="6452295" y="6416586"/>
            <a:ext cx="6322851" cy="661124"/>
            <a:chOff x="-438322" y="-155006"/>
            <a:chExt cx="4742138" cy="495843"/>
          </a:xfrm>
        </p:grpSpPr>
        <p:grpSp>
          <p:nvGrpSpPr>
            <p:cNvPr id="2417" name="Google Shape;2417;p21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2418" name="Google Shape;2418;p21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19" name="Google Shape;2419;p21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20" name="Google Shape;2420;p21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21" name="Google Shape;2421;p21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22" name="Google Shape;2422;p21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23" name="Google Shape;2423;p21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24" name="Google Shape;2424;p21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25" name="Google Shape;2425;p21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26" name="Google Shape;2426;p21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27" name="Google Shape;2427;p21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28" name="Google Shape;2428;p21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29" name="Google Shape;2429;p21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30" name="Google Shape;2430;p21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31" name="Google Shape;2431;p21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2432" name="Google Shape;2432;p21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2433" name="Google Shape;2433;p21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34" name="Google Shape;2434;p21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35" name="Google Shape;2435;p21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36" name="Google Shape;2436;p21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37" name="Google Shape;2437;p21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38" name="Google Shape;2438;p21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39" name="Google Shape;2439;p21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40" name="Google Shape;2440;p21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41" name="Google Shape;2441;p21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42" name="Google Shape;2442;p21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43" name="Google Shape;2443;p21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44" name="Google Shape;2444;p21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45" name="Google Shape;2445;p21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446" name="Google Shape;2446;p21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2447" name="Google Shape;2447;p21"/>
          <p:cNvGrpSpPr/>
          <p:nvPr/>
        </p:nvGrpSpPr>
        <p:grpSpPr>
          <a:xfrm rot="10800000">
            <a:off x="-193777" y="4812977"/>
            <a:ext cx="10198349" cy="2209560"/>
            <a:chOff x="1639608" y="-113627"/>
            <a:chExt cx="7648762" cy="1657170"/>
          </a:xfrm>
        </p:grpSpPr>
        <p:sp>
          <p:nvSpPr>
            <p:cNvPr id="2448" name="Google Shape;2448;p21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49" name="Google Shape;2449;p21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450" name="Google Shape;2450;p21"/>
          <p:cNvGrpSpPr/>
          <p:nvPr/>
        </p:nvGrpSpPr>
        <p:grpSpPr>
          <a:xfrm rot="10800000">
            <a:off x="11600656" y="3877495"/>
            <a:ext cx="797689" cy="798031"/>
            <a:chOff x="1850403" y="2555088"/>
            <a:chExt cx="598267" cy="598523"/>
          </a:xfrm>
        </p:grpSpPr>
        <p:sp>
          <p:nvSpPr>
            <p:cNvPr id="2451" name="Google Shape;2451;p21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2" name="Google Shape;2452;p21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3" name="Google Shape;2453;p21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4" name="Google Shape;2454;p21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5" name="Google Shape;2455;p21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6" name="Google Shape;2456;p21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7" name="Google Shape;2457;p21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8" name="Google Shape;2458;p21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59" name="Google Shape;2459;p21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0" name="Google Shape;2460;p21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1" name="Google Shape;2461;p21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2" name="Google Shape;2462;p21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3" name="Google Shape;2463;p21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4" name="Google Shape;2464;p21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5" name="Google Shape;2465;p21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6" name="Google Shape;2466;p21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7" name="Google Shape;2467;p21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8" name="Google Shape;2468;p21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69" name="Google Shape;2469;p21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0" name="Google Shape;2470;p21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1" name="Google Shape;2471;p21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2" name="Google Shape;2472;p21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3" name="Google Shape;2473;p21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4" name="Google Shape;2474;p21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5" name="Google Shape;2475;p21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6" name="Google Shape;2476;p21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7" name="Google Shape;2477;p21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8" name="Google Shape;2478;p21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79" name="Google Shape;2479;p21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0" name="Google Shape;2480;p21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1" name="Google Shape;2481;p21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2" name="Google Shape;2482;p21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3" name="Google Shape;2483;p21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4" name="Google Shape;2484;p21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5" name="Google Shape;2485;p21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6" name="Google Shape;2486;p21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487" name="Google Shape;2487;p21"/>
          <p:cNvGrpSpPr/>
          <p:nvPr/>
        </p:nvGrpSpPr>
        <p:grpSpPr>
          <a:xfrm rot="10800000">
            <a:off x="-193772" y="-372665"/>
            <a:ext cx="6322851" cy="659205"/>
            <a:chOff x="-398247" y="1215021"/>
            <a:chExt cx="4742138" cy="494404"/>
          </a:xfrm>
        </p:grpSpPr>
        <p:sp>
          <p:nvSpPr>
            <p:cNvPr id="2488" name="Google Shape;2488;p21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89" name="Google Shape;2489;p21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0" name="Google Shape;2490;p21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1" name="Google Shape;2491;p21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2" name="Google Shape;2492;p21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3" name="Google Shape;2493;p21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4" name="Google Shape;2494;p21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5" name="Google Shape;2495;p21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6" name="Google Shape;2496;p21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7" name="Google Shape;2497;p21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8" name="Google Shape;2498;p21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99" name="Google Shape;2499;p21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0" name="Google Shape;2500;p21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1" name="Google Shape;2501;p21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502" name="Google Shape;2502;p21"/>
          <p:cNvGrpSpPr/>
          <p:nvPr/>
        </p:nvGrpSpPr>
        <p:grpSpPr>
          <a:xfrm rot="10800000">
            <a:off x="-360868" y="534341"/>
            <a:ext cx="798031" cy="798031"/>
            <a:chOff x="5386955" y="3734674"/>
            <a:chExt cx="598523" cy="598523"/>
          </a:xfrm>
        </p:grpSpPr>
        <p:sp>
          <p:nvSpPr>
            <p:cNvPr id="2503" name="Google Shape;2503;p21"/>
            <p:cNvSpPr/>
            <p:nvPr/>
          </p:nvSpPr>
          <p:spPr>
            <a:xfrm>
              <a:off x="5386955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4" name="Google Shape;2504;p21"/>
            <p:cNvSpPr/>
            <p:nvPr/>
          </p:nvSpPr>
          <p:spPr>
            <a:xfrm>
              <a:off x="549878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5" name="Google Shape;2505;p21"/>
            <p:cNvSpPr/>
            <p:nvPr/>
          </p:nvSpPr>
          <p:spPr>
            <a:xfrm>
              <a:off x="561089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6" name="Google Shape;2506;p21"/>
            <p:cNvSpPr/>
            <p:nvPr/>
          </p:nvSpPr>
          <p:spPr>
            <a:xfrm>
              <a:off x="5723007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7" name="Google Shape;2507;p21"/>
            <p:cNvSpPr/>
            <p:nvPr/>
          </p:nvSpPr>
          <p:spPr>
            <a:xfrm>
              <a:off x="583512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8" name="Google Shape;2508;p21"/>
            <p:cNvSpPr/>
            <p:nvPr/>
          </p:nvSpPr>
          <p:spPr>
            <a:xfrm>
              <a:off x="594723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09" name="Google Shape;2509;p21"/>
            <p:cNvSpPr/>
            <p:nvPr/>
          </p:nvSpPr>
          <p:spPr>
            <a:xfrm>
              <a:off x="5386955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0" name="Google Shape;2510;p21"/>
            <p:cNvSpPr/>
            <p:nvPr/>
          </p:nvSpPr>
          <p:spPr>
            <a:xfrm>
              <a:off x="549878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1" name="Google Shape;2511;p21"/>
            <p:cNvSpPr/>
            <p:nvPr/>
          </p:nvSpPr>
          <p:spPr>
            <a:xfrm>
              <a:off x="561089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2" name="Google Shape;2512;p21"/>
            <p:cNvSpPr/>
            <p:nvPr/>
          </p:nvSpPr>
          <p:spPr>
            <a:xfrm>
              <a:off x="5723007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3" name="Google Shape;2513;p21"/>
            <p:cNvSpPr/>
            <p:nvPr/>
          </p:nvSpPr>
          <p:spPr>
            <a:xfrm>
              <a:off x="583512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4" name="Google Shape;2514;p21"/>
            <p:cNvSpPr/>
            <p:nvPr/>
          </p:nvSpPr>
          <p:spPr>
            <a:xfrm>
              <a:off x="594723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5" name="Google Shape;2515;p21"/>
            <p:cNvSpPr/>
            <p:nvPr/>
          </p:nvSpPr>
          <p:spPr>
            <a:xfrm>
              <a:off x="5386955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6" name="Google Shape;2516;p21"/>
            <p:cNvSpPr/>
            <p:nvPr/>
          </p:nvSpPr>
          <p:spPr>
            <a:xfrm>
              <a:off x="549878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7" name="Google Shape;2517;p21"/>
            <p:cNvSpPr/>
            <p:nvPr/>
          </p:nvSpPr>
          <p:spPr>
            <a:xfrm>
              <a:off x="561089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8" name="Google Shape;2518;p21"/>
            <p:cNvSpPr/>
            <p:nvPr/>
          </p:nvSpPr>
          <p:spPr>
            <a:xfrm>
              <a:off x="5723007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19" name="Google Shape;2519;p21"/>
            <p:cNvSpPr/>
            <p:nvPr/>
          </p:nvSpPr>
          <p:spPr>
            <a:xfrm>
              <a:off x="583512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0" name="Google Shape;2520;p21"/>
            <p:cNvSpPr/>
            <p:nvPr/>
          </p:nvSpPr>
          <p:spPr>
            <a:xfrm>
              <a:off x="594723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1" name="Google Shape;2521;p21"/>
            <p:cNvSpPr/>
            <p:nvPr/>
          </p:nvSpPr>
          <p:spPr>
            <a:xfrm>
              <a:off x="5386955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2" name="Google Shape;2522;p21"/>
            <p:cNvSpPr/>
            <p:nvPr/>
          </p:nvSpPr>
          <p:spPr>
            <a:xfrm>
              <a:off x="549878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3" name="Google Shape;2523;p21"/>
            <p:cNvSpPr/>
            <p:nvPr/>
          </p:nvSpPr>
          <p:spPr>
            <a:xfrm>
              <a:off x="561089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4" name="Google Shape;2524;p21"/>
            <p:cNvSpPr/>
            <p:nvPr/>
          </p:nvSpPr>
          <p:spPr>
            <a:xfrm>
              <a:off x="5723007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5" name="Google Shape;2525;p21"/>
            <p:cNvSpPr/>
            <p:nvPr/>
          </p:nvSpPr>
          <p:spPr>
            <a:xfrm>
              <a:off x="583512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6" name="Google Shape;2526;p21"/>
            <p:cNvSpPr/>
            <p:nvPr/>
          </p:nvSpPr>
          <p:spPr>
            <a:xfrm>
              <a:off x="594723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7" name="Google Shape;2527;p21"/>
            <p:cNvSpPr/>
            <p:nvPr/>
          </p:nvSpPr>
          <p:spPr>
            <a:xfrm>
              <a:off x="5386955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8" name="Google Shape;2528;p21"/>
            <p:cNvSpPr/>
            <p:nvPr/>
          </p:nvSpPr>
          <p:spPr>
            <a:xfrm>
              <a:off x="549878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29" name="Google Shape;2529;p21"/>
            <p:cNvSpPr/>
            <p:nvPr/>
          </p:nvSpPr>
          <p:spPr>
            <a:xfrm>
              <a:off x="561089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0" name="Google Shape;2530;p21"/>
            <p:cNvSpPr/>
            <p:nvPr/>
          </p:nvSpPr>
          <p:spPr>
            <a:xfrm>
              <a:off x="5723007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1" name="Google Shape;2531;p21"/>
            <p:cNvSpPr/>
            <p:nvPr/>
          </p:nvSpPr>
          <p:spPr>
            <a:xfrm>
              <a:off x="583512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2" name="Google Shape;2532;p21"/>
            <p:cNvSpPr/>
            <p:nvPr/>
          </p:nvSpPr>
          <p:spPr>
            <a:xfrm>
              <a:off x="594723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3" name="Google Shape;2533;p21"/>
            <p:cNvSpPr/>
            <p:nvPr/>
          </p:nvSpPr>
          <p:spPr>
            <a:xfrm>
              <a:off x="5386955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4" name="Google Shape;2534;p21"/>
            <p:cNvSpPr/>
            <p:nvPr/>
          </p:nvSpPr>
          <p:spPr>
            <a:xfrm>
              <a:off x="549878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5" name="Google Shape;2535;p21"/>
            <p:cNvSpPr/>
            <p:nvPr/>
          </p:nvSpPr>
          <p:spPr>
            <a:xfrm>
              <a:off x="561089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6" name="Google Shape;2536;p21"/>
            <p:cNvSpPr/>
            <p:nvPr/>
          </p:nvSpPr>
          <p:spPr>
            <a:xfrm>
              <a:off x="5723007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7" name="Google Shape;2537;p21"/>
            <p:cNvSpPr/>
            <p:nvPr/>
          </p:nvSpPr>
          <p:spPr>
            <a:xfrm>
              <a:off x="583512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38" name="Google Shape;2538;p21"/>
            <p:cNvSpPr/>
            <p:nvPr/>
          </p:nvSpPr>
          <p:spPr>
            <a:xfrm>
              <a:off x="594723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539" name="Google Shape;2539;p21"/>
          <p:cNvGrpSpPr/>
          <p:nvPr/>
        </p:nvGrpSpPr>
        <p:grpSpPr>
          <a:xfrm rot="10800000">
            <a:off x="333762" y="3630813"/>
            <a:ext cx="214975" cy="453441"/>
            <a:chOff x="5962902" y="3181527"/>
            <a:chExt cx="161231" cy="340081"/>
          </a:xfrm>
        </p:grpSpPr>
        <p:sp>
          <p:nvSpPr>
            <p:cNvPr id="2540" name="Google Shape;2540;p21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1" name="Google Shape;2541;p21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2" name="Google Shape;2542;p21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3" name="Google Shape;2543;p21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4" name="Google Shape;2544;p21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545" name="Google Shape;2545;p21"/>
          <p:cNvGrpSpPr/>
          <p:nvPr/>
        </p:nvGrpSpPr>
        <p:grpSpPr>
          <a:xfrm rot="10800000">
            <a:off x="-193797" y="13035"/>
            <a:ext cx="2617337" cy="273515"/>
            <a:chOff x="7283157" y="5024390"/>
            <a:chExt cx="1963003" cy="205136"/>
          </a:xfrm>
        </p:grpSpPr>
        <p:sp>
          <p:nvSpPr>
            <p:cNvPr id="2546" name="Google Shape;2546;p21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7" name="Google Shape;2547;p21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8" name="Google Shape;2548;p21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49" name="Google Shape;2549;p21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0" name="Google Shape;2550;p21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1" name="Google Shape;2551;p21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2" name="Google Shape;2552;p21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3" name="Google Shape;2553;p21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4" name="Google Shape;2554;p21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5" name="Google Shape;2555;p21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6" name="Google Shape;2556;p21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7" name="Google Shape;2557;p21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8" name="Google Shape;2558;p21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59" name="Google Shape;2559;p21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560" name="Google Shape;2560;p21"/>
          <p:cNvGrpSpPr/>
          <p:nvPr/>
        </p:nvGrpSpPr>
        <p:grpSpPr>
          <a:xfrm rot="10800000">
            <a:off x="11640695" y="1436716"/>
            <a:ext cx="214975" cy="453441"/>
            <a:chOff x="5962902" y="3181527"/>
            <a:chExt cx="161231" cy="340081"/>
          </a:xfrm>
        </p:grpSpPr>
        <p:sp>
          <p:nvSpPr>
            <p:cNvPr id="2561" name="Google Shape;2561;p21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2" name="Google Shape;2562;p21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3" name="Google Shape;2563;p21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4" name="Google Shape;2564;p21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5" name="Google Shape;2565;p21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566" name="Google Shape;2566;p21"/>
          <p:cNvGrpSpPr/>
          <p:nvPr/>
        </p:nvGrpSpPr>
        <p:grpSpPr>
          <a:xfrm rot="10800000">
            <a:off x="7109103" y="-384935"/>
            <a:ext cx="5081600" cy="919253"/>
            <a:chOff x="10" y="4263787"/>
            <a:chExt cx="3811200" cy="689440"/>
          </a:xfrm>
        </p:grpSpPr>
        <p:sp>
          <p:nvSpPr>
            <p:cNvPr id="2567" name="Google Shape;2567;p21"/>
            <p:cNvSpPr/>
            <p:nvPr/>
          </p:nvSpPr>
          <p:spPr>
            <a:xfrm flipH="1">
              <a:off x="2074231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1" y="1"/>
                  </a:moveTo>
                  <a:lnTo>
                    <a:pt x="14560" y="15728"/>
                  </a:lnTo>
                  <a:lnTo>
                    <a:pt x="49602" y="15728"/>
                  </a:lnTo>
                  <a:lnTo>
                    <a:pt x="49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8" name="Google Shape;2568;p21"/>
            <p:cNvSpPr/>
            <p:nvPr/>
          </p:nvSpPr>
          <p:spPr>
            <a:xfrm flipH="1">
              <a:off x="1819178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0" y="1"/>
                  </a:moveTo>
                  <a:lnTo>
                    <a:pt x="14560" y="15728"/>
                  </a:lnTo>
                  <a:lnTo>
                    <a:pt x="49601" y="15728"/>
                  </a:lnTo>
                  <a:lnTo>
                    <a:pt x="49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69" name="Google Shape;2569;p21"/>
            <p:cNvSpPr/>
            <p:nvPr/>
          </p:nvSpPr>
          <p:spPr>
            <a:xfrm flipH="1">
              <a:off x="949607" y="4344152"/>
              <a:ext cx="2861603" cy="609075"/>
            </a:xfrm>
            <a:custGeom>
              <a:avLst/>
              <a:gdLst/>
              <a:ahLst/>
              <a:cxnLst/>
              <a:rect l="l" t="t" r="r" b="b"/>
              <a:pathLst>
                <a:path w="89488" h="19047" fill="none" extrusionOk="0">
                  <a:moveTo>
                    <a:pt x="0" y="1"/>
                  </a:moveTo>
                  <a:lnTo>
                    <a:pt x="17637" y="19047"/>
                  </a:lnTo>
                  <a:lnTo>
                    <a:pt x="89487" y="19047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70" name="Google Shape;2570;p21"/>
            <p:cNvSpPr/>
            <p:nvPr/>
          </p:nvSpPr>
          <p:spPr>
            <a:xfrm flipH="1">
              <a:off x="10" y="4263787"/>
              <a:ext cx="3337140" cy="567409"/>
            </a:xfrm>
            <a:custGeom>
              <a:avLst/>
              <a:gdLst/>
              <a:ahLst/>
              <a:cxnLst/>
              <a:rect l="l" t="t" r="r" b="b"/>
              <a:pathLst>
                <a:path w="104359" h="17744" extrusionOk="0">
                  <a:moveTo>
                    <a:pt x="1" y="0"/>
                  </a:moveTo>
                  <a:lnTo>
                    <a:pt x="16433" y="17744"/>
                  </a:lnTo>
                  <a:lnTo>
                    <a:pt x="104359" y="17744"/>
                  </a:lnTo>
                  <a:lnTo>
                    <a:pt x="104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p22"/>
          <p:cNvSpPr txBox="1">
            <a:spLocks noGrp="1"/>
          </p:cNvSpPr>
          <p:nvPr>
            <p:ph type="subTitle" idx="1"/>
          </p:nvPr>
        </p:nvSpPr>
        <p:spPr>
          <a:xfrm>
            <a:off x="2402467" y="4418767"/>
            <a:ext cx="2992400" cy="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73" name="Google Shape;2573;p22"/>
          <p:cNvSpPr txBox="1">
            <a:spLocks noGrp="1"/>
          </p:cNvSpPr>
          <p:nvPr>
            <p:ph type="subTitle" idx="2"/>
          </p:nvPr>
        </p:nvSpPr>
        <p:spPr>
          <a:xfrm>
            <a:off x="6797133" y="4418767"/>
            <a:ext cx="2992400" cy="6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74" name="Google Shape;2574;p22"/>
          <p:cNvSpPr txBox="1">
            <a:spLocks noGrp="1"/>
          </p:cNvSpPr>
          <p:nvPr>
            <p:ph type="subTitle" idx="3"/>
          </p:nvPr>
        </p:nvSpPr>
        <p:spPr>
          <a:xfrm>
            <a:off x="2402467" y="4853733"/>
            <a:ext cx="2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5" name="Google Shape;2575;p22"/>
          <p:cNvSpPr txBox="1">
            <a:spLocks noGrp="1"/>
          </p:cNvSpPr>
          <p:nvPr>
            <p:ph type="subTitle" idx="4"/>
          </p:nvPr>
        </p:nvSpPr>
        <p:spPr>
          <a:xfrm>
            <a:off x="6797133" y="4853733"/>
            <a:ext cx="2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6" name="Google Shape;2576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77" name="Google Shape;2577;p22"/>
          <p:cNvSpPr>
            <a:spLocks noGrp="1"/>
          </p:cNvSpPr>
          <p:nvPr>
            <p:ph type="pic" idx="5"/>
          </p:nvPr>
        </p:nvSpPr>
        <p:spPr>
          <a:xfrm>
            <a:off x="6960933" y="1724133"/>
            <a:ext cx="2664800" cy="2665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8" name="Google Shape;2578;p22"/>
          <p:cNvSpPr>
            <a:spLocks noGrp="1"/>
          </p:cNvSpPr>
          <p:nvPr>
            <p:ph type="pic" idx="6"/>
          </p:nvPr>
        </p:nvSpPr>
        <p:spPr>
          <a:xfrm>
            <a:off x="2566233" y="1724133"/>
            <a:ext cx="2664800" cy="26652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2579" name="Google Shape;2579;p22"/>
          <p:cNvGrpSpPr/>
          <p:nvPr/>
        </p:nvGrpSpPr>
        <p:grpSpPr>
          <a:xfrm flipH="1">
            <a:off x="-473059" y="-206674"/>
            <a:ext cx="6322851" cy="661124"/>
            <a:chOff x="4752071" y="-155006"/>
            <a:chExt cx="4742138" cy="495843"/>
          </a:xfrm>
        </p:grpSpPr>
        <p:grpSp>
          <p:nvGrpSpPr>
            <p:cNvPr id="2580" name="Google Shape;2580;p22"/>
            <p:cNvGrpSpPr/>
            <p:nvPr/>
          </p:nvGrpSpPr>
          <p:grpSpPr>
            <a:xfrm>
              <a:off x="4752071" y="-153567"/>
              <a:ext cx="4742138" cy="494404"/>
              <a:chOff x="-398247" y="1215021"/>
              <a:chExt cx="4742138" cy="494404"/>
            </a:xfrm>
          </p:grpSpPr>
          <p:sp>
            <p:nvSpPr>
              <p:cNvPr id="2581" name="Google Shape;2581;p22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82" name="Google Shape;2582;p22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83" name="Google Shape;2583;p22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84" name="Google Shape;2584;p22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85" name="Google Shape;2585;p22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86" name="Google Shape;2586;p22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87" name="Google Shape;2587;p22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88" name="Google Shape;2588;p22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89" name="Google Shape;2589;p22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90" name="Google Shape;2590;p22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91" name="Google Shape;2591;p22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92" name="Google Shape;2592;p22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93" name="Google Shape;2593;p22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94" name="Google Shape;2594;p22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2595" name="Google Shape;2595;p22"/>
            <p:cNvGrpSpPr/>
            <p:nvPr/>
          </p:nvGrpSpPr>
          <p:grpSpPr>
            <a:xfrm>
              <a:off x="5921139" y="-155006"/>
              <a:ext cx="3441291" cy="359491"/>
              <a:chOff x="-306543" y="-155006"/>
              <a:chExt cx="3441291" cy="359491"/>
            </a:xfrm>
          </p:grpSpPr>
          <p:sp>
            <p:nvSpPr>
              <p:cNvPr id="2596" name="Google Shape;2596;p22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97" name="Google Shape;2597;p22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98" name="Google Shape;2598;p22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599" name="Google Shape;2599;p22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600" name="Google Shape;2600;p22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601" name="Google Shape;2601;p22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602" name="Google Shape;2602;p22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603" name="Google Shape;2603;p22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604" name="Google Shape;2604;p22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605" name="Google Shape;2605;p22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606" name="Google Shape;2606;p22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607" name="Google Shape;2607;p22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608" name="Google Shape;2608;p22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609" name="Google Shape;2609;p22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2610" name="Google Shape;2610;p22"/>
          <p:cNvGrpSpPr/>
          <p:nvPr/>
        </p:nvGrpSpPr>
        <p:grpSpPr>
          <a:xfrm>
            <a:off x="2197895" y="-151503"/>
            <a:ext cx="10198349" cy="2209560"/>
            <a:chOff x="1639608" y="-113627"/>
            <a:chExt cx="7648762" cy="1657170"/>
          </a:xfrm>
        </p:grpSpPr>
        <p:sp>
          <p:nvSpPr>
            <p:cNvPr id="2611" name="Google Shape;2611;p22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2" name="Google Shape;2612;p22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613" name="Google Shape;2613;p22"/>
          <p:cNvGrpSpPr/>
          <p:nvPr/>
        </p:nvGrpSpPr>
        <p:grpSpPr>
          <a:xfrm flipH="1">
            <a:off x="5863032" y="6584495"/>
            <a:ext cx="6322851" cy="659205"/>
            <a:chOff x="-398247" y="1215021"/>
            <a:chExt cx="4742138" cy="494404"/>
          </a:xfrm>
        </p:grpSpPr>
        <p:sp>
          <p:nvSpPr>
            <p:cNvPr id="2614" name="Google Shape;2614;p22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5" name="Google Shape;2615;p22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6" name="Google Shape;2616;p22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7" name="Google Shape;2617;p22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8" name="Google Shape;2618;p22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19" name="Google Shape;2619;p22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0" name="Google Shape;2620;p22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1" name="Google Shape;2621;p22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2" name="Google Shape;2622;p22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3" name="Google Shape;2623;p22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4" name="Google Shape;2624;p22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5" name="Google Shape;2625;p22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6" name="Google Shape;2626;p22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27" name="Google Shape;2627;p22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628" name="Google Shape;2628;p22"/>
          <p:cNvGrpSpPr/>
          <p:nvPr/>
        </p:nvGrpSpPr>
        <p:grpSpPr>
          <a:xfrm flipH="1">
            <a:off x="9081921" y="6584487"/>
            <a:ext cx="2617337" cy="273515"/>
            <a:chOff x="7283157" y="5024390"/>
            <a:chExt cx="1963003" cy="205136"/>
          </a:xfrm>
        </p:grpSpPr>
        <p:sp>
          <p:nvSpPr>
            <p:cNvPr id="2629" name="Google Shape;2629;p22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0" name="Google Shape;2630;p22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1" name="Google Shape;2631;p22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2" name="Google Shape;2632;p22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3" name="Google Shape;2633;p22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4" name="Google Shape;2634;p22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5" name="Google Shape;2635;p22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6" name="Google Shape;2636;p22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7" name="Google Shape;2637;p22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8" name="Google Shape;2638;p22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39" name="Google Shape;2639;p22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0" name="Google Shape;2640;p22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1" name="Google Shape;2641;p22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2" name="Google Shape;2642;p22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643" name="Google Shape;2643;p22"/>
          <p:cNvGrpSpPr/>
          <p:nvPr/>
        </p:nvGrpSpPr>
        <p:grpSpPr>
          <a:xfrm flipH="1">
            <a:off x="11598560" y="2635145"/>
            <a:ext cx="797689" cy="798031"/>
            <a:chOff x="1850403" y="2555088"/>
            <a:chExt cx="598267" cy="598523"/>
          </a:xfrm>
        </p:grpSpPr>
        <p:sp>
          <p:nvSpPr>
            <p:cNvPr id="2644" name="Google Shape;2644;p22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5" name="Google Shape;2645;p22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6" name="Google Shape;2646;p22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7" name="Google Shape;2647;p22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8" name="Google Shape;2648;p22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49" name="Google Shape;2649;p22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0" name="Google Shape;2650;p22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1" name="Google Shape;2651;p22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2" name="Google Shape;2652;p22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3" name="Google Shape;2653;p22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4" name="Google Shape;2654;p22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5" name="Google Shape;2655;p22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6" name="Google Shape;2656;p22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7" name="Google Shape;2657;p22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8" name="Google Shape;2658;p22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59" name="Google Shape;2659;p22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0" name="Google Shape;2660;p22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1" name="Google Shape;2661;p22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2" name="Google Shape;2662;p22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3" name="Google Shape;2663;p22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4" name="Google Shape;2664;p22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5" name="Google Shape;2665;p22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6" name="Google Shape;2666;p22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7" name="Google Shape;2667;p22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8" name="Google Shape;2668;p22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69" name="Google Shape;2669;p22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0" name="Google Shape;2670;p22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1" name="Google Shape;2671;p22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2" name="Google Shape;2672;p22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3" name="Google Shape;2673;p22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4" name="Google Shape;2674;p22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680" name="Google Shape;2680;p22"/>
          <p:cNvGrpSpPr/>
          <p:nvPr/>
        </p:nvGrpSpPr>
        <p:grpSpPr>
          <a:xfrm flipH="1">
            <a:off x="350976" y="1455113"/>
            <a:ext cx="214975" cy="453441"/>
            <a:chOff x="5962902" y="3181527"/>
            <a:chExt cx="161231" cy="340081"/>
          </a:xfrm>
        </p:grpSpPr>
        <p:sp>
          <p:nvSpPr>
            <p:cNvPr id="2681" name="Google Shape;2681;p22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686" name="Google Shape;2686;p22"/>
          <p:cNvSpPr/>
          <p:nvPr/>
        </p:nvSpPr>
        <p:spPr>
          <a:xfrm flipH="1">
            <a:off x="579527" y="3696834"/>
            <a:ext cx="43" cy="2447849"/>
          </a:xfrm>
          <a:custGeom>
            <a:avLst/>
            <a:gdLst/>
            <a:ahLst/>
            <a:cxnLst/>
            <a:rect l="l" t="t" r="r" b="b"/>
            <a:pathLst>
              <a:path w="1" h="59361" fill="none" extrusionOk="0">
                <a:moveTo>
                  <a:pt x="0" y="5936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p23"/>
          <p:cNvSpPr txBox="1">
            <a:spLocks noGrp="1"/>
          </p:cNvSpPr>
          <p:nvPr>
            <p:ph type="subTitle" idx="1"/>
          </p:nvPr>
        </p:nvSpPr>
        <p:spPr>
          <a:xfrm>
            <a:off x="960000" y="3583100"/>
            <a:ext cx="322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89" name="Google Shape;2689;p23"/>
          <p:cNvSpPr txBox="1">
            <a:spLocks noGrp="1"/>
          </p:cNvSpPr>
          <p:nvPr>
            <p:ph type="subTitle" idx="2"/>
          </p:nvPr>
        </p:nvSpPr>
        <p:spPr>
          <a:xfrm>
            <a:off x="960000" y="4098665"/>
            <a:ext cx="3228800" cy="1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0" name="Google Shape;2690;p23"/>
          <p:cNvSpPr txBox="1">
            <a:spLocks noGrp="1"/>
          </p:cNvSpPr>
          <p:nvPr>
            <p:ph type="subTitle" idx="3"/>
          </p:nvPr>
        </p:nvSpPr>
        <p:spPr>
          <a:xfrm>
            <a:off x="4481567" y="4098665"/>
            <a:ext cx="3228800" cy="1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1" name="Google Shape;2691;p23"/>
          <p:cNvSpPr txBox="1">
            <a:spLocks noGrp="1"/>
          </p:cNvSpPr>
          <p:nvPr>
            <p:ph type="subTitle" idx="4"/>
          </p:nvPr>
        </p:nvSpPr>
        <p:spPr>
          <a:xfrm>
            <a:off x="8003200" y="4098665"/>
            <a:ext cx="3228800" cy="11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2" name="Google Shape;269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93" name="Google Shape;2693;p23"/>
          <p:cNvSpPr txBox="1">
            <a:spLocks noGrp="1"/>
          </p:cNvSpPr>
          <p:nvPr>
            <p:ph type="subTitle" idx="5"/>
          </p:nvPr>
        </p:nvSpPr>
        <p:spPr>
          <a:xfrm>
            <a:off x="4481567" y="3583100"/>
            <a:ext cx="322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94" name="Google Shape;2694;p23"/>
          <p:cNvSpPr txBox="1">
            <a:spLocks noGrp="1"/>
          </p:cNvSpPr>
          <p:nvPr>
            <p:ph type="subTitle" idx="6"/>
          </p:nvPr>
        </p:nvSpPr>
        <p:spPr>
          <a:xfrm>
            <a:off x="8003200" y="3583100"/>
            <a:ext cx="322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695" name="Google Shape;2695;p23"/>
          <p:cNvGrpSpPr/>
          <p:nvPr/>
        </p:nvGrpSpPr>
        <p:grpSpPr>
          <a:xfrm flipH="1">
            <a:off x="-473059" y="-206674"/>
            <a:ext cx="6322851" cy="661124"/>
            <a:chOff x="4752071" y="-155006"/>
            <a:chExt cx="4742138" cy="495843"/>
          </a:xfrm>
        </p:grpSpPr>
        <p:grpSp>
          <p:nvGrpSpPr>
            <p:cNvPr id="2696" name="Google Shape;2696;p23"/>
            <p:cNvGrpSpPr/>
            <p:nvPr/>
          </p:nvGrpSpPr>
          <p:grpSpPr>
            <a:xfrm>
              <a:off x="4752071" y="-153567"/>
              <a:ext cx="4742138" cy="494404"/>
              <a:chOff x="-398247" y="1215021"/>
              <a:chExt cx="4742138" cy="494404"/>
            </a:xfrm>
          </p:grpSpPr>
          <p:sp>
            <p:nvSpPr>
              <p:cNvPr id="2697" name="Google Shape;2697;p23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698" name="Google Shape;2698;p23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699" name="Google Shape;2699;p23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00" name="Google Shape;2700;p23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01" name="Google Shape;2701;p23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02" name="Google Shape;2702;p23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03" name="Google Shape;2703;p23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04" name="Google Shape;2704;p23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05" name="Google Shape;2705;p23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06" name="Google Shape;2706;p23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07" name="Google Shape;2707;p23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08" name="Google Shape;2708;p23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09" name="Google Shape;2709;p23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10" name="Google Shape;2710;p23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2711" name="Google Shape;2711;p23"/>
            <p:cNvGrpSpPr/>
            <p:nvPr/>
          </p:nvGrpSpPr>
          <p:grpSpPr>
            <a:xfrm>
              <a:off x="5921139" y="-155006"/>
              <a:ext cx="3441291" cy="359491"/>
              <a:chOff x="-306543" y="-155006"/>
              <a:chExt cx="3441291" cy="359491"/>
            </a:xfrm>
          </p:grpSpPr>
          <p:sp>
            <p:nvSpPr>
              <p:cNvPr id="2712" name="Google Shape;2712;p23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13" name="Google Shape;2713;p23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14" name="Google Shape;2714;p23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15" name="Google Shape;2715;p23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16" name="Google Shape;2716;p23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17" name="Google Shape;2717;p23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18" name="Google Shape;2718;p23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19" name="Google Shape;2719;p23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20" name="Google Shape;2720;p23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21" name="Google Shape;2721;p23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22" name="Google Shape;2722;p23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23" name="Google Shape;2723;p23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24" name="Google Shape;2724;p23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725" name="Google Shape;2725;p23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2726" name="Google Shape;2726;p23"/>
          <p:cNvGrpSpPr/>
          <p:nvPr/>
        </p:nvGrpSpPr>
        <p:grpSpPr>
          <a:xfrm>
            <a:off x="2197895" y="-151503"/>
            <a:ext cx="10198349" cy="2209560"/>
            <a:chOff x="1639608" y="-113627"/>
            <a:chExt cx="7648762" cy="1657170"/>
          </a:xfrm>
        </p:grpSpPr>
        <p:sp>
          <p:nvSpPr>
            <p:cNvPr id="2727" name="Google Shape;2727;p23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28" name="Google Shape;2728;p23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729" name="Google Shape;2729;p23"/>
          <p:cNvGrpSpPr/>
          <p:nvPr/>
        </p:nvGrpSpPr>
        <p:grpSpPr>
          <a:xfrm flipH="1">
            <a:off x="5863032" y="6584495"/>
            <a:ext cx="6322851" cy="659205"/>
            <a:chOff x="-398247" y="1215021"/>
            <a:chExt cx="4742138" cy="494404"/>
          </a:xfrm>
        </p:grpSpPr>
        <p:sp>
          <p:nvSpPr>
            <p:cNvPr id="2730" name="Google Shape;2730;p23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1" name="Google Shape;2731;p23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2" name="Google Shape;2732;p23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3" name="Google Shape;2733;p23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4" name="Google Shape;2734;p23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5" name="Google Shape;2735;p23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6" name="Google Shape;2736;p23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7" name="Google Shape;2737;p23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8" name="Google Shape;2738;p23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39" name="Google Shape;2739;p23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0" name="Google Shape;2740;p23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1" name="Google Shape;2741;p23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2" name="Google Shape;2742;p23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3" name="Google Shape;2743;p23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744" name="Google Shape;2744;p23"/>
          <p:cNvGrpSpPr/>
          <p:nvPr/>
        </p:nvGrpSpPr>
        <p:grpSpPr>
          <a:xfrm flipH="1">
            <a:off x="9081921" y="6584487"/>
            <a:ext cx="2617337" cy="273515"/>
            <a:chOff x="7283157" y="5024390"/>
            <a:chExt cx="1963003" cy="205136"/>
          </a:xfrm>
        </p:grpSpPr>
        <p:sp>
          <p:nvSpPr>
            <p:cNvPr id="2745" name="Google Shape;2745;p23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6" name="Google Shape;2746;p23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7" name="Google Shape;2747;p23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8" name="Google Shape;2748;p23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49" name="Google Shape;2749;p23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0" name="Google Shape;2750;p23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1" name="Google Shape;2751;p23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2" name="Google Shape;2752;p23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3" name="Google Shape;2753;p23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4" name="Google Shape;2754;p23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5" name="Google Shape;2755;p23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6" name="Google Shape;2756;p23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7" name="Google Shape;2757;p23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58" name="Google Shape;2758;p23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759" name="Google Shape;2759;p23"/>
          <p:cNvGrpSpPr/>
          <p:nvPr/>
        </p:nvGrpSpPr>
        <p:grpSpPr>
          <a:xfrm flipH="1">
            <a:off x="11598560" y="2635145"/>
            <a:ext cx="797689" cy="798031"/>
            <a:chOff x="1850403" y="2555088"/>
            <a:chExt cx="598267" cy="598523"/>
          </a:xfrm>
        </p:grpSpPr>
        <p:sp>
          <p:nvSpPr>
            <p:cNvPr id="2760" name="Google Shape;2760;p23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1" name="Google Shape;2761;p23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2" name="Google Shape;2762;p23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3" name="Google Shape;2763;p23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4" name="Google Shape;2764;p23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5" name="Google Shape;2765;p23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6" name="Google Shape;2766;p23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7" name="Google Shape;2767;p23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8" name="Google Shape;2768;p23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69" name="Google Shape;2769;p23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0" name="Google Shape;2770;p23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1" name="Google Shape;2771;p23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2" name="Google Shape;2772;p23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3" name="Google Shape;2773;p23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4" name="Google Shape;2774;p23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5" name="Google Shape;2775;p23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6" name="Google Shape;2776;p23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7" name="Google Shape;2777;p23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8" name="Google Shape;2778;p23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79" name="Google Shape;2779;p23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0" name="Google Shape;2780;p23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1" name="Google Shape;2781;p23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2" name="Google Shape;2782;p23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4" name="Google Shape;2784;p23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5" name="Google Shape;2785;p23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796" name="Google Shape;2796;p23"/>
          <p:cNvGrpSpPr/>
          <p:nvPr/>
        </p:nvGrpSpPr>
        <p:grpSpPr>
          <a:xfrm flipH="1">
            <a:off x="350976" y="1455113"/>
            <a:ext cx="214975" cy="453441"/>
            <a:chOff x="5962902" y="3181527"/>
            <a:chExt cx="161231" cy="340081"/>
          </a:xfrm>
        </p:grpSpPr>
        <p:sp>
          <p:nvSpPr>
            <p:cNvPr id="2797" name="Google Shape;2797;p23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8" name="Google Shape;2798;p23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799" name="Google Shape;2799;p23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00" name="Google Shape;2800;p23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01" name="Google Shape;2801;p23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802" name="Google Shape;2802;p23"/>
          <p:cNvSpPr/>
          <p:nvPr/>
        </p:nvSpPr>
        <p:spPr>
          <a:xfrm flipH="1">
            <a:off x="579527" y="3696834"/>
            <a:ext cx="43" cy="2447849"/>
          </a:xfrm>
          <a:custGeom>
            <a:avLst/>
            <a:gdLst/>
            <a:ahLst/>
            <a:cxnLst/>
            <a:rect l="l" t="t" r="r" b="b"/>
            <a:pathLst>
              <a:path w="1" h="59361" fill="none" extrusionOk="0">
                <a:moveTo>
                  <a:pt x="0" y="5936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Google Shape;2804;p24"/>
          <p:cNvSpPr txBox="1">
            <a:spLocks noGrp="1"/>
          </p:cNvSpPr>
          <p:nvPr>
            <p:ph type="subTitle" idx="1"/>
          </p:nvPr>
        </p:nvSpPr>
        <p:spPr>
          <a:xfrm>
            <a:off x="2362260" y="2232507"/>
            <a:ext cx="375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2"/>
          </p:nvPr>
        </p:nvSpPr>
        <p:spPr>
          <a:xfrm>
            <a:off x="2362257" y="2730112"/>
            <a:ext cx="3758400" cy="79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6" name="Google Shape;2806;p24"/>
          <p:cNvSpPr txBox="1">
            <a:spLocks noGrp="1"/>
          </p:cNvSpPr>
          <p:nvPr>
            <p:ph type="subTitle" idx="3"/>
          </p:nvPr>
        </p:nvSpPr>
        <p:spPr>
          <a:xfrm>
            <a:off x="7367017" y="2730112"/>
            <a:ext cx="3758400" cy="79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7" name="Google Shape;2807;p24"/>
          <p:cNvSpPr txBox="1">
            <a:spLocks noGrp="1"/>
          </p:cNvSpPr>
          <p:nvPr>
            <p:ph type="subTitle" idx="4"/>
          </p:nvPr>
        </p:nvSpPr>
        <p:spPr>
          <a:xfrm>
            <a:off x="2362257" y="4549433"/>
            <a:ext cx="3758400" cy="79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8" name="Google Shape;2808;p24"/>
          <p:cNvSpPr txBox="1">
            <a:spLocks noGrp="1"/>
          </p:cNvSpPr>
          <p:nvPr>
            <p:ph type="subTitle" idx="5"/>
          </p:nvPr>
        </p:nvSpPr>
        <p:spPr>
          <a:xfrm>
            <a:off x="7367017" y="4549433"/>
            <a:ext cx="3758400" cy="79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9" name="Google Shape;2809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10" name="Google Shape;2810;p24"/>
          <p:cNvSpPr txBox="1">
            <a:spLocks noGrp="1"/>
          </p:cNvSpPr>
          <p:nvPr>
            <p:ph type="subTitle" idx="6"/>
          </p:nvPr>
        </p:nvSpPr>
        <p:spPr>
          <a:xfrm>
            <a:off x="2362260" y="4054567"/>
            <a:ext cx="375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11" name="Google Shape;2811;p24"/>
          <p:cNvSpPr txBox="1">
            <a:spLocks noGrp="1"/>
          </p:cNvSpPr>
          <p:nvPr>
            <p:ph type="subTitle" idx="7"/>
          </p:nvPr>
        </p:nvSpPr>
        <p:spPr>
          <a:xfrm>
            <a:off x="7367029" y="2232507"/>
            <a:ext cx="375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12" name="Google Shape;2812;p24"/>
          <p:cNvSpPr txBox="1">
            <a:spLocks noGrp="1"/>
          </p:cNvSpPr>
          <p:nvPr>
            <p:ph type="subTitle" idx="8"/>
          </p:nvPr>
        </p:nvSpPr>
        <p:spPr>
          <a:xfrm>
            <a:off x="7367029" y="4054567"/>
            <a:ext cx="375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813" name="Google Shape;2813;p24"/>
          <p:cNvGrpSpPr/>
          <p:nvPr/>
        </p:nvGrpSpPr>
        <p:grpSpPr>
          <a:xfrm flipH="1">
            <a:off x="-473059" y="-206674"/>
            <a:ext cx="6322851" cy="661124"/>
            <a:chOff x="4752071" y="-155006"/>
            <a:chExt cx="4742138" cy="495843"/>
          </a:xfrm>
        </p:grpSpPr>
        <p:grpSp>
          <p:nvGrpSpPr>
            <p:cNvPr id="2814" name="Google Shape;2814;p24"/>
            <p:cNvGrpSpPr/>
            <p:nvPr/>
          </p:nvGrpSpPr>
          <p:grpSpPr>
            <a:xfrm>
              <a:off x="4752071" y="-153567"/>
              <a:ext cx="4742138" cy="494404"/>
              <a:chOff x="-398247" y="1215021"/>
              <a:chExt cx="4742138" cy="494404"/>
            </a:xfrm>
          </p:grpSpPr>
          <p:sp>
            <p:nvSpPr>
              <p:cNvPr id="2815" name="Google Shape;2815;p24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2829" name="Google Shape;2829;p24"/>
            <p:cNvGrpSpPr/>
            <p:nvPr/>
          </p:nvGrpSpPr>
          <p:grpSpPr>
            <a:xfrm>
              <a:off x="5921139" y="-155006"/>
              <a:ext cx="3441291" cy="359491"/>
              <a:chOff x="-306543" y="-155006"/>
              <a:chExt cx="3441291" cy="359491"/>
            </a:xfrm>
          </p:grpSpPr>
          <p:sp>
            <p:nvSpPr>
              <p:cNvPr id="2830" name="Google Shape;2830;p24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31" name="Google Shape;2831;p24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32" name="Google Shape;2832;p24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33" name="Google Shape;2833;p24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34" name="Google Shape;2834;p24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35" name="Google Shape;2835;p24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36" name="Google Shape;2836;p24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37" name="Google Shape;2837;p24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38" name="Google Shape;2838;p24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39" name="Google Shape;2839;p24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40" name="Google Shape;2840;p24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41" name="Google Shape;2841;p24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42" name="Google Shape;2842;p24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843" name="Google Shape;2843;p24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2844" name="Google Shape;2844;p24"/>
          <p:cNvGrpSpPr/>
          <p:nvPr/>
        </p:nvGrpSpPr>
        <p:grpSpPr>
          <a:xfrm>
            <a:off x="2197895" y="-151503"/>
            <a:ext cx="10198349" cy="2209560"/>
            <a:chOff x="1639608" y="-113627"/>
            <a:chExt cx="7648762" cy="1657170"/>
          </a:xfrm>
        </p:grpSpPr>
        <p:sp>
          <p:nvSpPr>
            <p:cNvPr id="2845" name="Google Shape;2845;p24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847" name="Google Shape;2847;p24"/>
          <p:cNvGrpSpPr/>
          <p:nvPr/>
        </p:nvGrpSpPr>
        <p:grpSpPr>
          <a:xfrm flipH="1">
            <a:off x="11598560" y="2635145"/>
            <a:ext cx="797689" cy="798031"/>
            <a:chOff x="1850403" y="2555088"/>
            <a:chExt cx="598267" cy="598523"/>
          </a:xfrm>
        </p:grpSpPr>
        <p:sp>
          <p:nvSpPr>
            <p:cNvPr id="2848" name="Google Shape;2848;p24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49" name="Google Shape;2849;p24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0" name="Google Shape;2850;p24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1" name="Google Shape;2851;p24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2" name="Google Shape;2852;p24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3" name="Google Shape;2853;p24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4" name="Google Shape;2854;p24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5" name="Google Shape;2855;p24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6" name="Google Shape;2856;p24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7" name="Google Shape;2857;p24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8" name="Google Shape;2858;p24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59" name="Google Shape;2859;p24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0" name="Google Shape;2860;p24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1" name="Google Shape;2861;p24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2" name="Google Shape;2862;p24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3" name="Google Shape;2863;p24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4" name="Google Shape;2864;p24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5" name="Google Shape;2865;p24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6" name="Google Shape;2866;p24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7" name="Google Shape;2867;p24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8" name="Google Shape;2868;p24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69" name="Google Shape;2869;p24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0" name="Google Shape;2870;p24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1" name="Google Shape;2871;p24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2" name="Google Shape;2872;p24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3" name="Google Shape;2873;p24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4" name="Google Shape;2874;p24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5" name="Google Shape;2875;p24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6" name="Google Shape;2876;p24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7" name="Google Shape;2877;p24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8" name="Google Shape;2878;p24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79" name="Google Shape;2879;p24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0" name="Google Shape;2880;p24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1" name="Google Shape;2881;p24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2" name="Google Shape;2882;p24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3" name="Google Shape;2883;p24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884" name="Google Shape;2884;p24"/>
          <p:cNvGrpSpPr/>
          <p:nvPr/>
        </p:nvGrpSpPr>
        <p:grpSpPr>
          <a:xfrm flipH="1">
            <a:off x="350976" y="1455113"/>
            <a:ext cx="214975" cy="453441"/>
            <a:chOff x="5962902" y="3181527"/>
            <a:chExt cx="161231" cy="340081"/>
          </a:xfrm>
        </p:grpSpPr>
        <p:sp>
          <p:nvSpPr>
            <p:cNvPr id="2885" name="Google Shape;2885;p24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6" name="Google Shape;2886;p24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7" name="Google Shape;2887;p24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8" name="Google Shape;2888;p24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89" name="Google Shape;2889;p24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890" name="Google Shape;2890;p24"/>
          <p:cNvSpPr/>
          <p:nvPr/>
        </p:nvSpPr>
        <p:spPr>
          <a:xfrm flipH="1">
            <a:off x="579527" y="3696834"/>
            <a:ext cx="43" cy="2447849"/>
          </a:xfrm>
          <a:custGeom>
            <a:avLst/>
            <a:gdLst/>
            <a:ahLst/>
            <a:cxnLst/>
            <a:rect l="l" t="t" r="r" b="b"/>
            <a:pathLst>
              <a:path w="1" h="59361" fill="none" extrusionOk="0">
                <a:moveTo>
                  <a:pt x="0" y="5936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grpSp>
        <p:nvGrpSpPr>
          <p:cNvPr id="2891" name="Google Shape;2891;p24"/>
          <p:cNvGrpSpPr/>
          <p:nvPr/>
        </p:nvGrpSpPr>
        <p:grpSpPr>
          <a:xfrm flipH="1">
            <a:off x="5863032" y="6584495"/>
            <a:ext cx="6322851" cy="659205"/>
            <a:chOff x="-398247" y="1215021"/>
            <a:chExt cx="4742138" cy="494404"/>
          </a:xfrm>
        </p:grpSpPr>
        <p:sp>
          <p:nvSpPr>
            <p:cNvPr id="2892" name="Google Shape;2892;p24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3" name="Google Shape;2893;p24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4" name="Google Shape;2894;p24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5" name="Google Shape;2895;p24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6" name="Google Shape;2896;p24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7" name="Google Shape;2897;p24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8" name="Google Shape;2898;p24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899" name="Google Shape;2899;p24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0" name="Google Shape;2900;p24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1" name="Google Shape;2901;p24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2" name="Google Shape;2902;p24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3" name="Google Shape;2903;p24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4" name="Google Shape;2904;p24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5" name="Google Shape;2905;p24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906" name="Google Shape;2906;p24"/>
          <p:cNvGrpSpPr/>
          <p:nvPr/>
        </p:nvGrpSpPr>
        <p:grpSpPr>
          <a:xfrm flipH="1">
            <a:off x="9081921" y="6584487"/>
            <a:ext cx="2617337" cy="273515"/>
            <a:chOff x="7283157" y="5024390"/>
            <a:chExt cx="1963003" cy="205136"/>
          </a:xfrm>
        </p:grpSpPr>
        <p:sp>
          <p:nvSpPr>
            <p:cNvPr id="2907" name="Google Shape;2907;p24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8" name="Google Shape;2908;p24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09" name="Google Shape;2909;p24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0" name="Google Shape;2910;p24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1" name="Google Shape;2911;p24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2" name="Google Shape;2912;p24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3" name="Google Shape;2913;p24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4" name="Google Shape;2914;p24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5" name="Google Shape;2915;p24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6" name="Google Shape;2916;p24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7" name="Google Shape;2917;p24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8" name="Google Shape;2918;p24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19" name="Google Shape;2919;p24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20" name="Google Shape;2920;p24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_2"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25"/>
          <p:cNvSpPr txBox="1">
            <a:spLocks noGrp="1"/>
          </p:cNvSpPr>
          <p:nvPr>
            <p:ph type="subTitle" idx="1"/>
          </p:nvPr>
        </p:nvSpPr>
        <p:spPr>
          <a:xfrm>
            <a:off x="1714409" y="2015940"/>
            <a:ext cx="375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3" name="Google Shape;2923;p25"/>
          <p:cNvSpPr txBox="1">
            <a:spLocks noGrp="1"/>
          </p:cNvSpPr>
          <p:nvPr>
            <p:ph type="subTitle" idx="2"/>
          </p:nvPr>
        </p:nvSpPr>
        <p:spPr>
          <a:xfrm>
            <a:off x="1714400" y="2513529"/>
            <a:ext cx="3758400" cy="105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4" name="Google Shape;2924;p25"/>
          <p:cNvSpPr txBox="1">
            <a:spLocks noGrp="1"/>
          </p:cNvSpPr>
          <p:nvPr>
            <p:ph type="subTitle" idx="3"/>
          </p:nvPr>
        </p:nvSpPr>
        <p:spPr>
          <a:xfrm>
            <a:off x="6719164" y="2513529"/>
            <a:ext cx="3758400" cy="105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25"/>
          <p:cNvSpPr txBox="1">
            <a:spLocks noGrp="1"/>
          </p:cNvSpPr>
          <p:nvPr>
            <p:ph type="subTitle" idx="4"/>
          </p:nvPr>
        </p:nvSpPr>
        <p:spPr>
          <a:xfrm>
            <a:off x="1714400" y="4531067"/>
            <a:ext cx="3758400" cy="105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6" name="Google Shape;2926;p25"/>
          <p:cNvSpPr txBox="1">
            <a:spLocks noGrp="1"/>
          </p:cNvSpPr>
          <p:nvPr>
            <p:ph type="subTitle" idx="5"/>
          </p:nvPr>
        </p:nvSpPr>
        <p:spPr>
          <a:xfrm>
            <a:off x="6719164" y="4531067"/>
            <a:ext cx="3758400" cy="105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7" name="Google Shape;2927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8" name="Google Shape;2928;p25"/>
          <p:cNvSpPr txBox="1">
            <a:spLocks noGrp="1"/>
          </p:cNvSpPr>
          <p:nvPr>
            <p:ph type="subTitle" idx="6"/>
          </p:nvPr>
        </p:nvSpPr>
        <p:spPr>
          <a:xfrm>
            <a:off x="1714409" y="4036200"/>
            <a:ext cx="375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9" name="Google Shape;2929;p25"/>
          <p:cNvSpPr txBox="1">
            <a:spLocks noGrp="1"/>
          </p:cNvSpPr>
          <p:nvPr>
            <p:ph type="subTitle" idx="7"/>
          </p:nvPr>
        </p:nvSpPr>
        <p:spPr>
          <a:xfrm>
            <a:off x="6719179" y="2015940"/>
            <a:ext cx="375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0" name="Google Shape;2930;p25"/>
          <p:cNvSpPr txBox="1">
            <a:spLocks noGrp="1"/>
          </p:cNvSpPr>
          <p:nvPr>
            <p:ph type="subTitle" idx="8"/>
          </p:nvPr>
        </p:nvSpPr>
        <p:spPr>
          <a:xfrm>
            <a:off x="6719179" y="4036200"/>
            <a:ext cx="37584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931" name="Google Shape;2931;p25"/>
          <p:cNvGrpSpPr/>
          <p:nvPr/>
        </p:nvGrpSpPr>
        <p:grpSpPr>
          <a:xfrm rot="10800000">
            <a:off x="6452295" y="6416586"/>
            <a:ext cx="6322851" cy="661124"/>
            <a:chOff x="-438322" y="-155006"/>
            <a:chExt cx="4742138" cy="495843"/>
          </a:xfrm>
        </p:grpSpPr>
        <p:grpSp>
          <p:nvGrpSpPr>
            <p:cNvPr id="2932" name="Google Shape;2932;p25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2933" name="Google Shape;2933;p25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34" name="Google Shape;2934;p25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35" name="Google Shape;2935;p25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36" name="Google Shape;2936;p25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37" name="Google Shape;2937;p25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38" name="Google Shape;2938;p25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39" name="Google Shape;2939;p25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40" name="Google Shape;2940;p25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41" name="Google Shape;2941;p25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42" name="Google Shape;2942;p25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43" name="Google Shape;2943;p25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44" name="Google Shape;2944;p25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45" name="Google Shape;2945;p25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46" name="Google Shape;2946;p25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2947" name="Google Shape;2947;p25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2948" name="Google Shape;2948;p25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49" name="Google Shape;2949;p25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50" name="Google Shape;2950;p25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51" name="Google Shape;2951;p25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52" name="Google Shape;2952;p25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53" name="Google Shape;2953;p25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54" name="Google Shape;2954;p25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55" name="Google Shape;2955;p25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56" name="Google Shape;2956;p25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57" name="Google Shape;2957;p25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58" name="Google Shape;2958;p25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59" name="Google Shape;2959;p25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60" name="Google Shape;2960;p25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2961" name="Google Shape;2961;p25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2962" name="Google Shape;2962;p25"/>
          <p:cNvGrpSpPr/>
          <p:nvPr/>
        </p:nvGrpSpPr>
        <p:grpSpPr>
          <a:xfrm rot="10800000">
            <a:off x="-193777" y="4812977"/>
            <a:ext cx="10198349" cy="2209560"/>
            <a:chOff x="1639608" y="-113627"/>
            <a:chExt cx="7648762" cy="1657170"/>
          </a:xfrm>
        </p:grpSpPr>
        <p:sp>
          <p:nvSpPr>
            <p:cNvPr id="2963" name="Google Shape;2963;p25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64" name="Google Shape;2964;p25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2965" name="Google Shape;2965;p25"/>
          <p:cNvGrpSpPr/>
          <p:nvPr/>
        </p:nvGrpSpPr>
        <p:grpSpPr>
          <a:xfrm rot="10800000">
            <a:off x="11600656" y="3877495"/>
            <a:ext cx="797689" cy="798031"/>
            <a:chOff x="1850403" y="2555088"/>
            <a:chExt cx="598267" cy="598523"/>
          </a:xfrm>
        </p:grpSpPr>
        <p:sp>
          <p:nvSpPr>
            <p:cNvPr id="2966" name="Google Shape;2966;p25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67" name="Google Shape;2967;p25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68" name="Google Shape;2968;p25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69" name="Google Shape;2969;p25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0" name="Google Shape;2970;p25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1" name="Google Shape;2971;p25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2" name="Google Shape;2972;p25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3" name="Google Shape;2973;p25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4" name="Google Shape;2974;p25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5" name="Google Shape;2975;p25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6" name="Google Shape;2976;p25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7" name="Google Shape;2977;p25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8" name="Google Shape;2978;p25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79" name="Google Shape;2979;p25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0" name="Google Shape;2980;p25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1" name="Google Shape;2981;p25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2" name="Google Shape;2982;p25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3" name="Google Shape;2983;p25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4" name="Google Shape;2984;p25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5" name="Google Shape;2985;p25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6" name="Google Shape;2986;p25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7" name="Google Shape;2987;p25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8" name="Google Shape;2988;p25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89" name="Google Shape;2989;p25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0" name="Google Shape;2990;p25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1" name="Google Shape;2991;p25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2" name="Google Shape;2992;p25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3" name="Google Shape;2993;p25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4" name="Google Shape;2994;p25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5" name="Google Shape;2995;p25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6" name="Google Shape;2996;p25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7" name="Google Shape;2997;p25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8" name="Google Shape;2998;p25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999" name="Google Shape;2999;p25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0" name="Google Shape;3000;p25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1" name="Google Shape;3001;p25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002" name="Google Shape;3002;p25"/>
          <p:cNvGrpSpPr/>
          <p:nvPr/>
        </p:nvGrpSpPr>
        <p:grpSpPr>
          <a:xfrm rot="10800000">
            <a:off x="-193772" y="-372665"/>
            <a:ext cx="6322851" cy="659205"/>
            <a:chOff x="-398247" y="1215021"/>
            <a:chExt cx="4742138" cy="494404"/>
          </a:xfrm>
        </p:grpSpPr>
        <p:sp>
          <p:nvSpPr>
            <p:cNvPr id="3003" name="Google Shape;3003;p25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4" name="Google Shape;3004;p25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5" name="Google Shape;3005;p25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6" name="Google Shape;3006;p25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7" name="Google Shape;3007;p25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8" name="Google Shape;3008;p25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09" name="Google Shape;3009;p25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0" name="Google Shape;3010;p25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1" name="Google Shape;3011;p25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2" name="Google Shape;3012;p25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3" name="Google Shape;3013;p25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4" name="Google Shape;3014;p25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5" name="Google Shape;3015;p25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6" name="Google Shape;3016;p25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017" name="Google Shape;3017;p25"/>
          <p:cNvGrpSpPr/>
          <p:nvPr/>
        </p:nvGrpSpPr>
        <p:grpSpPr>
          <a:xfrm rot="10800000">
            <a:off x="-360868" y="534341"/>
            <a:ext cx="798031" cy="798031"/>
            <a:chOff x="5386955" y="3734674"/>
            <a:chExt cx="598523" cy="598523"/>
          </a:xfrm>
        </p:grpSpPr>
        <p:sp>
          <p:nvSpPr>
            <p:cNvPr id="3018" name="Google Shape;3018;p25"/>
            <p:cNvSpPr/>
            <p:nvPr/>
          </p:nvSpPr>
          <p:spPr>
            <a:xfrm>
              <a:off x="5386955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19" name="Google Shape;3019;p25"/>
            <p:cNvSpPr/>
            <p:nvPr/>
          </p:nvSpPr>
          <p:spPr>
            <a:xfrm>
              <a:off x="549878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0" name="Google Shape;3020;p25"/>
            <p:cNvSpPr/>
            <p:nvPr/>
          </p:nvSpPr>
          <p:spPr>
            <a:xfrm>
              <a:off x="561089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1" name="Google Shape;3021;p25"/>
            <p:cNvSpPr/>
            <p:nvPr/>
          </p:nvSpPr>
          <p:spPr>
            <a:xfrm>
              <a:off x="5723007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2" name="Google Shape;3022;p25"/>
            <p:cNvSpPr/>
            <p:nvPr/>
          </p:nvSpPr>
          <p:spPr>
            <a:xfrm>
              <a:off x="583512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3" name="Google Shape;3023;p25"/>
            <p:cNvSpPr/>
            <p:nvPr/>
          </p:nvSpPr>
          <p:spPr>
            <a:xfrm>
              <a:off x="594723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4" name="Google Shape;3024;p25"/>
            <p:cNvSpPr/>
            <p:nvPr/>
          </p:nvSpPr>
          <p:spPr>
            <a:xfrm>
              <a:off x="5386955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5" name="Google Shape;3025;p25"/>
            <p:cNvSpPr/>
            <p:nvPr/>
          </p:nvSpPr>
          <p:spPr>
            <a:xfrm>
              <a:off x="549878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6" name="Google Shape;3026;p25"/>
            <p:cNvSpPr/>
            <p:nvPr/>
          </p:nvSpPr>
          <p:spPr>
            <a:xfrm>
              <a:off x="561089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7" name="Google Shape;3027;p25"/>
            <p:cNvSpPr/>
            <p:nvPr/>
          </p:nvSpPr>
          <p:spPr>
            <a:xfrm>
              <a:off x="5723007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8" name="Google Shape;3028;p25"/>
            <p:cNvSpPr/>
            <p:nvPr/>
          </p:nvSpPr>
          <p:spPr>
            <a:xfrm>
              <a:off x="583512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29" name="Google Shape;3029;p25"/>
            <p:cNvSpPr/>
            <p:nvPr/>
          </p:nvSpPr>
          <p:spPr>
            <a:xfrm>
              <a:off x="594723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0" name="Google Shape;3030;p25"/>
            <p:cNvSpPr/>
            <p:nvPr/>
          </p:nvSpPr>
          <p:spPr>
            <a:xfrm>
              <a:off x="5386955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1" name="Google Shape;3031;p25"/>
            <p:cNvSpPr/>
            <p:nvPr/>
          </p:nvSpPr>
          <p:spPr>
            <a:xfrm>
              <a:off x="549878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2" name="Google Shape;3032;p25"/>
            <p:cNvSpPr/>
            <p:nvPr/>
          </p:nvSpPr>
          <p:spPr>
            <a:xfrm>
              <a:off x="561089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3" name="Google Shape;3033;p25"/>
            <p:cNvSpPr/>
            <p:nvPr/>
          </p:nvSpPr>
          <p:spPr>
            <a:xfrm>
              <a:off x="5723007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4" name="Google Shape;3034;p25"/>
            <p:cNvSpPr/>
            <p:nvPr/>
          </p:nvSpPr>
          <p:spPr>
            <a:xfrm>
              <a:off x="583512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5" name="Google Shape;3035;p25"/>
            <p:cNvSpPr/>
            <p:nvPr/>
          </p:nvSpPr>
          <p:spPr>
            <a:xfrm>
              <a:off x="594723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6" name="Google Shape;3036;p25"/>
            <p:cNvSpPr/>
            <p:nvPr/>
          </p:nvSpPr>
          <p:spPr>
            <a:xfrm>
              <a:off x="5386955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7" name="Google Shape;3037;p25"/>
            <p:cNvSpPr/>
            <p:nvPr/>
          </p:nvSpPr>
          <p:spPr>
            <a:xfrm>
              <a:off x="549878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8" name="Google Shape;3038;p25"/>
            <p:cNvSpPr/>
            <p:nvPr/>
          </p:nvSpPr>
          <p:spPr>
            <a:xfrm>
              <a:off x="561089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39" name="Google Shape;3039;p25"/>
            <p:cNvSpPr/>
            <p:nvPr/>
          </p:nvSpPr>
          <p:spPr>
            <a:xfrm>
              <a:off x="5723007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0" name="Google Shape;3040;p25"/>
            <p:cNvSpPr/>
            <p:nvPr/>
          </p:nvSpPr>
          <p:spPr>
            <a:xfrm>
              <a:off x="583512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1" name="Google Shape;3041;p25"/>
            <p:cNvSpPr/>
            <p:nvPr/>
          </p:nvSpPr>
          <p:spPr>
            <a:xfrm>
              <a:off x="594723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2" name="Google Shape;3042;p25"/>
            <p:cNvSpPr/>
            <p:nvPr/>
          </p:nvSpPr>
          <p:spPr>
            <a:xfrm>
              <a:off x="5386955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3" name="Google Shape;3043;p25"/>
            <p:cNvSpPr/>
            <p:nvPr/>
          </p:nvSpPr>
          <p:spPr>
            <a:xfrm>
              <a:off x="549878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4" name="Google Shape;3044;p25"/>
            <p:cNvSpPr/>
            <p:nvPr/>
          </p:nvSpPr>
          <p:spPr>
            <a:xfrm>
              <a:off x="561089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5" name="Google Shape;3045;p25"/>
            <p:cNvSpPr/>
            <p:nvPr/>
          </p:nvSpPr>
          <p:spPr>
            <a:xfrm>
              <a:off x="5723007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6" name="Google Shape;3046;p25"/>
            <p:cNvSpPr/>
            <p:nvPr/>
          </p:nvSpPr>
          <p:spPr>
            <a:xfrm>
              <a:off x="583512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7" name="Google Shape;3047;p25"/>
            <p:cNvSpPr/>
            <p:nvPr/>
          </p:nvSpPr>
          <p:spPr>
            <a:xfrm>
              <a:off x="594723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8" name="Google Shape;3048;p25"/>
            <p:cNvSpPr/>
            <p:nvPr/>
          </p:nvSpPr>
          <p:spPr>
            <a:xfrm>
              <a:off x="5386955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49" name="Google Shape;3049;p25"/>
            <p:cNvSpPr/>
            <p:nvPr/>
          </p:nvSpPr>
          <p:spPr>
            <a:xfrm>
              <a:off x="549878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0" name="Google Shape;3050;p25"/>
            <p:cNvSpPr/>
            <p:nvPr/>
          </p:nvSpPr>
          <p:spPr>
            <a:xfrm>
              <a:off x="561089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1" name="Google Shape;3051;p25"/>
            <p:cNvSpPr/>
            <p:nvPr/>
          </p:nvSpPr>
          <p:spPr>
            <a:xfrm>
              <a:off x="5723007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2" name="Google Shape;3052;p25"/>
            <p:cNvSpPr/>
            <p:nvPr/>
          </p:nvSpPr>
          <p:spPr>
            <a:xfrm>
              <a:off x="583512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3" name="Google Shape;3053;p25"/>
            <p:cNvSpPr/>
            <p:nvPr/>
          </p:nvSpPr>
          <p:spPr>
            <a:xfrm>
              <a:off x="594723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054" name="Google Shape;3054;p25"/>
          <p:cNvGrpSpPr/>
          <p:nvPr/>
        </p:nvGrpSpPr>
        <p:grpSpPr>
          <a:xfrm rot="10800000">
            <a:off x="333762" y="3630813"/>
            <a:ext cx="214975" cy="453441"/>
            <a:chOff x="5962902" y="3181527"/>
            <a:chExt cx="161231" cy="340081"/>
          </a:xfrm>
        </p:grpSpPr>
        <p:sp>
          <p:nvSpPr>
            <p:cNvPr id="3055" name="Google Shape;3055;p25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6" name="Google Shape;3056;p25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7" name="Google Shape;3057;p25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8" name="Google Shape;3058;p25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59" name="Google Shape;3059;p25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060" name="Google Shape;3060;p25"/>
          <p:cNvGrpSpPr/>
          <p:nvPr/>
        </p:nvGrpSpPr>
        <p:grpSpPr>
          <a:xfrm rot="10800000">
            <a:off x="-193797" y="13035"/>
            <a:ext cx="2617337" cy="273515"/>
            <a:chOff x="7283157" y="5024390"/>
            <a:chExt cx="1963003" cy="205136"/>
          </a:xfrm>
        </p:grpSpPr>
        <p:sp>
          <p:nvSpPr>
            <p:cNvPr id="3061" name="Google Shape;3061;p25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2" name="Google Shape;3062;p25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3" name="Google Shape;3063;p25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4" name="Google Shape;3064;p25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5" name="Google Shape;3065;p25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6" name="Google Shape;3066;p25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7" name="Google Shape;3067;p25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8" name="Google Shape;3068;p25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69" name="Google Shape;3069;p25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0" name="Google Shape;3070;p25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1" name="Google Shape;3071;p25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2" name="Google Shape;3072;p25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3" name="Google Shape;3073;p25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4" name="Google Shape;3074;p25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075" name="Google Shape;3075;p25"/>
          <p:cNvGrpSpPr/>
          <p:nvPr/>
        </p:nvGrpSpPr>
        <p:grpSpPr>
          <a:xfrm rot="10800000">
            <a:off x="11640695" y="1436716"/>
            <a:ext cx="214975" cy="453441"/>
            <a:chOff x="5962902" y="3181527"/>
            <a:chExt cx="161231" cy="340081"/>
          </a:xfrm>
        </p:grpSpPr>
        <p:sp>
          <p:nvSpPr>
            <p:cNvPr id="3076" name="Google Shape;3076;p25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7" name="Google Shape;3077;p25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8" name="Google Shape;3078;p25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79" name="Google Shape;3079;p25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0" name="Google Shape;3080;p25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081" name="Google Shape;3081;p25"/>
          <p:cNvGrpSpPr/>
          <p:nvPr/>
        </p:nvGrpSpPr>
        <p:grpSpPr>
          <a:xfrm rot="10800000">
            <a:off x="7109103" y="-384935"/>
            <a:ext cx="5081600" cy="919253"/>
            <a:chOff x="10" y="4263787"/>
            <a:chExt cx="3811200" cy="689440"/>
          </a:xfrm>
        </p:grpSpPr>
        <p:sp>
          <p:nvSpPr>
            <p:cNvPr id="3082" name="Google Shape;3082;p25"/>
            <p:cNvSpPr/>
            <p:nvPr/>
          </p:nvSpPr>
          <p:spPr>
            <a:xfrm flipH="1">
              <a:off x="2074231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1" y="1"/>
                  </a:moveTo>
                  <a:lnTo>
                    <a:pt x="14560" y="15728"/>
                  </a:lnTo>
                  <a:lnTo>
                    <a:pt x="49602" y="15728"/>
                  </a:lnTo>
                  <a:lnTo>
                    <a:pt x="49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3" name="Google Shape;3083;p25"/>
            <p:cNvSpPr/>
            <p:nvPr/>
          </p:nvSpPr>
          <p:spPr>
            <a:xfrm flipH="1">
              <a:off x="1819178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0" y="1"/>
                  </a:moveTo>
                  <a:lnTo>
                    <a:pt x="14560" y="15728"/>
                  </a:lnTo>
                  <a:lnTo>
                    <a:pt x="49601" y="15728"/>
                  </a:lnTo>
                  <a:lnTo>
                    <a:pt x="49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4" name="Google Shape;3084;p25"/>
            <p:cNvSpPr/>
            <p:nvPr/>
          </p:nvSpPr>
          <p:spPr>
            <a:xfrm flipH="1">
              <a:off x="949607" y="4344152"/>
              <a:ext cx="2861603" cy="609075"/>
            </a:xfrm>
            <a:custGeom>
              <a:avLst/>
              <a:gdLst/>
              <a:ahLst/>
              <a:cxnLst/>
              <a:rect l="l" t="t" r="r" b="b"/>
              <a:pathLst>
                <a:path w="89488" h="19047" fill="none" extrusionOk="0">
                  <a:moveTo>
                    <a:pt x="0" y="1"/>
                  </a:moveTo>
                  <a:lnTo>
                    <a:pt x="17637" y="19047"/>
                  </a:lnTo>
                  <a:lnTo>
                    <a:pt x="89487" y="19047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085" name="Google Shape;3085;p25"/>
            <p:cNvSpPr/>
            <p:nvPr/>
          </p:nvSpPr>
          <p:spPr>
            <a:xfrm flipH="1">
              <a:off x="10" y="4263787"/>
              <a:ext cx="3337140" cy="567409"/>
            </a:xfrm>
            <a:custGeom>
              <a:avLst/>
              <a:gdLst/>
              <a:ahLst/>
              <a:cxnLst/>
              <a:rect l="l" t="t" r="r" b="b"/>
              <a:pathLst>
                <a:path w="104359" h="17744" extrusionOk="0">
                  <a:moveTo>
                    <a:pt x="1" y="0"/>
                  </a:moveTo>
                  <a:lnTo>
                    <a:pt x="16433" y="17744"/>
                  </a:lnTo>
                  <a:lnTo>
                    <a:pt x="104359" y="17744"/>
                  </a:lnTo>
                  <a:lnTo>
                    <a:pt x="104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88" name="Google Shape;3088;p26"/>
          <p:cNvSpPr txBox="1">
            <a:spLocks noGrp="1"/>
          </p:cNvSpPr>
          <p:nvPr>
            <p:ph type="subTitle" idx="1"/>
          </p:nvPr>
        </p:nvSpPr>
        <p:spPr>
          <a:xfrm>
            <a:off x="953467" y="2637315"/>
            <a:ext cx="2784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9" name="Google Shape;3089;p26"/>
          <p:cNvSpPr txBox="1">
            <a:spLocks noGrp="1"/>
          </p:cNvSpPr>
          <p:nvPr>
            <p:ph type="subTitle" idx="2"/>
          </p:nvPr>
        </p:nvSpPr>
        <p:spPr>
          <a:xfrm>
            <a:off x="953467" y="3892380"/>
            <a:ext cx="2784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0" name="Google Shape;3090;p26"/>
          <p:cNvSpPr txBox="1">
            <a:spLocks noGrp="1"/>
          </p:cNvSpPr>
          <p:nvPr>
            <p:ph type="subTitle" idx="3"/>
          </p:nvPr>
        </p:nvSpPr>
        <p:spPr>
          <a:xfrm>
            <a:off x="953467" y="5153501"/>
            <a:ext cx="2784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1" name="Google Shape;3091;p26"/>
          <p:cNvSpPr txBox="1">
            <a:spLocks noGrp="1"/>
          </p:cNvSpPr>
          <p:nvPr>
            <p:ph type="subTitle" idx="4"/>
          </p:nvPr>
        </p:nvSpPr>
        <p:spPr>
          <a:xfrm>
            <a:off x="953467" y="2130000"/>
            <a:ext cx="2784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92" name="Google Shape;3092;p26"/>
          <p:cNvSpPr txBox="1">
            <a:spLocks noGrp="1"/>
          </p:cNvSpPr>
          <p:nvPr>
            <p:ph type="subTitle" idx="5"/>
          </p:nvPr>
        </p:nvSpPr>
        <p:spPr>
          <a:xfrm>
            <a:off x="953467" y="3385067"/>
            <a:ext cx="2784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93" name="Google Shape;3093;p26"/>
          <p:cNvSpPr txBox="1">
            <a:spLocks noGrp="1"/>
          </p:cNvSpPr>
          <p:nvPr>
            <p:ph type="subTitle" idx="6"/>
          </p:nvPr>
        </p:nvSpPr>
        <p:spPr>
          <a:xfrm>
            <a:off x="953467" y="4640131"/>
            <a:ext cx="2784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94" name="Google Shape;3094;p26"/>
          <p:cNvSpPr txBox="1">
            <a:spLocks noGrp="1"/>
          </p:cNvSpPr>
          <p:nvPr>
            <p:ph type="subTitle" idx="7"/>
          </p:nvPr>
        </p:nvSpPr>
        <p:spPr>
          <a:xfrm>
            <a:off x="8453733" y="2637315"/>
            <a:ext cx="2784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5" name="Google Shape;3095;p26"/>
          <p:cNvSpPr txBox="1">
            <a:spLocks noGrp="1"/>
          </p:cNvSpPr>
          <p:nvPr>
            <p:ph type="subTitle" idx="8"/>
          </p:nvPr>
        </p:nvSpPr>
        <p:spPr>
          <a:xfrm>
            <a:off x="8453733" y="3892380"/>
            <a:ext cx="2784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6" name="Google Shape;3096;p26"/>
          <p:cNvSpPr txBox="1">
            <a:spLocks noGrp="1"/>
          </p:cNvSpPr>
          <p:nvPr>
            <p:ph type="subTitle" idx="9"/>
          </p:nvPr>
        </p:nvSpPr>
        <p:spPr>
          <a:xfrm>
            <a:off x="8453733" y="5153501"/>
            <a:ext cx="2784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7" name="Google Shape;3097;p26"/>
          <p:cNvSpPr txBox="1">
            <a:spLocks noGrp="1"/>
          </p:cNvSpPr>
          <p:nvPr>
            <p:ph type="subTitle" idx="13"/>
          </p:nvPr>
        </p:nvSpPr>
        <p:spPr>
          <a:xfrm>
            <a:off x="8453733" y="2130000"/>
            <a:ext cx="2784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98" name="Google Shape;3098;p26"/>
          <p:cNvSpPr txBox="1">
            <a:spLocks noGrp="1"/>
          </p:cNvSpPr>
          <p:nvPr>
            <p:ph type="subTitle" idx="14"/>
          </p:nvPr>
        </p:nvSpPr>
        <p:spPr>
          <a:xfrm>
            <a:off x="8453733" y="3385067"/>
            <a:ext cx="2784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99" name="Google Shape;3099;p26"/>
          <p:cNvSpPr txBox="1">
            <a:spLocks noGrp="1"/>
          </p:cNvSpPr>
          <p:nvPr>
            <p:ph type="subTitle" idx="15"/>
          </p:nvPr>
        </p:nvSpPr>
        <p:spPr>
          <a:xfrm>
            <a:off x="8453733" y="4640131"/>
            <a:ext cx="2784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100" name="Google Shape;3100;p26"/>
          <p:cNvGrpSpPr/>
          <p:nvPr/>
        </p:nvGrpSpPr>
        <p:grpSpPr>
          <a:xfrm flipH="1">
            <a:off x="-473059" y="-206674"/>
            <a:ext cx="6322851" cy="661124"/>
            <a:chOff x="4752071" y="-155006"/>
            <a:chExt cx="4742138" cy="495843"/>
          </a:xfrm>
        </p:grpSpPr>
        <p:grpSp>
          <p:nvGrpSpPr>
            <p:cNvPr id="3101" name="Google Shape;3101;p26"/>
            <p:cNvGrpSpPr/>
            <p:nvPr/>
          </p:nvGrpSpPr>
          <p:grpSpPr>
            <a:xfrm>
              <a:off x="4752071" y="-153567"/>
              <a:ext cx="4742138" cy="494404"/>
              <a:chOff x="-398247" y="1215021"/>
              <a:chExt cx="4742138" cy="494404"/>
            </a:xfrm>
          </p:grpSpPr>
          <p:sp>
            <p:nvSpPr>
              <p:cNvPr id="3102" name="Google Shape;3102;p26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03" name="Google Shape;3103;p26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04" name="Google Shape;3104;p26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05" name="Google Shape;3105;p26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06" name="Google Shape;3106;p26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07" name="Google Shape;3107;p26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08" name="Google Shape;3108;p26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09" name="Google Shape;3109;p26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10" name="Google Shape;3110;p26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11" name="Google Shape;3111;p26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12" name="Google Shape;3112;p26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13" name="Google Shape;3113;p26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14" name="Google Shape;3114;p26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15" name="Google Shape;3115;p26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3116" name="Google Shape;3116;p26"/>
            <p:cNvGrpSpPr/>
            <p:nvPr/>
          </p:nvGrpSpPr>
          <p:grpSpPr>
            <a:xfrm>
              <a:off x="5921139" y="-155006"/>
              <a:ext cx="3441291" cy="359491"/>
              <a:chOff x="-306543" y="-155006"/>
              <a:chExt cx="3441291" cy="359491"/>
            </a:xfrm>
          </p:grpSpPr>
          <p:sp>
            <p:nvSpPr>
              <p:cNvPr id="3117" name="Google Shape;3117;p26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18" name="Google Shape;3118;p26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19" name="Google Shape;3119;p26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20" name="Google Shape;3120;p26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21" name="Google Shape;3121;p26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22" name="Google Shape;3122;p26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23" name="Google Shape;3123;p26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24" name="Google Shape;3124;p26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25" name="Google Shape;3125;p26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26" name="Google Shape;3126;p26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27" name="Google Shape;3127;p26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28" name="Google Shape;3128;p26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29" name="Google Shape;3129;p26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130" name="Google Shape;3130;p26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3131" name="Google Shape;3131;p26"/>
          <p:cNvGrpSpPr/>
          <p:nvPr/>
        </p:nvGrpSpPr>
        <p:grpSpPr>
          <a:xfrm>
            <a:off x="2197895" y="-151503"/>
            <a:ext cx="10198349" cy="2209560"/>
            <a:chOff x="1639608" y="-113627"/>
            <a:chExt cx="7648762" cy="1657170"/>
          </a:xfrm>
        </p:grpSpPr>
        <p:sp>
          <p:nvSpPr>
            <p:cNvPr id="3132" name="Google Shape;3132;p26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3" name="Google Shape;3133;p26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134" name="Google Shape;3134;p26"/>
          <p:cNvGrpSpPr/>
          <p:nvPr/>
        </p:nvGrpSpPr>
        <p:grpSpPr>
          <a:xfrm flipH="1">
            <a:off x="5863032" y="6584495"/>
            <a:ext cx="6322851" cy="659205"/>
            <a:chOff x="-398247" y="1215021"/>
            <a:chExt cx="4742138" cy="494404"/>
          </a:xfrm>
        </p:grpSpPr>
        <p:sp>
          <p:nvSpPr>
            <p:cNvPr id="3135" name="Google Shape;3135;p26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6" name="Google Shape;3136;p26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7" name="Google Shape;3137;p26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8" name="Google Shape;3138;p26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39" name="Google Shape;3139;p26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0" name="Google Shape;3140;p26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1" name="Google Shape;3141;p26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2" name="Google Shape;3142;p26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3" name="Google Shape;3143;p26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4" name="Google Shape;3144;p26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5" name="Google Shape;3145;p26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6" name="Google Shape;3146;p26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7" name="Google Shape;3147;p26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48" name="Google Shape;3148;p26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149" name="Google Shape;3149;p26"/>
          <p:cNvGrpSpPr/>
          <p:nvPr/>
        </p:nvGrpSpPr>
        <p:grpSpPr>
          <a:xfrm flipH="1">
            <a:off x="9081921" y="6584487"/>
            <a:ext cx="2617337" cy="273515"/>
            <a:chOff x="7283157" y="5024390"/>
            <a:chExt cx="1963003" cy="205136"/>
          </a:xfrm>
        </p:grpSpPr>
        <p:sp>
          <p:nvSpPr>
            <p:cNvPr id="3150" name="Google Shape;3150;p26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1" name="Google Shape;3151;p26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2" name="Google Shape;3152;p26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3" name="Google Shape;3153;p26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4" name="Google Shape;3154;p26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5" name="Google Shape;3155;p26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6" name="Google Shape;3156;p26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7" name="Google Shape;3157;p26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8" name="Google Shape;3158;p26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59" name="Google Shape;3159;p26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0" name="Google Shape;3160;p26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1" name="Google Shape;3161;p26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2" name="Google Shape;3162;p26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3" name="Google Shape;3163;p26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164" name="Google Shape;3164;p26"/>
          <p:cNvGrpSpPr/>
          <p:nvPr/>
        </p:nvGrpSpPr>
        <p:grpSpPr>
          <a:xfrm flipH="1">
            <a:off x="11598560" y="2635145"/>
            <a:ext cx="797689" cy="798031"/>
            <a:chOff x="1850403" y="2555088"/>
            <a:chExt cx="598267" cy="598523"/>
          </a:xfrm>
        </p:grpSpPr>
        <p:sp>
          <p:nvSpPr>
            <p:cNvPr id="3165" name="Google Shape;3165;p26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6" name="Google Shape;3166;p26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7" name="Google Shape;3167;p26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8" name="Google Shape;3168;p26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69" name="Google Shape;3169;p26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0" name="Google Shape;3170;p26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1" name="Google Shape;3171;p26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2" name="Google Shape;3172;p26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3" name="Google Shape;3173;p26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4" name="Google Shape;3174;p26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5" name="Google Shape;3175;p26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6" name="Google Shape;3176;p26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7" name="Google Shape;3177;p26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8" name="Google Shape;3178;p26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79" name="Google Shape;3179;p26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0" name="Google Shape;3180;p26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1" name="Google Shape;3181;p26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2" name="Google Shape;3182;p26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3" name="Google Shape;3183;p26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4" name="Google Shape;3184;p26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5" name="Google Shape;3185;p26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6" name="Google Shape;3186;p26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7" name="Google Shape;3187;p26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8" name="Google Shape;3188;p26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89" name="Google Shape;3189;p26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0" name="Google Shape;3190;p26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1" name="Google Shape;3191;p26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2" name="Google Shape;3192;p26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3" name="Google Shape;3193;p26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4" name="Google Shape;3194;p26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5" name="Google Shape;3195;p26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6" name="Google Shape;3196;p26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7" name="Google Shape;3197;p26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8" name="Google Shape;3198;p26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199" name="Google Shape;3199;p26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0" name="Google Shape;3200;p26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201" name="Google Shape;3201;p26"/>
          <p:cNvGrpSpPr/>
          <p:nvPr/>
        </p:nvGrpSpPr>
        <p:grpSpPr>
          <a:xfrm flipH="1">
            <a:off x="350976" y="1455113"/>
            <a:ext cx="214975" cy="453441"/>
            <a:chOff x="5962902" y="3181527"/>
            <a:chExt cx="161231" cy="340081"/>
          </a:xfrm>
        </p:grpSpPr>
        <p:sp>
          <p:nvSpPr>
            <p:cNvPr id="3202" name="Google Shape;3202;p26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3" name="Google Shape;3203;p26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4" name="Google Shape;3204;p26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5" name="Google Shape;3205;p26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06" name="Google Shape;3206;p26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3207" name="Google Shape;3207;p26"/>
          <p:cNvSpPr/>
          <p:nvPr/>
        </p:nvSpPr>
        <p:spPr>
          <a:xfrm flipH="1">
            <a:off x="579527" y="3696834"/>
            <a:ext cx="43" cy="2447849"/>
          </a:xfrm>
          <a:custGeom>
            <a:avLst/>
            <a:gdLst/>
            <a:ahLst/>
            <a:cxnLst/>
            <a:rect l="l" t="t" r="r" b="b"/>
            <a:pathLst>
              <a:path w="1" h="59361" fill="none" extrusionOk="0">
                <a:moveTo>
                  <a:pt x="0" y="5936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BLANK_1_1_1_1_1_2"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10" name="Google Shape;3210;p27"/>
          <p:cNvSpPr txBox="1">
            <a:spLocks noGrp="1"/>
          </p:cNvSpPr>
          <p:nvPr>
            <p:ph type="subTitle" idx="1"/>
          </p:nvPr>
        </p:nvSpPr>
        <p:spPr>
          <a:xfrm>
            <a:off x="953467" y="2624196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1" name="Google Shape;3211;p27"/>
          <p:cNvSpPr txBox="1">
            <a:spLocks noGrp="1"/>
          </p:cNvSpPr>
          <p:nvPr>
            <p:ph type="subTitle" idx="2"/>
          </p:nvPr>
        </p:nvSpPr>
        <p:spPr>
          <a:xfrm>
            <a:off x="953467" y="4656700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2" name="Google Shape;3212;p27"/>
          <p:cNvSpPr txBox="1">
            <a:spLocks noGrp="1"/>
          </p:cNvSpPr>
          <p:nvPr>
            <p:ph type="subTitle" idx="3"/>
          </p:nvPr>
        </p:nvSpPr>
        <p:spPr>
          <a:xfrm>
            <a:off x="953467" y="2152067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3" name="Google Shape;3213;p27"/>
          <p:cNvSpPr txBox="1">
            <a:spLocks noGrp="1"/>
          </p:cNvSpPr>
          <p:nvPr>
            <p:ph type="subTitle" idx="4"/>
          </p:nvPr>
        </p:nvSpPr>
        <p:spPr>
          <a:xfrm>
            <a:off x="953467" y="418455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4" name="Google Shape;3214;p27"/>
          <p:cNvSpPr txBox="1">
            <a:spLocks noGrp="1"/>
          </p:cNvSpPr>
          <p:nvPr>
            <p:ph type="subTitle" idx="5"/>
          </p:nvPr>
        </p:nvSpPr>
        <p:spPr>
          <a:xfrm>
            <a:off x="8123333" y="2624196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5" name="Google Shape;3215;p27"/>
          <p:cNvSpPr txBox="1">
            <a:spLocks noGrp="1"/>
          </p:cNvSpPr>
          <p:nvPr>
            <p:ph type="subTitle" idx="6"/>
          </p:nvPr>
        </p:nvSpPr>
        <p:spPr>
          <a:xfrm>
            <a:off x="8123333" y="4656700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6" name="Google Shape;3216;p27"/>
          <p:cNvSpPr txBox="1">
            <a:spLocks noGrp="1"/>
          </p:cNvSpPr>
          <p:nvPr>
            <p:ph type="subTitle" idx="7"/>
          </p:nvPr>
        </p:nvSpPr>
        <p:spPr>
          <a:xfrm>
            <a:off x="8123333" y="2152067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7" name="Google Shape;3217;p27"/>
          <p:cNvSpPr txBox="1">
            <a:spLocks noGrp="1"/>
          </p:cNvSpPr>
          <p:nvPr>
            <p:ph type="subTitle" idx="8"/>
          </p:nvPr>
        </p:nvSpPr>
        <p:spPr>
          <a:xfrm>
            <a:off x="8123333" y="418455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18" name="Google Shape;3218;p27"/>
          <p:cNvSpPr txBox="1">
            <a:spLocks noGrp="1"/>
          </p:cNvSpPr>
          <p:nvPr>
            <p:ph type="subTitle" idx="9"/>
          </p:nvPr>
        </p:nvSpPr>
        <p:spPr>
          <a:xfrm>
            <a:off x="4538400" y="2624196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9" name="Google Shape;3219;p27"/>
          <p:cNvSpPr txBox="1">
            <a:spLocks noGrp="1"/>
          </p:cNvSpPr>
          <p:nvPr>
            <p:ph type="subTitle" idx="13"/>
          </p:nvPr>
        </p:nvSpPr>
        <p:spPr>
          <a:xfrm>
            <a:off x="4538400" y="4656700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0" name="Google Shape;3220;p27"/>
          <p:cNvSpPr txBox="1">
            <a:spLocks noGrp="1"/>
          </p:cNvSpPr>
          <p:nvPr>
            <p:ph type="subTitle" idx="14"/>
          </p:nvPr>
        </p:nvSpPr>
        <p:spPr>
          <a:xfrm>
            <a:off x="4538400" y="2152067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21" name="Google Shape;3221;p27"/>
          <p:cNvSpPr txBox="1">
            <a:spLocks noGrp="1"/>
          </p:cNvSpPr>
          <p:nvPr>
            <p:ph type="subTitle" idx="15"/>
          </p:nvPr>
        </p:nvSpPr>
        <p:spPr>
          <a:xfrm>
            <a:off x="4538400" y="418455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222" name="Google Shape;3222;p27"/>
          <p:cNvGrpSpPr/>
          <p:nvPr/>
        </p:nvGrpSpPr>
        <p:grpSpPr>
          <a:xfrm rot="10800000" flipH="1">
            <a:off x="2176582" y="4827987"/>
            <a:ext cx="10198349" cy="2209560"/>
            <a:chOff x="1639608" y="-113627"/>
            <a:chExt cx="7648762" cy="1657170"/>
          </a:xfrm>
        </p:grpSpPr>
        <p:sp>
          <p:nvSpPr>
            <p:cNvPr id="3223" name="Google Shape;3223;p27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24" name="Google Shape;3224;p27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225" name="Google Shape;3225;p27"/>
          <p:cNvGrpSpPr/>
          <p:nvPr/>
        </p:nvGrpSpPr>
        <p:grpSpPr>
          <a:xfrm>
            <a:off x="6449965" y="-206674"/>
            <a:ext cx="6322851" cy="661124"/>
            <a:chOff x="-438322" y="-155006"/>
            <a:chExt cx="4742138" cy="495843"/>
          </a:xfrm>
        </p:grpSpPr>
        <p:grpSp>
          <p:nvGrpSpPr>
            <p:cNvPr id="3226" name="Google Shape;3226;p27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3227" name="Google Shape;3227;p27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28" name="Google Shape;3228;p27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29" name="Google Shape;3229;p27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30" name="Google Shape;3230;p27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31" name="Google Shape;3231;p27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32" name="Google Shape;3232;p27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33" name="Google Shape;3233;p27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34" name="Google Shape;3234;p27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35" name="Google Shape;3235;p27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36" name="Google Shape;3236;p27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37" name="Google Shape;3237;p27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38" name="Google Shape;3238;p27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39" name="Google Shape;3239;p27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40" name="Google Shape;3240;p27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3241" name="Google Shape;3241;p27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3242" name="Google Shape;3242;p27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43" name="Google Shape;3243;p27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44" name="Google Shape;3244;p27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45" name="Google Shape;3245;p27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46" name="Google Shape;3246;p27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47" name="Google Shape;3247;p27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48" name="Google Shape;3248;p27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49" name="Google Shape;3249;p27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50" name="Google Shape;3250;p27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51" name="Google Shape;3251;p27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52" name="Google Shape;3252;p27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53" name="Google Shape;3253;p27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54" name="Google Shape;3254;p27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55" name="Google Shape;3255;p27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3256" name="Google Shape;3256;p27"/>
          <p:cNvGrpSpPr/>
          <p:nvPr/>
        </p:nvGrpSpPr>
        <p:grpSpPr>
          <a:xfrm>
            <a:off x="11606337" y="1356980"/>
            <a:ext cx="214975" cy="453441"/>
            <a:chOff x="5962902" y="3181527"/>
            <a:chExt cx="161231" cy="340081"/>
          </a:xfrm>
        </p:grpSpPr>
        <p:sp>
          <p:nvSpPr>
            <p:cNvPr id="3257" name="Google Shape;3257;p27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58" name="Google Shape;3258;p27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59" name="Google Shape;3259;p27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60" name="Google Shape;3260;p27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61" name="Google Shape;3261;p27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262" name="Google Shape;3262;p27"/>
          <p:cNvGrpSpPr/>
          <p:nvPr/>
        </p:nvGrpSpPr>
        <p:grpSpPr>
          <a:xfrm rot="10800000">
            <a:off x="-482583" y="6590672"/>
            <a:ext cx="6322851" cy="659213"/>
            <a:chOff x="3" y="-283314"/>
            <a:chExt cx="4742138" cy="494410"/>
          </a:xfrm>
        </p:grpSpPr>
        <p:grpSp>
          <p:nvGrpSpPr>
            <p:cNvPr id="3263" name="Google Shape;3263;p27"/>
            <p:cNvGrpSpPr/>
            <p:nvPr/>
          </p:nvGrpSpPr>
          <p:grpSpPr>
            <a:xfrm rot="10800000">
              <a:off x="3" y="-283314"/>
              <a:ext cx="4742138" cy="494404"/>
              <a:chOff x="-398247" y="1215021"/>
              <a:chExt cx="4742138" cy="494404"/>
            </a:xfrm>
          </p:grpSpPr>
          <p:sp>
            <p:nvSpPr>
              <p:cNvPr id="3264" name="Google Shape;3264;p27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65" name="Google Shape;3265;p27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66" name="Google Shape;3266;p27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67" name="Google Shape;3267;p27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68" name="Google Shape;3268;p27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69" name="Google Shape;3269;p27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70" name="Google Shape;3270;p27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71" name="Google Shape;3271;p27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72" name="Google Shape;3272;p27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73" name="Google Shape;3273;p27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74" name="Google Shape;3274;p27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75" name="Google Shape;3275;p27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76" name="Google Shape;3276;p27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77" name="Google Shape;3277;p27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3278" name="Google Shape;3278;p27"/>
            <p:cNvGrpSpPr/>
            <p:nvPr/>
          </p:nvGrpSpPr>
          <p:grpSpPr>
            <a:xfrm rot="10800000">
              <a:off x="2414169" y="5960"/>
              <a:ext cx="1963003" cy="205136"/>
              <a:chOff x="7283157" y="5024390"/>
              <a:chExt cx="1963003" cy="205136"/>
            </a:xfrm>
          </p:grpSpPr>
          <p:sp>
            <p:nvSpPr>
              <p:cNvPr id="3279" name="Google Shape;3279;p27"/>
              <p:cNvSpPr/>
              <p:nvPr/>
            </p:nvSpPr>
            <p:spPr>
              <a:xfrm>
                <a:off x="7283157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80" name="Google Shape;3280;p27"/>
              <p:cNvSpPr/>
              <p:nvPr/>
            </p:nvSpPr>
            <p:spPr>
              <a:xfrm>
                <a:off x="7417526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81" name="Google Shape;3281;p27"/>
              <p:cNvSpPr/>
              <p:nvPr/>
            </p:nvSpPr>
            <p:spPr>
              <a:xfrm>
                <a:off x="7551864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0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82" name="Google Shape;3282;p27"/>
              <p:cNvSpPr/>
              <p:nvPr/>
            </p:nvSpPr>
            <p:spPr>
              <a:xfrm>
                <a:off x="7686233" y="5024390"/>
                <a:ext cx="216552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0" y="6415"/>
                    </a:lnTo>
                    <a:lnTo>
                      <a:pt x="677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83" name="Google Shape;3283;p27"/>
              <p:cNvSpPr/>
              <p:nvPr/>
            </p:nvSpPr>
            <p:spPr>
              <a:xfrm>
                <a:off x="7820315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72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84" name="Google Shape;3284;p27"/>
              <p:cNvSpPr/>
              <p:nvPr/>
            </p:nvSpPr>
            <p:spPr>
              <a:xfrm>
                <a:off x="7954684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85" name="Google Shape;3285;p27"/>
              <p:cNvSpPr/>
              <p:nvPr/>
            </p:nvSpPr>
            <p:spPr>
              <a:xfrm>
                <a:off x="8089054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86" name="Google Shape;3286;p27"/>
              <p:cNvSpPr/>
              <p:nvPr/>
            </p:nvSpPr>
            <p:spPr>
              <a:xfrm>
                <a:off x="8223423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87" name="Google Shape;3287;p27"/>
              <p:cNvSpPr/>
              <p:nvPr/>
            </p:nvSpPr>
            <p:spPr>
              <a:xfrm>
                <a:off x="8357761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0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88" name="Google Shape;3288;p27"/>
              <p:cNvSpPr/>
              <p:nvPr/>
            </p:nvSpPr>
            <p:spPr>
              <a:xfrm>
                <a:off x="8491842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72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89" name="Google Shape;3289;p27"/>
              <p:cNvSpPr/>
              <p:nvPr/>
            </p:nvSpPr>
            <p:spPr>
              <a:xfrm>
                <a:off x="8626212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90" name="Google Shape;3290;p27"/>
              <p:cNvSpPr/>
              <p:nvPr/>
            </p:nvSpPr>
            <p:spPr>
              <a:xfrm>
                <a:off x="8760581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91" name="Google Shape;3291;p27"/>
              <p:cNvSpPr/>
              <p:nvPr/>
            </p:nvSpPr>
            <p:spPr>
              <a:xfrm>
                <a:off x="8894951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292" name="Google Shape;3292;p27"/>
              <p:cNvSpPr/>
              <p:nvPr/>
            </p:nvSpPr>
            <p:spPr>
              <a:xfrm>
                <a:off x="9029320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3293" name="Google Shape;3293;p27"/>
          <p:cNvGrpSpPr/>
          <p:nvPr/>
        </p:nvGrpSpPr>
        <p:grpSpPr>
          <a:xfrm>
            <a:off x="-212029" y="2195511"/>
            <a:ext cx="797689" cy="798031"/>
            <a:chOff x="1850403" y="2555088"/>
            <a:chExt cx="598267" cy="598523"/>
          </a:xfrm>
        </p:grpSpPr>
        <p:sp>
          <p:nvSpPr>
            <p:cNvPr id="3294" name="Google Shape;3294;p27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5" name="Google Shape;3295;p27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6" name="Google Shape;3296;p27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7" name="Google Shape;3297;p27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8" name="Google Shape;3298;p27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299" name="Google Shape;3299;p27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0" name="Google Shape;3300;p27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1" name="Google Shape;3301;p27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2" name="Google Shape;3302;p27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3" name="Google Shape;3303;p27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4" name="Google Shape;3304;p27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5" name="Google Shape;3305;p27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6" name="Google Shape;3306;p27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7" name="Google Shape;3307;p27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8" name="Google Shape;3308;p27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09" name="Google Shape;3309;p27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10" name="Google Shape;3310;p27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11" name="Google Shape;3311;p27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12" name="Google Shape;3312;p27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13" name="Google Shape;3313;p27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14" name="Google Shape;3314;p27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15" name="Google Shape;3315;p27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16" name="Google Shape;3316;p27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17" name="Google Shape;3317;p27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18" name="Google Shape;3318;p27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19" name="Google Shape;3319;p27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0" name="Google Shape;3320;p27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1" name="Google Shape;3321;p27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2" name="Google Shape;3322;p27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3" name="Google Shape;3323;p27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4" name="Google Shape;3324;p27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5" name="Google Shape;3325;p27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6" name="Google Shape;3326;p27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7" name="Google Shape;3327;p27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8" name="Google Shape;3328;p27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29" name="Google Shape;3329;p27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n columns">
  <p:cSld name="BLANK_1_1_1_1_1_2_1">
    <p:spTree>
      <p:nvGrpSpPr>
        <p:cNvPr id="1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p2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32" name="Google Shape;3332;p28"/>
          <p:cNvSpPr txBox="1">
            <a:spLocks noGrp="1"/>
          </p:cNvSpPr>
          <p:nvPr>
            <p:ph type="subTitle" idx="1"/>
          </p:nvPr>
        </p:nvSpPr>
        <p:spPr>
          <a:xfrm>
            <a:off x="1264867" y="1555000"/>
            <a:ext cx="4722000" cy="4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ebas Neue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33" name="Google Shape;3333;p28"/>
          <p:cNvSpPr txBox="1">
            <a:spLocks noGrp="1"/>
          </p:cNvSpPr>
          <p:nvPr>
            <p:ph type="subTitle" idx="2"/>
          </p:nvPr>
        </p:nvSpPr>
        <p:spPr>
          <a:xfrm>
            <a:off x="1264867" y="1994221"/>
            <a:ext cx="4722000" cy="3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4" name="Google Shape;3334;p28"/>
          <p:cNvSpPr txBox="1">
            <a:spLocks noGrp="1"/>
          </p:cNvSpPr>
          <p:nvPr>
            <p:ph type="subTitle" idx="3"/>
          </p:nvPr>
        </p:nvSpPr>
        <p:spPr>
          <a:xfrm>
            <a:off x="6205133" y="1555000"/>
            <a:ext cx="4722000" cy="4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ebas Neue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35" name="Google Shape;3335;p28"/>
          <p:cNvSpPr txBox="1">
            <a:spLocks noGrp="1"/>
          </p:cNvSpPr>
          <p:nvPr>
            <p:ph type="subTitle" idx="4"/>
          </p:nvPr>
        </p:nvSpPr>
        <p:spPr>
          <a:xfrm>
            <a:off x="6205135" y="1994221"/>
            <a:ext cx="4722000" cy="3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6" name="Google Shape;3336;p28"/>
          <p:cNvSpPr txBox="1">
            <a:spLocks noGrp="1"/>
          </p:cNvSpPr>
          <p:nvPr>
            <p:ph type="subTitle" idx="5"/>
          </p:nvPr>
        </p:nvSpPr>
        <p:spPr>
          <a:xfrm>
            <a:off x="1264867" y="2486697"/>
            <a:ext cx="4722000" cy="4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ebas Neue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37" name="Google Shape;3337;p28"/>
          <p:cNvSpPr txBox="1">
            <a:spLocks noGrp="1"/>
          </p:cNvSpPr>
          <p:nvPr>
            <p:ph type="subTitle" idx="6"/>
          </p:nvPr>
        </p:nvSpPr>
        <p:spPr>
          <a:xfrm>
            <a:off x="1264867" y="2925907"/>
            <a:ext cx="4722000" cy="3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8" name="Google Shape;3338;p28"/>
          <p:cNvSpPr txBox="1">
            <a:spLocks noGrp="1"/>
          </p:cNvSpPr>
          <p:nvPr>
            <p:ph type="subTitle" idx="7"/>
          </p:nvPr>
        </p:nvSpPr>
        <p:spPr>
          <a:xfrm>
            <a:off x="6205133" y="2486697"/>
            <a:ext cx="4722000" cy="4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ebas Neue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39" name="Google Shape;3339;p28"/>
          <p:cNvSpPr txBox="1">
            <a:spLocks noGrp="1"/>
          </p:cNvSpPr>
          <p:nvPr>
            <p:ph type="subTitle" idx="8"/>
          </p:nvPr>
        </p:nvSpPr>
        <p:spPr>
          <a:xfrm>
            <a:off x="6205135" y="2925907"/>
            <a:ext cx="4722000" cy="3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0" name="Google Shape;3340;p28"/>
          <p:cNvSpPr txBox="1">
            <a:spLocks noGrp="1"/>
          </p:cNvSpPr>
          <p:nvPr>
            <p:ph type="subTitle" idx="9"/>
          </p:nvPr>
        </p:nvSpPr>
        <p:spPr>
          <a:xfrm>
            <a:off x="1264867" y="3418371"/>
            <a:ext cx="4722000" cy="4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ebas Neue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41" name="Google Shape;3341;p28"/>
          <p:cNvSpPr txBox="1">
            <a:spLocks noGrp="1"/>
          </p:cNvSpPr>
          <p:nvPr>
            <p:ph type="subTitle" idx="13"/>
          </p:nvPr>
        </p:nvSpPr>
        <p:spPr>
          <a:xfrm>
            <a:off x="1264867" y="3857593"/>
            <a:ext cx="4722000" cy="3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2" name="Google Shape;3342;p28"/>
          <p:cNvSpPr txBox="1">
            <a:spLocks noGrp="1"/>
          </p:cNvSpPr>
          <p:nvPr>
            <p:ph type="subTitle" idx="14"/>
          </p:nvPr>
        </p:nvSpPr>
        <p:spPr>
          <a:xfrm>
            <a:off x="6205133" y="3418371"/>
            <a:ext cx="4722000" cy="4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ebas Neue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43" name="Google Shape;3343;p28"/>
          <p:cNvSpPr txBox="1">
            <a:spLocks noGrp="1"/>
          </p:cNvSpPr>
          <p:nvPr>
            <p:ph type="subTitle" idx="15"/>
          </p:nvPr>
        </p:nvSpPr>
        <p:spPr>
          <a:xfrm>
            <a:off x="6205135" y="3857593"/>
            <a:ext cx="4722000" cy="3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4" name="Google Shape;3344;p28"/>
          <p:cNvSpPr txBox="1">
            <a:spLocks noGrp="1"/>
          </p:cNvSpPr>
          <p:nvPr>
            <p:ph type="subTitle" idx="16"/>
          </p:nvPr>
        </p:nvSpPr>
        <p:spPr>
          <a:xfrm>
            <a:off x="1264867" y="4350068"/>
            <a:ext cx="4722000" cy="4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ebas Neue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45" name="Google Shape;3345;p28"/>
          <p:cNvSpPr txBox="1">
            <a:spLocks noGrp="1"/>
          </p:cNvSpPr>
          <p:nvPr>
            <p:ph type="subTitle" idx="17"/>
          </p:nvPr>
        </p:nvSpPr>
        <p:spPr>
          <a:xfrm>
            <a:off x="1264867" y="4789280"/>
            <a:ext cx="4722000" cy="3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6" name="Google Shape;3346;p28"/>
          <p:cNvSpPr txBox="1">
            <a:spLocks noGrp="1"/>
          </p:cNvSpPr>
          <p:nvPr>
            <p:ph type="subTitle" idx="18"/>
          </p:nvPr>
        </p:nvSpPr>
        <p:spPr>
          <a:xfrm>
            <a:off x="6205133" y="4350068"/>
            <a:ext cx="4722000" cy="4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ebas Neue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47" name="Google Shape;3347;p28"/>
          <p:cNvSpPr txBox="1">
            <a:spLocks noGrp="1"/>
          </p:cNvSpPr>
          <p:nvPr>
            <p:ph type="subTitle" idx="19"/>
          </p:nvPr>
        </p:nvSpPr>
        <p:spPr>
          <a:xfrm>
            <a:off x="6205135" y="4789280"/>
            <a:ext cx="4722000" cy="3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8" name="Google Shape;3348;p28"/>
          <p:cNvSpPr txBox="1">
            <a:spLocks noGrp="1"/>
          </p:cNvSpPr>
          <p:nvPr>
            <p:ph type="subTitle" idx="20"/>
          </p:nvPr>
        </p:nvSpPr>
        <p:spPr>
          <a:xfrm>
            <a:off x="1264867" y="5281873"/>
            <a:ext cx="4722000" cy="4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ebas Neue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49" name="Google Shape;3349;p28"/>
          <p:cNvSpPr txBox="1">
            <a:spLocks noGrp="1"/>
          </p:cNvSpPr>
          <p:nvPr>
            <p:ph type="subTitle" idx="21"/>
          </p:nvPr>
        </p:nvSpPr>
        <p:spPr>
          <a:xfrm>
            <a:off x="1264867" y="5720967"/>
            <a:ext cx="4722000" cy="3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0" name="Google Shape;3350;p28"/>
          <p:cNvSpPr txBox="1">
            <a:spLocks noGrp="1"/>
          </p:cNvSpPr>
          <p:nvPr>
            <p:ph type="subTitle" idx="22"/>
          </p:nvPr>
        </p:nvSpPr>
        <p:spPr>
          <a:xfrm>
            <a:off x="6205133" y="5281873"/>
            <a:ext cx="4722000" cy="43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ebas Neue"/>
              <a:buNone/>
              <a:defRPr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51" name="Google Shape;3351;p28"/>
          <p:cNvSpPr txBox="1">
            <a:spLocks noGrp="1"/>
          </p:cNvSpPr>
          <p:nvPr>
            <p:ph type="subTitle" idx="23"/>
          </p:nvPr>
        </p:nvSpPr>
        <p:spPr>
          <a:xfrm>
            <a:off x="6205135" y="5720967"/>
            <a:ext cx="4722000" cy="30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52" name="Google Shape;3352;p28"/>
          <p:cNvGrpSpPr/>
          <p:nvPr/>
        </p:nvGrpSpPr>
        <p:grpSpPr>
          <a:xfrm rot="10800000">
            <a:off x="6452295" y="6416586"/>
            <a:ext cx="6322851" cy="661124"/>
            <a:chOff x="-438322" y="-155006"/>
            <a:chExt cx="4742138" cy="495843"/>
          </a:xfrm>
        </p:grpSpPr>
        <p:grpSp>
          <p:nvGrpSpPr>
            <p:cNvPr id="3353" name="Google Shape;3353;p28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3354" name="Google Shape;3354;p28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55" name="Google Shape;3355;p28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56" name="Google Shape;3356;p28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57" name="Google Shape;3357;p28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58" name="Google Shape;3358;p28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59" name="Google Shape;3359;p28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60" name="Google Shape;3360;p28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61" name="Google Shape;3361;p28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62" name="Google Shape;3362;p28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63" name="Google Shape;3363;p28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64" name="Google Shape;3364;p28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65" name="Google Shape;3365;p28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66" name="Google Shape;3366;p28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67" name="Google Shape;3367;p28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3368" name="Google Shape;3368;p28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3369" name="Google Shape;3369;p28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70" name="Google Shape;3370;p28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71" name="Google Shape;3371;p28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72" name="Google Shape;3372;p28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73" name="Google Shape;3373;p28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74" name="Google Shape;3374;p28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75" name="Google Shape;3375;p28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76" name="Google Shape;3376;p28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77" name="Google Shape;3377;p28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78" name="Google Shape;3378;p28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79" name="Google Shape;3379;p28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80" name="Google Shape;3380;p28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81" name="Google Shape;3381;p28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82" name="Google Shape;3382;p28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3383" name="Google Shape;3383;p28"/>
          <p:cNvGrpSpPr/>
          <p:nvPr/>
        </p:nvGrpSpPr>
        <p:grpSpPr>
          <a:xfrm rot="10800000">
            <a:off x="-193777" y="4812977"/>
            <a:ext cx="10198349" cy="2209560"/>
            <a:chOff x="1639608" y="-113627"/>
            <a:chExt cx="7648762" cy="1657170"/>
          </a:xfrm>
        </p:grpSpPr>
        <p:sp>
          <p:nvSpPr>
            <p:cNvPr id="3384" name="Google Shape;3384;p28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85" name="Google Shape;3385;p28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386" name="Google Shape;3386;p28"/>
          <p:cNvGrpSpPr/>
          <p:nvPr/>
        </p:nvGrpSpPr>
        <p:grpSpPr>
          <a:xfrm rot="10800000">
            <a:off x="11600656" y="3877495"/>
            <a:ext cx="797689" cy="798031"/>
            <a:chOff x="1850403" y="2555088"/>
            <a:chExt cx="598267" cy="598523"/>
          </a:xfrm>
        </p:grpSpPr>
        <p:sp>
          <p:nvSpPr>
            <p:cNvPr id="3387" name="Google Shape;3387;p28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88" name="Google Shape;3388;p28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89" name="Google Shape;3389;p28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0" name="Google Shape;3390;p28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1" name="Google Shape;3391;p28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2" name="Google Shape;3392;p28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3" name="Google Shape;3393;p28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4" name="Google Shape;3394;p28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5" name="Google Shape;3395;p28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6" name="Google Shape;3396;p28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7" name="Google Shape;3397;p28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8" name="Google Shape;3398;p28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99" name="Google Shape;3399;p28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0" name="Google Shape;3400;p28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1" name="Google Shape;3401;p28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2" name="Google Shape;3402;p28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3" name="Google Shape;3403;p28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4" name="Google Shape;3404;p28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5" name="Google Shape;3405;p28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6" name="Google Shape;3406;p28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7" name="Google Shape;3407;p28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8" name="Google Shape;3408;p28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09" name="Google Shape;3409;p28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0" name="Google Shape;3410;p28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1" name="Google Shape;3411;p28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2" name="Google Shape;3412;p28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3" name="Google Shape;3413;p28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4" name="Google Shape;3414;p28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5" name="Google Shape;3415;p28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6" name="Google Shape;3416;p28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7" name="Google Shape;3417;p28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8" name="Google Shape;3418;p28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19" name="Google Shape;3419;p28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0" name="Google Shape;3420;p28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1" name="Google Shape;3421;p28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2" name="Google Shape;3422;p28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423" name="Google Shape;3423;p28"/>
          <p:cNvGrpSpPr/>
          <p:nvPr/>
        </p:nvGrpSpPr>
        <p:grpSpPr>
          <a:xfrm rot="10800000">
            <a:off x="-193772" y="-372665"/>
            <a:ext cx="6322851" cy="659205"/>
            <a:chOff x="-398247" y="1215021"/>
            <a:chExt cx="4742138" cy="494404"/>
          </a:xfrm>
        </p:grpSpPr>
        <p:sp>
          <p:nvSpPr>
            <p:cNvPr id="3424" name="Google Shape;3424;p28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5" name="Google Shape;3425;p28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6" name="Google Shape;3426;p28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7" name="Google Shape;3427;p28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8" name="Google Shape;3428;p28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29" name="Google Shape;3429;p28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0" name="Google Shape;3430;p28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1" name="Google Shape;3431;p28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2" name="Google Shape;3432;p28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3" name="Google Shape;3433;p28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4" name="Google Shape;3434;p28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5" name="Google Shape;3435;p28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6" name="Google Shape;3436;p28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37" name="Google Shape;3437;p28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438" name="Google Shape;3438;p28"/>
          <p:cNvGrpSpPr/>
          <p:nvPr/>
        </p:nvGrpSpPr>
        <p:grpSpPr>
          <a:xfrm rot="10800000">
            <a:off x="-360868" y="534341"/>
            <a:ext cx="798031" cy="798031"/>
            <a:chOff x="5386955" y="3734674"/>
            <a:chExt cx="598523" cy="598523"/>
          </a:xfrm>
        </p:grpSpPr>
        <p:sp>
          <p:nvSpPr>
            <p:cNvPr id="3439" name="Google Shape;3439;p28"/>
            <p:cNvSpPr/>
            <p:nvPr/>
          </p:nvSpPr>
          <p:spPr>
            <a:xfrm>
              <a:off x="5386955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0" name="Google Shape;3440;p28"/>
            <p:cNvSpPr/>
            <p:nvPr/>
          </p:nvSpPr>
          <p:spPr>
            <a:xfrm>
              <a:off x="549878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1" name="Google Shape;3441;p28"/>
            <p:cNvSpPr/>
            <p:nvPr/>
          </p:nvSpPr>
          <p:spPr>
            <a:xfrm>
              <a:off x="561089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2" name="Google Shape;3442;p28"/>
            <p:cNvSpPr/>
            <p:nvPr/>
          </p:nvSpPr>
          <p:spPr>
            <a:xfrm>
              <a:off x="5723007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3" name="Google Shape;3443;p28"/>
            <p:cNvSpPr/>
            <p:nvPr/>
          </p:nvSpPr>
          <p:spPr>
            <a:xfrm>
              <a:off x="583512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4" name="Google Shape;3444;p28"/>
            <p:cNvSpPr/>
            <p:nvPr/>
          </p:nvSpPr>
          <p:spPr>
            <a:xfrm>
              <a:off x="594723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5" name="Google Shape;3445;p28"/>
            <p:cNvSpPr/>
            <p:nvPr/>
          </p:nvSpPr>
          <p:spPr>
            <a:xfrm>
              <a:off x="5386955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6" name="Google Shape;3446;p28"/>
            <p:cNvSpPr/>
            <p:nvPr/>
          </p:nvSpPr>
          <p:spPr>
            <a:xfrm>
              <a:off x="549878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7" name="Google Shape;3447;p28"/>
            <p:cNvSpPr/>
            <p:nvPr/>
          </p:nvSpPr>
          <p:spPr>
            <a:xfrm>
              <a:off x="561089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8" name="Google Shape;3448;p28"/>
            <p:cNvSpPr/>
            <p:nvPr/>
          </p:nvSpPr>
          <p:spPr>
            <a:xfrm>
              <a:off x="5723007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49" name="Google Shape;3449;p28"/>
            <p:cNvSpPr/>
            <p:nvPr/>
          </p:nvSpPr>
          <p:spPr>
            <a:xfrm>
              <a:off x="583512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0" name="Google Shape;3450;p28"/>
            <p:cNvSpPr/>
            <p:nvPr/>
          </p:nvSpPr>
          <p:spPr>
            <a:xfrm>
              <a:off x="594723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1" name="Google Shape;3451;p28"/>
            <p:cNvSpPr/>
            <p:nvPr/>
          </p:nvSpPr>
          <p:spPr>
            <a:xfrm>
              <a:off x="5386955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2" name="Google Shape;3452;p28"/>
            <p:cNvSpPr/>
            <p:nvPr/>
          </p:nvSpPr>
          <p:spPr>
            <a:xfrm>
              <a:off x="549878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3" name="Google Shape;3453;p28"/>
            <p:cNvSpPr/>
            <p:nvPr/>
          </p:nvSpPr>
          <p:spPr>
            <a:xfrm>
              <a:off x="561089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4" name="Google Shape;3454;p28"/>
            <p:cNvSpPr/>
            <p:nvPr/>
          </p:nvSpPr>
          <p:spPr>
            <a:xfrm>
              <a:off x="5723007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5" name="Google Shape;3455;p28"/>
            <p:cNvSpPr/>
            <p:nvPr/>
          </p:nvSpPr>
          <p:spPr>
            <a:xfrm>
              <a:off x="583512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6" name="Google Shape;3456;p28"/>
            <p:cNvSpPr/>
            <p:nvPr/>
          </p:nvSpPr>
          <p:spPr>
            <a:xfrm>
              <a:off x="594723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7" name="Google Shape;3457;p28"/>
            <p:cNvSpPr/>
            <p:nvPr/>
          </p:nvSpPr>
          <p:spPr>
            <a:xfrm>
              <a:off x="5386955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8" name="Google Shape;3458;p28"/>
            <p:cNvSpPr/>
            <p:nvPr/>
          </p:nvSpPr>
          <p:spPr>
            <a:xfrm>
              <a:off x="549878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59" name="Google Shape;3459;p28"/>
            <p:cNvSpPr/>
            <p:nvPr/>
          </p:nvSpPr>
          <p:spPr>
            <a:xfrm>
              <a:off x="561089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0" name="Google Shape;3460;p28"/>
            <p:cNvSpPr/>
            <p:nvPr/>
          </p:nvSpPr>
          <p:spPr>
            <a:xfrm>
              <a:off x="5723007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1" name="Google Shape;3461;p28"/>
            <p:cNvSpPr/>
            <p:nvPr/>
          </p:nvSpPr>
          <p:spPr>
            <a:xfrm>
              <a:off x="583512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2" name="Google Shape;3462;p28"/>
            <p:cNvSpPr/>
            <p:nvPr/>
          </p:nvSpPr>
          <p:spPr>
            <a:xfrm>
              <a:off x="594723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3" name="Google Shape;3463;p28"/>
            <p:cNvSpPr/>
            <p:nvPr/>
          </p:nvSpPr>
          <p:spPr>
            <a:xfrm>
              <a:off x="5386955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4" name="Google Shape;3464;p28"/>
            <p:cNvSpPr/>
            <p:nvPr/>
          </p:nvSpPr>
          <p:spPr>
            <a:xfrm>
              <a:off x="549878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5" name="Google Shape;3465;p28"/>
            <p:cNvSpPr/>
            <p:nvPr/>
          </p:nvSpPr>
          <p:spPr>
            <a:xfrm>
              <a:off x="561089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6" name="Google Shape;3466;p28"/>
            <p:cNvSpPr/>
            <p:nvPr/>
          </p:nvSpPr>
          <p:spPr>
            <a:xfrm>
              <a:off x="5723007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7" name="Google Shape;3467;p28"/>
            <p:cNvSpPr/>
            <p:nvPr/>
          </p:nvSpPr>
          <p:spPr>
            <a:xfrm>
              <a:off x="583512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8" name="Google Shape;3468;p28"/>
            <p:cNvSpPr/>
            <p:nvPr/>
          </p:nvSpPr>
          <p:spPr>
            <a:xfrm>
              <a:off x="594723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69" name="Google Shape;3469;p28"/>
            <p:cNvSpPr/>
            <p:nvPr/>
          </p:nvSpPr>
          <p:spPr>
            <a:xfrm>
              <a:off x="5386955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0" name="Google Shape;3470;p28"/>
            <p:cNvSpPr/>
            <p:nvPr/>
          </p:nvSpPr>
          <p:spPr>
            <a:xfrm>
              <a:off x="549878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1" name="Google Shape;3471;p28"/>
            <p:cNvSpPr/>
            <p:nvPr/>
          </p:nvSpPr>
          <p:spPr>
            <a:xfrm>
              <a:off x="561089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2" name="Google Shape;3472;p28"/>
            <p:cNvSpPr/>
            <p:nvPr/>
          </p:nvSpPr>
          <p:spPr>
            <a:xfrm>
              <a:off x="5723007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3" name="Google Shape;3473;p28"/>
            <p:cNvSpPr/>
            <p:nvPr/>
          </p:nvSpPr>
          <p:spPr>
            <a:xfrm>
              <a:off x="583512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4" name="Google Shape;3474;p28"/>
            <p:cNvSpPr/>
            <p:nvPr/>
          </p:nvSpPr>
          <p:spPr>
            <a:xfrm>
              <a:off x="594723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475" name="Google Shape;3475;p28"/>
          <p:cNvGrpSpPr/>
          <p:nvPr/>
        </p:nvGrpSpPr>
        <p:grpSpPr>
          <a:xfrm rot="10800000">
            <a:off x="333762" y="3630813"/>
            <a:ext cx="214975" cy="453441"/>
            <a:chOff x="5962902" y="3181527"/>
            <a:chExt cx="161231" cy="340081"/>
          </a:xfrm>
        </p:grpSpPr>
        <p:sp>
          <p:nvSpPr>
            <p:cNvPr id="3476" name="Google Shape;3476;p28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7" name="Google Shape;3477;p28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8" name="Google Shape;3478;p28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79" name="Google Shape;3479;p28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0" name="Google Shape;3480;p28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481" name="Google Shape;3481;p28"/>
          <p:cNvGrpSpPr/>
          <p:nvPr/>
        </p:nvGrpSpPr>
        <p:grpSpPr>
          <a:xfrm rot="10800000">
            <a:off x="-193797" y="13035"/>
            <a:ext cx="2617337" cy="273515"/>
            <a:chOff x="7283157" y="5024390"/>
            <a:chExt cx="1963003" cy="205136"/>
          </a:xfrm>
        </p:grpSpPr>
        <p:sp>
          <p:nvSpPr>
            <p:cNvPr id="3482" name="Google Shape;3482;p28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3" name="Google Shape;3483;p28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4" name="Google Shape;3484;p28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5" name="Google Shape;3485;p28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6" name="Google Shape;3486;p28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7" name="Google Shape;3487;p28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8" name="Google Shape;3488;p28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89" name="Google Shape;3489;p28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0" name="Google Shape;3490;p28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1" name="Google Shape;3491;p28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2" name="Google Shape;3492;p28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3" name="Google Shape;3493;p28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4" name="Google Shape;3494;p28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5" name="Google Shape;3495;p28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496" name="Google Shape;3496;p28"/>
          <p:cNvGrpSpPr/>
          <p:nvPr/>
        </p:nvGrpSpPr>
        <p:grpSpPr>
          <a:xfrm rot="10800000">
            <a:off x="11640695" y="1436716"/>
            <a:ext cx="214975" cy="453441"/>
            <a:chOff x="5962902" y="3181527"/>
            <a:chExt cx="161231" cy="340081"/>
          </a:xfrm>
        </p:grpSpPr>
        <p:sp>
          <p:nvSpPr>
            <p:cNvPr id="3497" name="Google Shape;3497;p28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8" name="Google Shape;3498;p28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499" name="Google Shape;3499;p28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0" name="Google Shape;3500;p28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1" name="Google Shape;3501;p28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502" name="Google Shape;3502;p28"/>
          <p:cNvGrpSpPr/>
          <p:nvPr/>
        </p:nvGrpSpPr>
        <p:grpSpPr>
          <a:xfrm rot="10800000">
            <a:off x="7109103" y="-384935"/>
            <a:ext cx="5081600" cy="919253"/>
            <a:chOff x="10" y="4263787"/>
            <a:chExt cx="3811200" cy="689440"/>
          </a:xfrm>
        </p:grpSpPr>
        <p:sp>
          <p:nvSpPr>
            <p:cNvPr id="3503" name="Google Shape;3503;p28"/>
            <p:cNvSpPr/>
            <p:nvPr/>
          </p:nvSpPr>
          <p:spPr>
            <a:xfrm flipH="1">
              <a:off x="2074231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1" y="1"/>
                  </a:moveTo>
                  <a:lnTo>
                    <a:pt x="14560" y="15728"/>
                  </a:lnTo>
                  <a:lnTo>
                    <a:pt x="49602" y="15728"/>
                  </a:lnTo>
                  <a:lnTo>
                    <a:pt x="49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4" name="Google Shape;3504;p28"/>
            <p:cNvSpPr/>
            <p:nvPr/>
          </p:nvSpPr>
          <p:spPr>
            <a:xfrm flipH="1">
              <a:off x="1819178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0" y="1"/>
                  </a:moveTo>
                  <a:lnTo>
                    <a:pt x="14560" y="15728"/>
                  </a:lnTo>
                  <a:lnTo>
                    <a:pt x="49601" y="15728"/>
                  </a:lnTo>
                  <a:lnTo>
                    <a:pt x="49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5" name="Google Shape;3505;p28"/>
            <p:cNvSpPr/>
            <p:nvPr/>
          </p:nvSpPr>
          <p:spPr>
            <a:xfrm flipH="1">
              <a:off x="949607" y="4344152"/>
              <a:ext cx="2861603" cy="609075"/>
            </a:xfrm>
            <a:custGeom>
              <a:avLst/>
              <a:gdLst/>
              <a:ahLst/>
              <a:cxnLst/>
              <a:rect l="l" t="t" r="r" b="b"/>
              <a:pathLst>
                <a:path w="89488" h="19047" fill="none" extrusionOk="0">
                  <a:moveTo>
                    <a:pt x="0" y="1"/>
                  </a:moveTo>
                  <a:lnTo>
                    <a:pt x="17637" y="19047"/>
                  </a:lnTo>
                  <a:lnTo>
                    <a:pt x="89487" y="19047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06" name="Google Shape;3506;p28"/>
            <p:cNvSpPr/>
            <p:nvPr/>
          </p:nvSpPr>
          <p:spPr>
            <a:xfrm flipH="1">
              <a:off x="10" y="4263787"/>
              <a:ext cx="3337140" cy="567409"/>
            </a:xfrm>
            <a:custGeom>
              <a:avLst/>
              <a:gdLst/>
              <a:ahLst/>
              <a:cxnLst/>
              <a:rect l="l" t="t" r="r" b="b"/>
              <a:pathLst>
                <a:path w="104359" h="17744" extrusionOk="0">
                  <a:moveTo>
                    <a:pt x="1" y="0"/>
                  </a:moveTo>
                  <a:lnTo>
                    <a:pt x="16433" y="17744"/>
                  </a:lnTo>
                  <a:lnTo>
                    <a:pt x="104359" y="17744"/>
                  </a:lnTo>
                  <a:lnTo>
                    <a:pt x="104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3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8" name="Google Shape;3508;p29"/>
          <p:cNvSpPr txBox="1">
            <a:spLocks noGrp="1"/>
          </p:cNvSpPr>
          <p:nvPr>
            <p:ph type="title" hasCustomPrompt="1"/>
          </p:nvPr>
        </p:nvSpPr>
        <p:spPr>
          <a:xfrm>
            <a:off x="1877333" y="2573731"/>
            <a:ext cx="2885200" cy="11340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09" name="Google Shape;3509;p29"/>
          <p:cNvSpPr txBox="1">
            <a:spLocks noGrp="1"/>
          </p:cNvSpPr>
          <p:nvPr>
            <p:ph type="subTitle" idx="1"/>
          </p:nvPr>
        </p:nvSpPr>
        <p:spPr>
          <a:xfrm>
            <a:off x="1877333" y="3544467"/>
            <a:ext cx="2885200" cy="8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0" name="Google Shape;3510;p29"/>
          <p:cNvSpPr txBox="1">
            <a:spLocks noGrp="1"/>
          </p:cNvSpPr>
          <p:nvPr>
            <p:ph type="title" idx="2" hasCustomPrompt="1"/>
          </p:nvPr>
        </p:nvSpPr>
        <p:spPr>
          <a:xfrm>
            <a:off x="6126233" y="1768417"/>
            <a:ext cx="4805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11" name="Google Shape;3511;p29"/>
          <p:cNvSpPr txBox="1">
            <a:spLocks noGrp="1"/>
          </p:cNvSpPr>
          <p:nvPr>
            <p:ph type="subTitle" idx="3"/>
          </p:nvPr>
        </p:nvSpPr>
        <p:spPr>
          <a:xfrm>
            <a:off x="6126233" y="2709797"/>
            <a:ext cx="4805200" cy="7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2" name="Google Shape;3512;p29"/>
          <p:cNvSpPr txBox="1">
            <a:spLocks noGrp="1"/>
          </p:cNvSpPr>
          <p:nvPr>
            <p:ph type="title" idx="4" hasCustomPrompt="1"/>
          </p:nvPr>
        </p:nvSpPr>
        <p:spPr>
          <a:xfrm>
            <a:off x="6126233" y="3561471"/>
            <a:ext cx="4805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826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13" name="Google Shape;3513;p29"/>
          <p:cNvSpPr txBox="1">
            <a:spLocks noGrp="1"/>
          </p:cNvSpPr>
          <p:nvPr>
            <p:ph type="subTitle" idx="5"/>
          </p:nvPr>
        </p:nvSpPr>
        <p:spPr>
          <a:xfrm>
            <a:off x="6126233" y="4502851"/>
            <a:ext cx="4805200" cy="7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14" name="Google Shape;3514;p29"/>
          <p:cNvGrpSpPr/>
          <p:nvPr/>
        </p:nvGrpSpPr>
        <p:grpSpPr>
          <a:xfrm flipH="1">
            <a:off x="-473059" y="-206674"/>
            <a:ext cx="6322851" cy="661124"/>
            <a:chOff x="4752071" y="-155006"/>
            <a:chExt cx="4742138" cy="495843"/>
          </a:xfrm>
        </p:grpSpPr>
        <p:grpSp>
          <p:nvGrpSpPr>
            <p:cNvPr id="3515" name="Google Shape;3515;p29"/>
            <p:cNvGrpSpPr/>
            <p:nvPr/>
          </p:nvGrpSpPr>
          <p:grpSpPr>
            <a:xfrm>
              <a:off x="4752071" y="-153567"/>
              <a:ext cx="4742138" cy="494404"/>
              <a:chOff x="-398247" y="1215021"/>
              <a:chExt cx="4742138" cy="494404"/>
            </a:xfrm>
          </p:grpSpPr>
          <p:sp>
            <p:nvSpPr>
              <p:cNvPr id="3516" name="Google Shape;3516;p29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17" name="Google Shape;3517;p29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18" name="Google Shape;3518;p29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19" name="Google Shape;3519;p29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20" name="Google Shape;3520;p29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21" name="Google Shape;3521;p29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22" name="Google Shape;3522;p29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23" name="Google Shape;3523;p29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24" name="Google Shape;3524;p29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25" name="Google Shape;3525;p29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26" name="Google Shape;3526;p29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27" name="Google Shape;3527;p29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28" name="Google Shape;3528;p29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29" name="Google Shape;3529;p29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3530" name="Google Shape;3530;p29"/>
            <p:cNvGrpSpPr/>
            <p:nvPr/>
          </p:nvGrpSpPr>
          <p:grpSpPr>
            <a:xfrm>
              <a:off x="5921139" y="-155006"/>
              <a:ext cx="3441291" cy="359491"/>
              <a:chOff x="-306543" y="-155006"/>
              <a:chExt cx="3441291" cy="359491"/>
            </a:xfrm>
          </p:grpSpPr>
          <p:sp>
            <p:nvSpPr>
              <p:cNvPr id="3531" name="Google Shape;3531;p29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32" name="Google Shape;3532;p29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33" name="Google Shape;3533;p29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34" name="Google Shape;3534;p29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35" name="Google Shape;3535;p29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36" name="Google Shape;3536;p29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37" name="Google Shape;3537;p29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38" name="Google Shape;3538;p29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39" name="Google Shape;3539;p29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40" name="Google Shape;3540;p29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41" name="Google Shape;3541;p29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42" name="Google Shape;3542;p29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43" name="Google Shape;3543;p29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44" name="Google Shape;3544;p29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3545" name="Google Shape;3545;p29"/>
          <p:cNvGrpSpPr/>
          <p:nvPr/>
        </p:nvGrpSpPr>
        <p:grpSpPr>
          <a:xfrm>
            <a:off x="2197895" y="-151503"/>
            <a:ext cx="10198349" cy="2209560"/>
            <a:chOff x="1639608" y="-113627"/>
            <a:chExt cx="7648762" cy="1657170"/>
          </a:xfrm>
        </p:grpSpPr>
        <p:sp>
          <p:nvSpPr>
            <p:cNvPr id="3546" name="Google Shape;3546;p29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47" name="Google Shape;3547;p29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548" name="Google Shape;3548;p29"/>
          <p:cNvGrpSpPr/>
          <p:nvPr/>
        </p:nvGrpSpPr>
        <p:grpSpPr>
          <a:xfrm flipH="1">
            <a:off x="5863032" y="6584495"/>
            <a:ext cx="6322851" cy="659205"/>
            <a:chOff x="-398247" y="1215021"/>
            <a:chExt cx="4742138" cy="494404"/>
          </a:xfrm>
        </p:grpSpPr>
        <p:sp>
          <p:nvSpPr>
            <p:cNvPr id="3549" name="Google Shape;3549;p29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0" name="Google Shape;3550;p29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1" name="Google Shape;3551;p29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2" name="Google Shape;3552;p29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3" name="Google Shape;3553;p29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4" name="Google Shape;3554;p29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5" name="Google Shape;3555;p29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6" name="Google Shape;3556;p29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7" name="Google Shape;3557;p29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8" name="Google Shape;3558;p29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59" name="Google Shape;3559;p29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0" name="Google Shape;3560;p29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1" name="Google Shape;3561;p29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2" name="Google Shape;3562;p29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563" name="Google Shape;3563;p29"/>
          <p:cNvGrpSpPr/>
          <p:nvPr/>
        </p:nvGrpSpPr>
        <p:grpSpPr>
          <a:xfrm flipH="1">
            <a:off x="9081921" y="6584487"/>
            <a:ext cx="2617337" cy="273515"/>
            <a:chOff x="7283157" y="5024390"/>
            <a:chExt cx="1963003" cy="205136"/>
          </a:xfrm>
        </p:grpSpPr>
        <p:sp>
          <p:nvSpPr>
            <p:cNvPr id="3564" name="Google Shape;3564;p29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5" name="Google Shape;3565;p29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6" name="Google Shape;3566;p29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7" name="Google Shape;3567;p29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8" name="Google Shape;3568;p29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69" name="Google Shape;3569;p29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0" name="Google Shape;3570;p29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1" name="Google Shape;3571;p29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2" name="Google Shape;3572;p29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3" name="Google Shape;3573;p29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4" name="Google Shape;3574;p29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5" name="Google Shape;3575;p29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6" name="Google Shape;3576;p29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77" name="Google Shape;3577;p29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578" name="Google Shape;3578;p29"/>
          <p:cNvGrpSpPr/>
          <p:nvPr/>
        </p:nvGrpSpPr>
        <p:grpSpPr>
          <a:xfrm flipH="1">
            <a:off x="11598560" y="2635145"/>
            <a:ext cx="797689" cy="798031"/>
            <a:chOff x="1850403" y="2555088"/>
            <a:chExt cx="598267" cy="598523"/>
          </a:xfrm>
        </p:grpSpPr>
        <p:sp>
          <p:nvSpPr>
            <p:cNvPr id="3579" name="Google Shape;3579;p29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0" name="Google Shape;3580;p29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1" name="Google Shape;3581;p29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2" name="Google Shape;3582;p29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3" name="Google Shape;3583;p29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4" name="Google Shape;3584;p29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5" name="Google Shape;3585;p29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6" name="Google Shape;3586;p29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7" name="Google Shape;3587;p29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8" name="Google Shape;3588;p29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89" name="Google Shape;3589;p29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0" name="Google Shape;3590;p29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1" name="Google Shape;3591;p29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2" name="Google Shape;3592;p29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3" name="Google Shape;3593;p29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4" name="Google Shape;3594;p29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5" name="Google Shape;3595;p29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6" name="Google Shape;3596;p29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7" name="Google Shape;3597;p29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8" name="Google Shape;3598;p29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599" name="Google Shape;3599;p29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0" name="Google Shape;3600;p29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1" name="Google Shape;3601;p29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2" name="Google Shape;3602;p29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3" name="Google Shape;3603;p29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4" name="Google Shape;3604;p29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5" name="Google Shape;3605;p29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6" name="Google Shape;3606;p29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7" name="Google Shape;3607;p29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8" name="Google Shape;3608;p29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09" name="Google Shape;3609;p29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0" name="Google Shape;3610;p29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1" name="Google Shape;3611;p29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2" name="Google Shape;3612;p29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3" name="Google Shape;3613;p29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4" name="Google Shape;3614;p29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615" name="Google Shape;3615;p29"/>
          <p:cNvGrpSpPr/>
          <p:nvPr/>
        </p:nvGrpSpPr>
        <p:grpSpPr>
          <a:xfrm flipH="1">
            <a:off x="350976" y="1455113"/>
            <a:ext cx="214975" cy="453441"/>
            <a:chOff x="5962902" y="3181527"/>
            <a:chExt cx="161231" cy="340081"/>
          </a:xfrm>
        </p:grpSpPr>
        <p:sp>
          <p:nvSpPr>
            <p:cNvPr id="3616" name="Google Shape;3616;p29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7" name="Google Shape;3617;p29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8" name="Google Shape;3618;p29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19" name="Google Shape;3619;p29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20" name="Google Shape;3620;p29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3621" name="Google Shape;3621;p29"/>
          <p:cNvSpPr/>
          <p:nvPr/>
        </p:nvSpPr>
        <p:spPr>
          <a:xfrm flipH="1">
            <a:off x="579527" y="3696834"/>
            <a:ext cx="43" cy="2447849"/>
          </a:xfrm>
          <a:custGeom>
            <a:avLst/>
            <a:gdLst/>
            <a:ahLst/>
            <a:cxnLst/>
            <a:rect l="l" t="t" r="r" b="b"/>
            <a:pathLst>
              <a:path w="1" h="59361" fill="none" extrusionOk="0">
                <a:moveTo>
                  <a:pt x="0" y="5936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3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3" name="Google Shape;3623;p30"/>
          <p:cNvSpPr txBox="1">
            <a:spLocks noGrp="1"/>
          </p:cNvSpPr>
          <p:nvPr>
            <p:ph type="title" hasCustomPrompt="1"/>
          </p:nvPr>
        </p:nvSpPr>
        <p:spPr>
          <a:xfrm>
            <a:off x="5334221" y="2613451"/>
            <a:ext cx="1523600" cy="6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4" name="Google Shape;3624;p30"/>
          <p:cNvSpPr txBox="1">
            <a:spLocks noGrp="1"/>
          </p:cNvSpPr>
          <p:nvPr>
            <p:ph type="title" idx="2" hasCustomPrompt="1"/>
          </p:nvPr>
        </p:nvSpPr>
        <p:spPr>
          <a:xfrm>
            <a:off x="1987067" y="2613451"/>
            <a:ext cx="1523600" cy="6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5" name="Google Shape;3625;p30"/>
          <p:cNvSpPr txBox="1">
            <a:spLocks noGrp="1"/>
          </p:cNvSpPr>
          <p:nvPr>
            <p:ph type="title" idx="3" hasCustomPrompt="1"/>
          </p:nvPr>
        </p:nvSpPr>
        <p:spPr>
          <a:xfrm>
            <a:off x="8681533" y="2613451"/>
            <a:ext cx="1523600" cy="6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200"/>
              <a:buNone/>
              <a:defRPr sz="8266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26" name="Google Shape;3626;p30"/>
          <p:cNvSpPr txBox="1">
            <a:spLocks noGrp="1"/>
          </p:cNvSpPr>
          <p:nvPr>
            <p:ph type="subTitle" idx="1"/>
          </p:nvPr>
        </p:nvSpPr>
        <p:spPr>
          <a:xfrm>
            <a:off x="1156667" y="3917251"/>
            <a:ext cx="3184400" cy="68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627" name="Google Shape;3627;p30"/>
          <p:cNvSpPr txBox="1">
            <a:spLocks noGrp="1"/>
          </p:cNvSpPr>
          <p:nvPr>
            <p:ph type="subTitle" idx="4"/>
          </p:nvPr>
        </p:nvSpPr>
        <p:spPr>
          <a:xfrm>
            <a:off x="1156667" y="4426547"/>
            <a:ext cx="31844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8" name="Google Shape;3628;p30"/>
          <p:cNvSpPr txBox="1">
            <a:spLocks noGrp="1"/>
          </p:cNvSpPr>
          <p:nvPr>
            <p:ph type="subTitle" idx="5"/>
          </p:nvPr>
        </p:nvSpPr>
        <p:spPr>
          <a:xfrm>
            <a:off x="4503909" y="4426547"/>
            <a:ext cx="31844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9" name="Google Shape;3629;p30"/>
          <p:cNvSpPr txBox="1">
            <a:spLocks noGrp="1"/>
          </p:cNvSpPr>
          <p:nvPr>
            <p:ph type="subTitle" idx="6"/>
          </p:nvPr>
        </p:nvSpPr>
        <p:spPr>
          <a:xfrm>
            <a:off x="7851133" y="4426547"/>
            <a:ext cx="31844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0" name="Google Shape;3630;p30"/>
          <p:cNvSpPr txBox="1">
            <a:spLocks noGrp="1"/>
          </p:cNvSpPr>
          <p:nvPr>
            <p:ph type="subTitle" idx="7"/>
          </p:nvPr>
        </p:nvSpPr>
        <p:spPr>
          <a:xfrm>
            <a:off x="4503909" y="3917252"/>
            <a:ext cx="3184400" cy="68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631" name="Google Shape;3631;p30"/>
          <p:cNvSpPr txBox="1">
            <a:spLocks noGrp="1"/>
          </p:cNvSpPr>
          <p:nvPr>
            <p:ph type="subTitle" idx="8"/>
          </p:nvPr>
        </p:nvSpPr>
        <p:spPr>
          <a:xfrm>
            <a:off x="7851133" y="3917252"/>
            <a:ext cx="3184400" cy="68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632" name="Google Shape;3632;p30"/>
          <p:cNvSpPr txBox="1">
            <a:spLocks noGrp="1"/>
          </p:cNvSpPr>
          <p:nvPr>
            <p:ph type="title" idx="9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633" name="Google Shape;3633;p30"/>
          <p:cNvGrpSpPr/>
          <p:nvPr/>
        </p:nvGrpSpPr>
        <p:grpSpPr>
          <a:xfrm>
            <a:off x="6336095" y="-206674"/>
            <a:ext cx="6322851" cy="661124"/>
            <a:chOff x="4752071" y="-155006"/>
            <a:chExt cx="4742138" cy="495843"/>
          </a:xfrm>
        </p:grpSpPr>
        <p:grpSp>
          <p:nvGrpSpPr>
            <p:cNvPr id="3634" name="Google Shape;3634;p30"/>
            <p:cNvGrpSpPr/>
            <p:nvPr/>
          </p:nvGrpSpPr>
          <p:grpSpPr>
            <a:xfrm>
              <a:off x="4752071" y="-153567"/>
              <a:ext cx="4742138" cy="494404"/>
              <a:chOff x="-398247" y="1215021"/>
              <a:chExt cx="4742138" cy="494404"/>
            </a:xfrm>
          </p:grpSpPr>
          <p:sp>
            <p:nvSpPr>
              <p:cNvPr id="3635" name="Google Shape;3635;p30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36" name="Google Shape;3636;p30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37" name="Google Shape;3637;p30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38" name="Google Shape;3638;p30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39" name="Google Shape;3639;p30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40" name="Google Shape;3640;p30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41" name="Google Shape;3641;p30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42" name="Google Shape;3642;p30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43" name="Google Shape;3643;p30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44" name="Google Shape;3644;p30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45" name="Google Shape;3645;p30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46" name="Google Shape;3646;p30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47" name="Google Shape;3647;p30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48" name="Google Shape;3648;p30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3649" name="Google Shape;3649;p30"/>
            <p:cNvGrpSpPr/>
            <p:nvPr/>
          </p:nvGrpSpPr>
          <p:grpSpPr>
            <a:xfrm>
              <a:off x="5921139" y="-155006"/>
              <a:ext cx="3441291" cy="359491"/>
              <a:chOff x="-306543" y="-155006"/>
              <a:chExt cx="3441291" cy="359491"/>
            </a:xfrm>
          </p:grpSpPr>
          <p:sp>
            <p:nvSpPr>
              <p:cNvPr id="3650" name="Google Shape;3650;p30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51" name="Google Shape;3651;p30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52" name="Google Shape;3652;p30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53" name="Google Shape;3653;p30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54" name="Google Shape;3654;p30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55" name="Google Shape;3655;p30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56" name="Google Shape;3656;p30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57" name="Google Shape;3657;p30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58" name="Google Shape;3658;p30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59" name="Google Shape;3659;p30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60" name="Google Shape;3660;p30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61" name="Google Shape;3661;p30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62" name="Google Shape;3662;p30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63" name="Google Shape;3663;p30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3664" name="Google Shape;3664;p30"/>
          <p:cNvGrpSpPr/>
          <p:nvPr/>
        </p:nvGrpSpPr>
        <p:grpSpPr>
          <a:xfrm flipH="1">
            <a:off x="-210357" y="-151503"/>
            <a:ext cx="10198349" cy="2209560"/>
            <a:chOff x="1639608" y="-113627"/>
            <a:chExt cx="7648762" cy="1657170"/>
          </a:xfrm>
        </p:grpSpPr>
        <p:sp>
          <p:nvSpPr>
            <p:cNvPr id="3665" name="Google Shape;3665;p30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66" name="Google Shape;3666;p30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667" name="Google Shape;3667;p30"/>
          <p:cNvGrpSpPr/>
          <p:nvPr/>
        </p:nvGrpSpPr>
        <p:grpSpPr>
          <a:xfrm>
            <a:off x="4" y="6584495"/>
            <a:ext cx="6322851" cy="659205"/>
            <a:chOff x="-398247" y="1215021"/>
            <a:chExt cx="4742138" cy="494404"/>
          </a:xfrm>
        </p:grpSpPr>
        <p:sp>
          <p:nvSpPr>
            <p:cNvPr id="3668" name="Google Shape;3668;p30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69" name="Google Shape;3669;p30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0" name="Google Shape;3670;p30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1" name="Google Shape;3671;p30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2" name="Google Shape;3672;p30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3" name="Google Shape;3673;p30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4" name="Google Shape;3674;p30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5" name="Google Shape;3675;p30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6" name="Google Shape;3676;p30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7" name="Google Shape;3677;p30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8" name="Google Shape;3678;p30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79" name="Google Shape;3679;p30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0" name="Google Shape;3680;p30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1" name="Google Shape;3681;p30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682" name="Google Shape;3682;p30"/>
          <p:cNvGrpSpPr/>
          <p:nvPr/>
        </p:nvGrpSpPr>
        <p:grpSpPr>
          <a:xfrm>
            <a:off x="486630" y="6584487"/>
            <a:ext cx="2617337" cy="273515"/>
            <a:chOff x="7283157" y="5024390"/>
            <a:chExt cx="1963003" cy="205136"/>
          </a:xfrm>
        </p:grpSpPr>
        <p:sp>
          <p:nvSpPr>
            <p:cNvPr id="3683" name="Google Shape;3683;p30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4" name="Google Shape;3684;p30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5" name="Google Shape;3685;p30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6" name="Google Shape;3686;p30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7" name="Google Shape;3687;p30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8" name="Google Shape;3688;p30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89" name="Google Shape;3689;p30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0" name="Google Shape;3690;p30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1" name="Google Shape;3691;p30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2" name="Google Shape;3692;p30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3" name="Google Shape;3693;p30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4" name="Google Shape;3694;p30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5" name="Google Shape;3695;p30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6" name="Google Shape;3696;p30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697" name="Google Shape;3697;p30"/>
          <p:cNvGrpSpPr/>
          <p:nvPr/>
        </p:nvGrpSpPr>
        <p:grpSpPr>
          <a:xfrm>
            <a:off x="-210362" y="2635145"/>
            <a:ext cx="797689" cy="798031"/>
            <a:chOff x="1850403" y="2555088"/>
            <a:chExt cx="598267" cy="598523"/>
          </a:xfrm>
        </p:grpSpPr>
        <p:sp>
          <p:nvSpPr>
            <p:cNvPr id="3698" name="Google Shape;3698;p30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9" name="Google Shape;3699;p30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0" name="Google Shape;3700;p30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1" name="Google Shape;3701;p30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2" name="Google Shape;3702;p30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3" name="Google Shape;3703;p30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4" name="Google Shape;3704;p30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5" name="Google Shape;3705;p30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6" name="Google Shape;3706;p30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7" name="Google Shape;3707;p30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8" name="Google Shape;3708;p30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9" name="Google Shape;3709;p30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0" name="Google Shape;3710;p30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1" name="Google Shape;3711;p30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2" name="Google Shape;3712;p30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3" name="Google Shape;3713;p30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4" name="Google Shape;3714;p30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5" name="Google Shape;3715;p30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6" name="Google Shape;3716;p30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7" name="Google Shape;3717;p30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8" name="Google Shape;3718;p30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9" name="Google Shape;3719;p30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0" name="Google Shape;3720;p30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1" name="Google Shape;3721;p30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2" name="Google Shape;3722;p30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3" name="Google Shape;3723;p30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4" name="Google Shape;3724;p30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5" name="Google Shape;3725;p30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6" name="Google Shape;3726;p30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7" name="Google Shape;3727;p30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8" name="Google Shape;3728;p30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9" name="Google Shape;3729;p30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0" name="Google Shape;3730;p30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1" name="Google Shape;3731;p30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2" name="Google Shape;3732;p30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3" name="Google Shape;3733;p30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734" name="Google Shape;3734;p30"/>
          <p:cNvGrpSpPr/>
          <p:nvPr/>
        </p:nvGrpSpPr>
        <p:grpSpPr>
          <a:xfrm>
            <a:off x="11619937" y="1455113"/>
            <a:ext cx="214975" cy="453441"/>
            <a:chOff x="5962902" y="3181527"/>
            <a:chExt cx="161231" cy="340081"/>
          </a:xfrm>
        </p:grpSpPr>
        <p:sp>
          <p:nvSpPr>
            <p:cNvPr id="3735" name="Google Shape;3735;p30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6" name="Google Shape;3736;p30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7" name="Google Shape;3737;p30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8" name="Google Shape;3738;p30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39" name="Google Shape;3739;p30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3740" name="Google Shape;3740;p30"/>
          <p:cNvSpPr/>
          <p:nvPr/>
        </p:nvSpPr>
        <p:spPr>
          <a:xfrm>
            <a:off x="11606317" y="3696834"/>
            <a:ext cx="43" cy="2447849"/>
          </a:xfrm>
          <a:custGeom>
            <a:avLst/>
            <a:gdLst/>
            <a:ahLst/>
            <a:cxnLst/>
            <a:rect l="l" t="t" r="r" b="b"/>
            <a:pathLst>
              <a:path w="1" h="59361" fill="none" extrusionOk="0">
                <a:moveTo>
                  <a:pt x="0" y="5936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"/>
          <p:cNvSpPr txBox="1">
            <a:spLocks noGrp="1"/>
          </p:cNvSpPr>
          <p:nvPr>
            <p:ph type="body" idx="1"/>
          </p:nvPr>
        </p:nvSpPr>
        <p:spPr>
          <a:xfrm>
            <a:off x="3095567" y="1536633"/>
            <a:ext cx="600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33" name="Google Shape;333;p4"/>
          <p:cNvGrpSpPr/>
          <p:nvPr/>
        </p:nvGrpSpPr>
        <p:grpSpPr>
          <a:xfrm rot="10800000" flipH="1">
            <a:off x="2176582" y="4827987"/>
            <a:ext cx="10198349" cy="2209560"/>
            <a:chOff x="1639608" y="-113627"/>
            <a:chExt cx="7648762" cy="1657170"/>
          </a:xfrm>
        </p:grpSpPr>
        <p:sp>
          <p:nvSpPr>
            <p:cNvPr id="334" name="Google Shape;334;p4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36" name="Google Shape;336;p4"/>
          <p:cNvGrpSpPr/>
          <p:nvPr/>
        </p:nvGrpSpPr>
        <p:grpSpPr>
          <a:xfrm>
            <a:off x="6449965" y="-206674"/>
            <a:ext cx="6322851" cy="661124"/>
            <a:chOff x="-438322" y="-155006"/>
            <a:chExt cx="4742138" cy="495843"/>
          </a:xfrm>
        </p:grpSpPr>
        <p:grpSp>
          <p:nvGrpSpPr>
            <p:cNvPr id="337" name="Google Shape;337;p4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338" name="Google Shape;338;p4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352" name="Google Shape;352;p4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353" name="Google Shape;353;p4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367" name="Google Shape;367;p4"/>
          <p:cNvGrpSpPr/>
          <p:nvPr/>
        </p:nvGrpSpPr>
        <p:grpSpPr>
          <a:xfrm>
            <a:off x="11606337" y="1356980"/>
            <a:ext cx="214975" cy="453441"/>
            <a:chOff x="5962902" y="3181527"/>
            <a:chExt cx="161231" cy="340081"/>
          </a:xfrm>
        </p:grpSpPr>
        <p:sp>
          <p:nvSpPr>
            <p:cNvPr id="368" name="Google Shape;368;p4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73" name="Google Shape;373;p4"/>
          <p:cNvGrpSpPr/>
          <p:nvPr/>
        </p:nvGrpSpPr>
        <p:grpSpPr>
          <a:xfrm rot="10800000">
            <a:off x="-482583" y="6590672"/>
            <a:ext cx="6322851" cy="659213"/>
            <a:chOff x="3" y="-283314"/>
            <a:chExt cx="4742138" cy="494410"/>
          </a:xfrm>
        </p:grpSpPr>
        <p:grpSp>
          <p:nvGrpSpPr>
            <p:cNvPr id="374" name="Google Shape;374;p4"/>
            <p:cNvGrpSpPr/>
            <p:nvPr/>
          </p:nvGrpSpPr>
          <p:grpSpPr>
            <a:xfrm rot="10800000">
              <a:off x="3" y="-283314"/>
              <a:ext cx="4742138" cy="494404"/>
              <a:chOff x="-398247" y="1215021"/>
              <a:chExt cx="4742138" cy="494404"/>
            </a:xfrm>
          </p:grpSpPr>
          <p:sp>
            <p:nvSpPr>
              <p:cNvPr id="375" name="Google Shape;375;p4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389" name="Google Shape;389;p4"/>
            <p:cNvGrpSpPr/>
            <p:nvPr/>
          </p:nvGrpSpPr>
          <p:grpSpPr>
            <a:xfrm rot="10800000">
              <a:off x="2414169" y="5960"/>
              <a:ext cx="1963003" cy="205136"/>
              <a:chOff x="7283157" y="5024390"/>
              <a:chExt cx="1963003" cy="205136"/>
            </a:xfrm>
          </p:grpSpPr>
          <p:sp>
            <p:nvSpPr>
              <p:cNvPr id="390" name="Google Shape;390;p4"/>
              <p:cNvSpPr/>
              <p:nvPr/>
            </p:nvSpPr>
            <p:spPr>
              <a:xfrm>
                <a:off x="7283157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7417526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7551864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0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7686233" y="5024390"/>
                <a:ext cx="216552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0" y="6415"/>
                    </a:lnTo>
                    <a:lnTo>
                      <a:pt x="677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7820315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72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7954684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8089054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8223423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8357761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0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8491842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72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8626212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8760581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8894951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9029320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404" name="Google Shape;404;p4"/>
          <p:cNvGrpSpPr/>
          <p:nvPr/>
        </p:nvGrpSpPr>
        <p:grpSpPr>
          <a:xfrm>
            <a:off x="-212029" y="2195511"/>
            <a:ext cx="797689" cy="798031"/>
            <a:chOff x="1850403" y="2555088"/>
            <a:chExt cx="598267" cy="598523"/>
          </a:xfrm>
        </p:grpSpPr>
        <p:sp>
          <p:nvSpPr>
            <p:cNvPr id="405" name="Google Shape;405;p4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2" name="Google Shape;3742;p31"/>
          <p:cNvSpPr txBox="1">
            <a:spLocks noGrp="1"/>
          </p:cNvSpPr>
          <p:nvPr>
            <p:ph type="ctrTitle"/>
          </p:nvPr>
        </p:nvSpPr>
        <p:spPr>
          <a:xfrm>
            <a:off x="3695667" y="713333"/>
            <a:ext cx="4800400" cy="11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743" name="Google Shape;3743;p31"/>
          <p:cNvSpPr txBox="1">
            <a:spLocks noGrp="1"/>
          </p:cNvSpPr>
          <p:nvPr>
            <p:ph type="subTitle" idx="1"/>
          </p:nvPr>
        </p:nvSpPr>
        <p:spPr>
          <a:xfrm>
            <a:off x="4377133" y="2608100"/>
            <a:ext cx="3438000" cy="20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44" name="Google Shape;3744;p31"/>
          <p:cNvSpPr txBox="1"/>
          <p:nvPr/>
        </p:nvSpPr>
        <p:spPr>
          <a:xfrm>
            <a:off x="3580800" y="5323867"/>
            <a:ext cx="5030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600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lang="en" sz="1600" b="1">
                <a:solidFill>
                  <a:schemeClr val="accent3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accent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745" name="Google Shape;3745;p31"/>
          <p:cNvGrpSpPr/>
          <p:nvPr/>
        </p:nvGrpSpPr>
        <p:grpSpPr>
          <a:xfrm flipH="1">
            <a:off x="6455689" y="-206674"/>
            <a:ext cx="6322851" cy="661124"/>
            <a:chOff x="-438322" y="-155006"/>
            <a:chExt cx="4742138" cy="495843"/>
          </a:xfrm>
        </p:grpSpPr>
        <p:grpSp>
          <p:nvGrpSpPr>
            <p:cNvPr id="3746" name="Google Shape;3746;p31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3747" name="Google Shape;3747;p31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48" name="Google Shape;3748;p31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49" name="Google Shape;3749;p31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50" name="Google Shape;3750;p31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51" name="Google Shape;3751;p31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52" name="Google Shape;3752;p31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53" name="Google Shape;3753;p31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54" name="Google Shape;3754;p31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55" name="Google Shape;3755;p31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56" name="Google Shape;3756;p31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57" name="Google Shape;3757;p31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58" name="Google Shape;3758;p31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59" name="Google Shape;3759;p31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60" name="Google Shape;3760;p31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3761" name="Google Shape;3761;p31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3762" name="Google Shape;3762;p31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63" name="Google Shape;3763;p31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64" name="Google Shape;3764;p31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65" name="Google Shape;3765;p31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66" name="Google Shape;3766;p31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67" name="Google Shape;3767;p31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68" name="Google Shape;3768;p31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69" name="Google Shape;3769;p31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70" name="Google Shape;3770;p31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71" name="Google Shape;3771;p31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72" name="Google Shape;3772;p31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73" name="Google Shape;3773;p31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74" name="Google Shape;3774;p31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775" name="Google Shape;3775;p31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3776" name="Google Shape;3776;p31"/>
          <p:cNvGrpSpPr/>
          <p:nvPr/>
        </p:nvGrpSpPr>
        <p:grpSpPr>
          <a:xfrm flipH="1">
            <a:off x="-190383" y="-151503"/>
            <a:ext cx="10198349" cy="2209560"/>
            <a:chOff x="1639608" y="-113627"/>
            <a:chExt cx="7648762" cy="1657170"/>
          </a:xfrm>
        </p:grpSpPr>
        <p:sp>
          <p:nvSpPr>
            <p:cNvPr id="3777" name="Google Shape;3777;p31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78" name="Google Shape;3778;p31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779" name="Google Shape;3779;p31"/>
          <p:cNvGrpSpPr/>
          <p:nvPr/>
        </p:nvGrpSpPr>
        <p:grpSpPr>
          <a:xfrm>
            <a:off x="-207629" y="2195511"/>
            <a:ext cx="797689" cy="798031"/>
            <a:chOff x="1850403" y="2555088"/>
            <a:chExt cx="598267" cy="598523"/>
          </a:xfrm>
        </p:grpSpPr>
        <p:sp>
          <p:nvSpPr>
            <p:cNvPr id="3780" name="Google Shape;3780;p31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1" name="Google Shape;3781;p31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2" name="Google Shape;3782;p31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3" name="Google Shape;3783;p31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4" name="Google Shape;3784;p31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5" name="Google Shape;3785;p31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6" name="Google Shape;3786;p31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7" name="Google Shape;3787;p31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8" name="Google Shape;3788;p31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89" name="Google Shape;3789;p31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0" name="Google Shape;3790;p31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1" name="Google Shape;3791;p31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2" name="Google Shape;3792;p31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3" name="Google Shape;3793;p31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4" name="Google Shape;3794;p31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5" name="Google Shape;3795;p31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6" name="Google Shape;3796;p31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7" name="Google Shape;3797;p31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8" name="Google Shape;3798;p31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799" name="Google Shape;3799;p31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0" name="Google Shape;3800;p31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1" name="Google Shape;3801;p31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2" name="Google Shape;3802;p31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3" name="Google Shape;3803;p31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4" name="Google Shape;3804;p31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5" name="Google Shape;3805;p31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6" name="Google Shape;3806;p31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7" name="Google Shape;3807;p31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8" name="Google Shape;3808;p31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09" name="Google Shape;3809;p31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0" name="Google Shape;3810;p31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1" name="Google Shape;3811;p31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2" name="Google Shape;3812;p31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3" name="Google Shape;3813;p31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4" name="Google Shape;3814;p31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5" name="Google Shape;3815;p31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816" name="Google Shape;3816;p31"/>
          <p:cNvGrpSpPr/>
          <p:nvPr/>
        </p:nvGrpSpPr>
        <p:grpSpPr>
          <a:xfrm>
            <a:off x="6061637" y="6584495"/>
            <a:ext cx="6322851" cy="659205"/>
            <a:chOff x="-398247" y="1215021"/>
            <a:chExt cx="4742138" cy="494404"/>
          </a:xfrm>
        </p:grpSpPr>
        <p:sp>
          <p:nvSpPr>
            <p:cNvPr id="3817" name="Google Shape;3817;p31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8" name="Google Shape;3818;p31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19" name="Google Shape;3819;p31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0" name="Google Shape;3820;p31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1" name="Google Shape;3821;p31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2" name="Google Shape;3822;p31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3" name="Google Shape;3823;p31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4" name="Google Shape;3824;p31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5" name="Google Shape;3825;p31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6" name="Google Shape;3826;p31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7" name="Google Shape;3827;p31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8" name="Google Shape;3828;p31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29" name="Google Shape;3829;p31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0" name="Google Shape;3830;p31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831" name="Google Shape;3831;p31"/>
          <p:cNvGrpSpPr/>
          <p:nvPr/>
        </p:nvGrpSpPr>
        <p:grpSpPr>
          <a:xfrm>
            <a:off x="9767177" y="6584487"/>
            <a:ext cx="2617337" cy="273515"/>
            <a:chOff x="7283157" y="5024390"/>
            <a:chExt cx="1963003" cy="205136"/>
          </a:xfrm>
        </p:grpSpPr>
        <p:sp>
          <p:nvSpPr>
            <p:cNvPr id="3832" name="Google Shape;3832;p31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3" name="Google Shape;3833;p31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4" name="Google Shape;3834;p31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5" name="Google Shape;3835;p31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6" name="Google Shape;3836;p31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7" name="Google Shape;3837;p31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8" name="Google Shape;3838;p31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39" name="Google Shape;3839;p31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0" name="Google Shape;3840;p31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1" name="Google Shape;3841;p31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2" name="Google Shape;3842;p31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3" name="Google Shape;3843;p31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4" name="Google Shape;3844;p31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5" name="Google Shape;3845;p31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846" name="Google Shape;3846;p31"/>
          <p:cNvGrpSpPr/>
          <p:nvPr/>
        </p:nvGrpSpPr>
        <p:grpSpPr>
          <a:xfrm>
            <a:off x="335047" y="4980880"/>
            <a:ext cx="214975" cy="453441"/>
            <a:chOff x="5962902" y="3181527"/>
            <a:chExt cx="161231" cy="340081"/>
          </a:xfrm>
        </p:grpSpPr>
        <p:sp>
          <p:nvSpPr>
            <p:cNvPr id="3847" name="Google Shape;3847;p31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8" name="Google Shape;3848;p31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49" name="Google Shape;3849;p31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50" name="Google Shape;3850;p31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51" name="Google Shape;3851;p31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852" name="Google Shape;3852;p31"/>
          <p:cNvGrpSpPr/>
          <p:nvPr/>
        </p:nvGrpSpPr>
        <p:grpSpPr>
          <a:xfrm>
            <a:off x="13" y="6144683"/>
            <a:ext cx="5081600" cy="919253"/>
            <a:chOff x="10" y="4263787"/>
            <a:chExt cx="3811200" cy="689440"/>
          </a:xfrm>
        </p:grpSpPr>
        <p:sp>
          <p:nvSpPr>
            <p:cNvPr id="3853" name="Google Shape;3853;p31"/>
            <p:cNvSpPr/>
            <p:nvPr/>
          </p:nvSpPr>
          <p:spPr>
            <a:xfrm flipH="1">
              <a:off x="2074231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1" y="1"/>
                  </a:moveTo>
                  <a:lnTo>
                    <a:pt x="14560" y="15728"/>
                  </a:lnTo>
                  <a:lnTo>
                    <a:pt x="49602" y="15728"/>
                  </a:lnTo>
                  <a:lnTo>
                    <a:pt x="49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54" name="Google Shape;3854;p31"/>
            <p:cNvSpPr/>
            <p:nvPr/>
          </p:nvSpPr>
          <p:spPr>
            <a:xfrm flipH="1">
              <a:off x="1819178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0" y="1"/>
                  </a:moveTo>
                  <a:lnTo>
                    <a:pt x="14560" y="15728"/>
                  </a:lnTo>
                  <a:lnTo>
                    <a:pt x="49601" y="15728"/>
                  </a:lnTo>
                  <a:lnTo>
                    <a:pt x="49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55" name="Google Shape;3855;p31"/>
            <p:cNvSpPr/>
            <p:nvPr/>
          </p:nvSpPr>
          <p:spPr>
            <a:xfrm flipH="1">
              <a:off x="949607" y="4344152"/>
              <a:ext cx="2861603" cy="609075"/>
            </a:xfrm>
            <a:custGeom>
              <a:avLst/>
              <a:gdLst/>
              <a:ahLst/>
              <a:cxnLst/>
              <a:rect l="l" t="t" r="r" b="b"/>
              <a:pathLst>
                <a:path w="89488" h="19047" fill="none" extrusionOk="0">
                  <a:moveTo>
                    <a:pt x="0" y="1"/>
                  </a:moveTo>
                  <a:lnTo>
                    <a:pt x="17637" y="19047"/>
                  </a:lnTo>
                  <a:lnTo>
                    <a:pt x="89487" y="19047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56" name="Google Shape;3856;p31"/>
            <p:cNvSpPr/>
            <p:nvPr/>
          </p:nvSpPr>
          <p:spPr>
            <a:xfrm flipH="1">
              <a:off x="10" y="4263787"/>
              <a:ext cx="3337140" cy="567409"/>
            </a:xfrm>
            <a:custGeom>
              <a:avLst/>
              <a:gdLst/>
              <a:ahLst/>
              <a:cxnLst/>
              <a:rect l="l" t="t" r="r" b="b"/>
              <a:pathLst>
                <a:path w="104359" h="17744" extrusionOk="0">
                  <a:moveTo>
                    <a:pt x="1" y="0"/>
                  </a:moveTo>
                  <a:lnTo>
                    <a:pt x="16433" y="17744"/>
                  </a:lnTo>
                  <a:lnTo>
                    <a:pt x="104359" y="17744"/>
                  </a:lnTo>
                  <a:lnTo>
                    <a:pt x="104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857" name="Google Shape;3857;p31"/>
          <p:cNvGrpSpPr/>
          <p:nvPr/>
        </p:nvGrpSpPr>
        <p:grpSpPr>
          <a:xfrm>
            <a:off x="10454104" y="516802"/>
            <a:ext cx="1243456" cy="1271212"/>
            <a:chOff x="6692628" y="3166401"/>
            <a:chExt cx="932592" cy="953409"/>
          </a:xfrm>
        </p:grpSpPr>
        <p:sp>
          <p:nvSpPr>
            <p:cNvPr id="3858" name="Google Shape;3858;p31"/>
            <p:cNvSpPr/>
            <p:nvPr/>
          </p:nvSpPr>
          <p:spPr>
            <a:xfrm>
              <a:off x="6693780" y="3166401"/>
              <a:ext cx="509529" cy="509242"/>
            </a:xfrm>
            <a:custGeom>
              <a:avLst/>
              <a:gdLst/>
              <a:ahLst/>
              <a:cxnLst/>
              <a:rect l="l" t="t" r="r" b="b"/>
              <a:pathLst>
                <a:path w="15934" h="15925" extrusionOk="0">
                  <a:moveTo>
                    <a:pt x="7967" y="1"/>
                  </a:moveTo>
                  <a:cubicBezTo>
                    <a:pt x="3569" y="1"/>
                    <a:pt x="0" y="3569"/>
                    <a:pt x="0" y="7958"/>
                  </a:cubicBezTo>
                  <a:cubicBezTo>
                    <a:pt x="0" y="12357"/>
                    <a:pt x="3569" y="15925"/>
                    <a:pt x="7967" y="15925"/>
                  </a:cubicBezTo>
                  <a:cubicBezTo>
                    <a:pt x="12365" y="15925"/>
                    <a:pt x="15933" y="12357"/>
                    <a:pt x="15933" y="7958"/>
                  </a:cubicBezTo>
                  <a:cubicBezTo>
                    <a:pt x="15933" y="3569"/>
                    <a:pt x="12365" y="1"/>
                    <a:pt x="7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59" name="Google Shape;3859;p31"/>
            <p:cNvSpPr/>
            <p:nvPr/>
          </p:nvSpPr>
          <p:spPr>
            <a:xfrm>
              <a:off x="7234359" y="3893570"/>
              <a:ext cx="226273" cy="226241"/>
            </a:xfrm>
            <a:custGeom>
              <a:avLst/>
              <a:gdLst/>
              <a:ahLst/>
              <a:cxnLst/>
              <a:rect l="l" t="t" r="r" b="b"/>
              <a:pathLst>
                <a:path w="7076" h="7075" extrusionOk="0">
                  <a:moveTo>
                    <a:pt x="3534" y="1"/>
                  </a:moveTo>
                  <a:cubicBezTo>
                    <a:pt x="1580" y="1"/>
                    <a:pt x="1" y="1580"/>
                    <a:pt x="1" y="3533"/>
                  </a:cubicBezTo>
                  <a:cubicBezTo>
                    <a:pt x="1" y="5487"/>
                    <a:pt x="1580" y="7075"/>
                    <a:pt x="3534" y="7075"/>
                  </a:cubicBezTo>
                  <a:cubicBezTo>
                    <a:pt x="5487" y="7075"/>
                    <a:pt x="7075" y="5487"/>
                    <a:pt x="7075" y="3533"/>
                  </a:cubicBezTo>
                  <a:cubicBezTo>
                    <a:pt x="7075" y="1580"/>
                    <a:pt x="5487" y="1"/>
                    <a:pt x="3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0" name="Google Shape;3860;p31"/>
            <p:cNvSpPr/>
            <p:nvPr/>
          </p:nvSpPr>
          <p:spPr>
            <a:xfrm>
              <a:off x="7503674" y="3614854"/>
              <a:ext cx="121546" cy="121578"/>
            </a:xfrm>
            <a:custGeom>
              <a:avLst/>
              <a:gdLst/>
              <a:ahLst/>
              <a:cxnLst/>
              <a:rect l="l" t="t" r="r" b="b"/>
              <a:pathLst>
                <a:path w="3801" h="3802" extrusionOk="0">
                  <a:moveTo>
                    <a:pt x="1901" y="1"/>
                  </a:moveTo>
                  <a:cubicBezTo>
                    <a:pt x="848" y="1"/>
                    <a:pt x="0" y="848"/>
                    <a:pt x="0" y="1901"/>
                  </a:cubicBezTo>
                  <a:cubicBezTo>
                    <a:pt x="0" y="2954"/>
                    <a:pt x="848" y="3801"/>
                    <a:pt x="1901" y="3801"/>
                  </a:cubicBezTo>
                  <a:cubicBezTo>
                    <a:pt x="2953" y="3801"/>
                    <a:pt x="3801" y="2954"/>
                    <a:pt x="3801" y="1901"/>
                  </a:cubicBezTo>
                  <a:cubicBezTo>
                    <a:pt x="3801" y="848"/>
                    <a:pt x="295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1" name="Google Shape;3861;p31"/>
            <p:cNvSpPr/>
            <p:nvPr/>
          </p:nvSpPr>
          <p:spPr>
            <a:xfrm>
              <a:off x="6692628" y="3224313"/>
              <a:ext cx="871835" cy="872122"/>
            </a:xfrm>
            <a:custGeom>
              <a:avLst/>
              <a:gdLst/>
              <a:ahLst/>
              <a:cxnLst/>
              <a:rect l="l" t="t" r="r" b="b"/>
              <a:pathLst>
                <a:path w="27264" h="27273" extrusionOk="0">
                  <a:moveTo>
                    <a:pt x="13632" y="1"/>
                  </a:moveTo>
                  <a:cubicBezTo>
                    <a:pt x="6103" y="1"/>
                    <a:pt x="1" y="6103"/>
                    <a:pt x="1" y="13632"/>
                  </a:cubicBezTo>
                  <a:cubicBezTo>
                    <a:pt x="1" y="21161"/>
                    <a:pt x="6103" y="27272"/>
                    <a:pt x="13632" y="27272"/>
                  </a:cubicBezTo>
                  <a:cubicBezTo>
                    <a:pt x="21162" y="27272"/>
                    <a:pt x="27264" y="21161"/>
                    <a:pt x="27264" y="13632"/>
                  </a:cubicBezTo>
                  <a:cubicBezTo>
                    <a:pt x="27264" y="6103"/>
                    <a:pt x="21162" y="1"/>
                    <a:pt x="13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862" name="Google Shape;3862;p31"/>
          <p:cNvGrpSpPr/>
          <p:nvPr/>
        </p:nvGrpSpPr>
        <p:grpSpPr>
          <a:xfrm>
            <a:off x="11753554" y="5538666"/>
            <a:ext cx="798031" cy="798031"/>
            <a:chOff x="5386955" y="3734674"/>
            <a:chExt cx="598523" cy="598523"/>
          </a:xfrm>
        </p:grpSpPr>
        <p:sp>
          <p:nvSpPr>
            <p:cNvPr id="3863" name="Google Shape;3863;p31"/>
            <p:cNvSpPr/>
            <p:nvPr/>
          </p:nvSpPr>
          <p:spPr>
            <a:xfrm>
              <a:off x="5386955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4" name="Google Shape;3864;p31"/>
            <p:cNvSpPr/>
            <p:nvPr/>
          </p:nvSpPr>
          <p:spPr>
            <a:xfrm>
              <a:off x="549878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5" name="Google Shape;3865;p31"/>
            <p:cNvSpPr/>
            <p:nvPr/>
          </p:nvSpPr>
          <p:spPr>
            <a:xfrm>
              <a:off x="561089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6" name="Google Shape;3866;p31"/>
            <p:cNvSpPr/>
            <p:nvPr/>
          </p:nvSpPr>
          <p:spPr>
            <a:xfrm>
              <a:off x="5723007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7" name="Google Shape;3867;p31"/>
            <p:cNvSpPr/>
            <p:nvPr/>
          </p:nvSpPr>
          <p:spPr>
            <a:xfrm>
              <a:off x="583512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8" name="Google Shape;3868;p31"/>
            <p:cNvSpPr/>
            <p:nvPr/>
          </p:nvSpPr>
          <p:spPr>
            <a:xfrm>
              <a:off x="594723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69" name="Google Shape;3869;p31"/>
            <p:cNvSpPr/>
            <p:nvPr/>
          </p:nvSpPr>
          <p:spPr>
            <a:xfrm>
              <a:off x="5386955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0" name="Google Shape;3870;p31"/>
            <p:cNvSpPr/>
            <p:nvPr/>
          </p:nvSpPr>
          <p:spPr>
            <a:xfrm>
              <a:off x="549878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1" name="Google Shape;3871;p31"/>
            <p:cNvSpPr/>
            <p:nvPr/>
          </p:nvSpPr>
          <p:spPr>
            <a:xfrm>
              <a:off x="561089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2" name="Google Shape;3872;p31"/>
            <p:cNvSpPr/>
            <p:nvPr/>
          </p:nvSpPr>
          <p:spPr>
            <a:xfrm>
              <a:off x="5723007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3" name="Google Shape;3873;p31"/>
            <p:cNvSpPr/>
            <p:nvPr/>
          </p:nvSpPr>
          <p:spPr>
            <a:xfrm>
              <a:off x="583512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4" name="Google Shape;3874;p31"/>
            <p:cNvSpPr/>
            <p:nvPr/>
          </p:nvSpPr>
          <p:spPr>
            <a:xfrm>
              <a:off x="594723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5" name="Google Shape;3875;p31"/>
            <p:cNvSpPr/>
            <p:nvPr/>
          </p:nvSpPr>
          <p:spPr>
            <a:xfrm>
              <a:off x="5386955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6" name="Google Shape;3876;p31"/>
            <p:cNvSpPr/>
            <p:nvPr/>
          </p:nvSpPr>
          <p:spPr>
            <a:xfrm>
              <a:off x="549878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7" name="Google Shape;3877;p31"/>
            <p:cNvSpPr/>
            <p:nvPr/>
          </p:nvSpPr>
          <p:spPr>
            <a:xfrm>
              <a:off x="561089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8" name="Google Shape;3878;p31"/>
            <p:cNvSpPr/>
            <p:nvPr/>
          </p:nvSpPr>
          <p:spPr>
            <a:xfrm>
              <a:off x="5723007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79" name="Google Shape;3879;p31"/>
            <p:cNvSpPr/>
            <p:nvPr/>
          </p:nvSpPr>
          <p:spPr>
            <a:xfrm>
              <a:off x="583512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0" name="Google Shape;3880;p31"/>
            <p:cNvSpPr/>
            <p:nvPr/>
          </p:nvSpPr>
          <p:spPr>
            <a:xfrm>
              <a:off x="594723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1" name="Google Shape;3881;p31"/>
            <p:cNvSpPr/>
            <p:nvPr/>
          </p:nvSpPr>
          <p:spPr>
            <a:xfrm>
              <a:off x="5386955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2" name="Google Shape;3882;p31"/>
            <p:cNvSpPr/>
            <p:nvPr/>
          </p:nvSpPr>
          <p:spPr>
            <a:xfrm>
              <a:off x="549878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3" name="Google Shape;3883;p31"/>
            <p:cNvSpPr/>
            <p:nvPr/>
          </p:nvSpPr>
          <p:spPr>
            <a:xfrm>
              <a:off x="561089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4" name="Google Shape;3884;p31"/>
            <p:cNvSpPr/>
            <p:nvPr/>
          </p:nvSpPr>
          <p:spPr>
            <a:xfrm>
              <a:off x="5723007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5" name="Google Shape;3885;p31"/>
            <p:cNvSpPr/>
            <p:nvPr/>
          </p:nvSpPr>
          <p:spPr>
            <a:xfrm>
              <a:off x="583512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6" name="Google Shape;3886;p31"/>
            <p:cNvSpPr/>
            <p:nvPr/>
          </p:nvSpPr>
          <p:spPr>
            <a:xfrm>
              <a:off x="594723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7" name="Google Shape;3887;p31"/>
            <p:cNvSpPr/>
            <p:nvPr/>
          </p:nvSpPr>
          <p:spPr>
            <a:xfrm>
              <a:off x="5386955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8" name="Google Shape;3888;p31"/>
            <p:cNvSpPr/>
            <p:nvPr/>
          </p:nvSpPr>
          <p:spPr>
            <a:xfrm>
              <a:off x="549878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89" name="Google Shape;3889;p31"/>
            <p:cNvSpPr/>
            <p:nvPr/>
          </p:nvSpPr>
          <p:spPr>
            <a:xfrm>
              <a:off x="561089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0" name="Google Shape;3890;p31"/>
            <p:cNvSpPr/>
            <p:nvPr/>
          </p:nvSpPr>
          <p:spPr>
            <a:xfrm>
              <a:off x="5723007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1" name="Google Shape;3891;p31"/>
            <p:cNvSpPr/>
            <p:nvPr/>
          </p:nvSpPr>
          <p:spPr>
            <a:xfrm>
              <a:off x="583512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2" name="Google Shape;3892;p31"/>
            <p:cNvSpPr/>
            <p:nvPr/>
          </p:nvSpPr>
          <p:spPr>
            <a:xfrm>
              <a:off x="594723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3" name="Google Shape;3893;p31"/>
            <p:cNvSpPr/>
            <p:nvPr/>
          </p:nvSpPr>
          <p:spPr>
            <a:xfrm>
              <a:off x="5386955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4" name="Google Shape;3894;p31"/>
            <p:cNvSpPr/>
            <p:nvPr/>
          </p:nvSpPr>
          <p:spPr>
            <a:xfrm>
              <a:off x="549878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5" name="Google Shape;3895;p31"/>
            <p:cNvSpPr/>
            <p:nvPr/>
          </p:nvSpPr>
          <p:spPr>
            <a:xfrm>
              <a:off x="561089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6" name="Google Shape;3896;p31"/>
            <p:cNvSpPr/>
            <p:nvPr/>
          </p:nvSpPr>
          <p:spPr>
            <a:xfrm>
              <a:off x="5723007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7" name="Google Shape;3897;p31"/>
            <p:cNvSpPr/>
            <p:nvPr/>
          </p:nvSpPr>
          <p:spPr>
            <a:xfrm>
              <a:off x="583512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898" name="Google Shape;3898;p31"/>
            <p:cNvSpPr/>
            <p:nvPr/>
          </p:nvSpPr>
          <p:spPr>
            <a:xfrm>
              <a:off x="594723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899" name="Google Shape;3899;p31"/>
          <p:cNvGrpSpPr/>
          <p:nvPr/>
        </p:nvGrpSpPr>
        <p:grpSpPr>
          <a:xfrm>
            <a:off x="11641981" y="2786784"/>
            <a:ext cx="214975" cy="453441"/>
            <a:chOff x="5962902" y="3181527"/>
            <a:chExt cx="161231" cy="340081"/>
          </a:xfrm>
        </p:grpSpPr>
        <p:sp>
          <p:nvSpPr>
            <p:cNvPr id="3900" name="Google Shape;3900;p31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1" name="Google Shape;3901;p31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2" name="Google Shape;3902;p31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3" name="Google Shape;3903;p31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04" name="Google Shape;3904;p31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6" name="Google Shape;3906;p32"/>
          <p:cNvGrpSpPr/>
          <p:nvPr/>
        </p:nvGrpSpPr>
        <p:grpSpPr>
          <a:xfrm flipH="1">
            <a:off x="-473059" y="-206674"/>
            <a:ext cx="6322851" cy="661124"/>
            <a:chOff x="4752071" y="-155006"/>
            <a:chExt cx="4742138" cy="495843"/>
          </a:xfrm>
        </p:grpSpPr>
        <p:grpSp>
          <p:nvGrpSpPr>
            <p:cNvPr id="3907" name="Google Shape;3907;p32"/>
            <p:cNvGrpSpPr/>
            <p:nvPr/>
          </p:nvGrpSpPr>
          <p:grpSpPr>
            <a:xfrm>
              <a:off x="4752071" y="-153567"/>
              <a:ext cx="4742138" cy="494404"/>
              <a:chOff x="-398247" y="1215021"/>
              <a:chExt cx="4742138" cy="494404"/>
            </a:xfrm>
          </p:grpSpPr>
          <p:sp>
            <p:nvSpPr>
              <p:cNvPr id="3908" name="Google Shape;3908;p32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09" name="Google Shape;3909;p32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10" name="Google Shape;3910;p32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11" name="Google Shape;3911;p32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12" name="Google Shape;3912;p32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13" name="Google Shape;3913;p32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14" name="Google Shape;3914;p32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15" name="Google Shape;3915;p32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16" name="Google Shape;3916;p32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17" name="Google Shape;3917;p32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18" name="Google Shape;3918;p32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19" name="Google Shape;3919;p32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20" name="Google Shape;3920;p32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21" name="Google Shape;3921;p32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3922" name="Google Shape;3922;p32"/>
            <p:cNvGrpSpPr/>
            <p:nvPr/>
          </p:nvGrpSpPr>
          <p:grpSpPr>
            <a:xfrm>
              <a:off x="5921139" y="-155006"/>
              <a:ext cx="3441291" cy="359491"/>
              <a:chOff x="-306543" y="-155006"/>
              <a:chExt cx="3441291" cy="359491"/>
            </a:xfrm>
          </p:grpSpPr>
          <p:sp>
            <p:nvSpPr>
              <p:cNvPr id="3923" name="Google Shape;3923;p32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24" name="Google Shape;3924;p32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25" name="Google Shape;3925;p32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26" name="Google Shape;3926;p32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27" name="Google Shape;3927;p32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28" name="Google Shape;3928;p32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29" name="Google Shape;3929;p32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30" name="Google Shape;3930;p32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31" name="Google Shape;3931;p32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32" name="Google Shape;3932;p32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33" name="Google Shape;3933;p32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34" name="Google Shape;3934;p32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35" name="Google Shape;3935;p32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3936" name="Google Shape;3936;p32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3937" name="Google Shape;3937;p32"/>
          <p:cNvGrpSpPr/>
          <p:nvPr/>
        </p:nvGrpSpPr>
        <p:grpSpPr>
          <a:xfrm>
            <a:off x="2197895" y="-151503"/>
            <a:ext cx="10198349" cy="2209560"/>
            <a:chOff x="1639608" y="-113627"/>
            <a:chExt cx="7648762" cy="1657170"/>
          </a:xfrm>
        </p:grpSpPr>
        <p:sp>
          <p:nvSpPr>
            <p:cNvPr id="3938" name="Google Shape;3938;p32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39" name="Google Shape;3939;p32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940" name="Google Shape;3940;p32"/>
          <p:cNvGrpSpPr/>
          <p:nvPr/>
        </p:nvGrpSpPr>
        <p:grpSpPr>
          <a:xfrm flipH="1">
            <a:off x="5863032" y="6584495"/>
            <a:ext cx="6322851" cy="659205"/>
            <a:chOff x="-398247" y="1215021"/>
            <a:chExt cx="4742138" cy="494404"/>
          </a:xfrm>
        </p:grpSpPr>
        <p:sp>
          <p:nvSpPr>
            <p:cNvPr id="3941" name="Google Shape;3941;p32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2" name="Google Shape;3942;p32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3" name="Google Shape;3943;p32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4" name="Google Shape;3944;p32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5" name="Google Shape;3945;p32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6" name="Google Shape;3946;p32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7" name="Google Shape;3947;p32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8" name="Google Shape;3948;p32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49" name="Google Shape;3949;p32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0" name="Google Shape;3950;p32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1" name="Google Shape;3951;p32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2" name="Google Shape;3952;p32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3" name="Google Shape;3953;p32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4" name="Google Shape;3954;p32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955" name="Google Shape;3955;p32"/>
          <p:cNvGrpSpPr/>
          <p:nvPr/>
        </p:nvGrpSpPr>
        <p:grpSpPr>
          <a:xfrm flipH="1">
            <a:off x="9081921" y="6584487"/>
            <a:ext cx="2617337" cy="273515"/>
            <a:chOff x="7283157" y="5024390"/>
            <a:chExt cx="1963003" cy="205136"/>
          </a:xfrm>
        </p:grpSpPr>
        <p:sp>
          <p:nvSpPr>
            <p:cNvPr id="3956" name="Google Shape;3956;p32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7" name="Google Shape;3957;p32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8" name="Google Shape;3958;p32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59" name="Google Shape;3959;p32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0" name="Google Shape;3960;p32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1" name="Google Shape;3961;p32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2" name="Google Shape;3962;p32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3" name="Google Shape;3963;p32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4" name="Google Shape;3964;p32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5" name="Google Shape;3965;p32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6" name="Google Shape;3966;p32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7" name="Google Shape;3967;p32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8" name="Google Shape;3968;p32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69" name="Google Shape;3969;p32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3970" name="Google Shape;3970;p32"/>
          <p:cNvGrpSpPr/>
          <p:nvPr/>
        </p:nvGrpSpPr>
        <p:grpSpPr>
          <a:xfrm flipH="1">
            <a:off x="11598560" y="2635145"/>
            <a:ext cx="797689" cy="798031"/>
            <a:chOff x="1850403" y="2555088"/>
            <a:chExt cx="598267" cy="598523"/>
          </a:xfrm>
        </p:grpSpPr>
        <p:sp>
          <p:nvSpPr>
            <p:cNvPr id="3971" name="Google Shape;3971;p32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2" name="Google Shape;3972;p32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3" name="Google Shape;3973;p32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4" name="Google Shape;3974;p32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5" name="Google Shape;3975;p32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6" name="Google Shape;3976;p32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7" name="Google Shape;3977;p32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8" name="Google Shape;3978;p32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79" name="Google Shape;3979;p32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0" name="Google Shape;3980;p32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1" name="Google Shape;3981;p32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2" name="Google Shape;3982;p32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3" name="Google Shape;3983;p32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4" name="Google Shape;3984;p32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5" name="Google Shape;3985;p32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6" name="Google Shape;3986;p32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7" name="Google Shape;3987;p32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8" name="Google Shape;3988;p32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89" name="Google Shape;3989;p32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0" name="Google Shape;3990;p32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1" name="Google Shape;3991;p32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2" name="Google Shape;3992;p32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3" name="Google Shape;3993;p32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4" name="Google Shape;3994;p32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5" name="Google Shape;3995;p32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6" name="Google Shape;3996;p32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7" name="Google Shape;3997;p32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8" name="Google Shape;3998;p32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3999" name="Google Shape;3999;p32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0" name="Google Shape;4000;p32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1" name="Google Shape;4001;p32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2" name="Google Shape;4002;p32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3" name="Google Shape;4003;p32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4" name="Google Shape;4004;p32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5" name="Google Shape;4005;p32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6" name="Google Shape;4006;p32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007" name="Google Shape;4007;p32"/>
          <p:cNvGrpSpPr/>
          <p:nvPr/>
        </p:nvGrpSpPr>
        <p:grpSpPr>
          <a:xfrm flipH="1">
            <a:off x="350976" y="1455113"/>
            <a:ext cx="214975" cy="453441"/>
            <a:chOff x="5962902" y="3181527"/>
            <a:chExt cx="161231" cy="340081"/>
          </a:xfrm>
        </p:grpSpPr>
        <p:sp>
          <p:nvSpPr>
            <p:cNvPr id="4008" name="Google Shape;4008;p32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09" name="Google Shape;4009;p32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10" name="Google Shape;4010;p32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11" name="Google Shape;4011;p32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12" name="Google Shape;4012;p32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4013" name="Google Shape;4013;p32"/>
          <p:cNvSpPr/>
          <p:nvPr/>
        </p:nvSpPr>
        <p:spPr>
          <a:xfrm flipH="1">
            <a:off x="579527" y="3696834"/>
            <a:ext cx="43" cy="2447849"/>
          </a:xfrm>
          <a:custGeom>
            <a:avLst/>
            <a:gdLst/>
            <a:ahLst/>
            <a:cxnLst/>
            <a:rect l="l" t="t" r="r" b="b"/>
            <a:pathLst>
              <a:path w="1" h="59361" fill="none" extrusionOk="0">
                <a:moveTo>
                  <a:pt x="0" y="5936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5" name="Google Shape;4015;p33"/>
          <p:cNvGrpSpPr/>
          <p:nvPr/>
        </p:nvGrpSpPr>
        <p:grpSpPr>
          <a:xfrm>
            <a:off x="6336095" y="-206674"/>
            <a:ext cx="6322851" cy="661124"/>
            <a:chOff x="4752071" y="-155006"/>
            <a:chExt cx="4742138" cy="495843"/>
          </a:xfrm>
        </p:grpSpPr>
        <p:grpSp>
          <p:nvGrpSpPr>
            <p:cNvPr id="4016" name="Google Shape;4016;p33"/>
            <p:cNvGrpSpPr/>
            <p:nvPr/>
          </p:nvGrpSpPr>
          <p:grpSpPr>
            <a:xfrm>
              <a:off x="4752071" y="-153567"/>
              <a:ext cx="4742138" cy="494404"/>
              <a:chOff x="-398247" y="1215021"/>
              <a:chExt cx="4742138" cy="494404"/>
            </a:xfrm>
          </p:grpSpPr>
          <p:sp>
            <p:nvSpPr>
              <p:cNvPr id="4017" name="Google Shape;4017;p33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18" name="Google Shape;4018;p33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19" name="Google Shape;4019;p33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20" name="Google Shape;4020;p33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21" name="Google Shape;4021;p33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22" name="Google Shape;4022;p33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23" name="Google Shape;4023;p33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24" name="Google Shape;4024;p33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25" name="Google Shape;4025;p33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26" name="Google Shape;4026;p33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27" name="Google Shape;4027;p33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28" name="Google Shape;4028;p33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29" name="Google Shape;4029;p33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30" name="Google Shape;4030;p33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4031" name="Google Shape;4031;p33"/>
            <p:cNvGrpSpPr/>
            <p:nvPr/>
          </p:nvGrpSpPr>
          <p:grpSpPr>
            <a:xfrm>
              <a:off x="5921139" y="-155006"/>
              <a:ext cx="3441291" cy="359491"/>
              <a:chOff x="-306543" y="-155006"/>
              <a:chExt cx="3441291" cy="359491"/>
            </a:xfrm>
          </p:grpSpPr>
          <p:sp>
            <p:nvSpPr>
              <p:cNvPr id="4032" name="Google Shape;4032;p33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33" name="Google Shape;4033;p33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34" name="Google Shape;4034;p33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35" name="Google Shape;4035;p33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36" name="Google Shape;4036;p33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37" name="Google Shape;4037;p33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38" name="Google Shape;4038;p33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39" name="Google Shape;4039;p33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40" name="Google Shape;4040;p33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41" name="Google Shape;4041;p33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42" name="Google Shape;4042;p33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43" name="Google Shape;4043;p33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44" name="Google Shape;4044;p33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045" name="Google Shape;4045;p33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4046" name="Google Shape;4046;p33"/>
          <p:cNvGrpSpPr/>
          <p:nvPr/>
        </p:nvGrpSpPr>
        <p:grpSpPr>
          <a:xfrm flipH="1">
            <a:off x="-210357" y="-151503"/>
            <a:ext cx="10198349" cy="2209560"/>
            <a:chOff x="1639608" y="-113627"/>
            <a:chExt cx="7648762" cy="1657170"/>
          </a:xfrm>
        </p:grpSpPr>
        <p:sp>
          <p:nvSpPr>
            <p:cNvPr id="4047" name="Google Shape;4047;p33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48" name="Google Shape;4048;p33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049" name="Google Shape;4049;p33"/>
          <p:cNvGrpSpPr/>
          <p:nvPr/>
        </p:nvGrpSpPr>
        <p:grpSpPr>
          <a:xfrm>
            <a:off x="4" y="6584495"/>
            <a:ext cx="6322851" cy="659205"/>
            <a:chOff x="-398247" y="1215021"/>
            <a:chExt cx="4742138" cy="494404"/>
          </a:xfrm>
        </p:grpSpPr>
        <p:sp>
          <p:nvSpPr>
            <p:cNvPr id="4050" name="Google Shape;4050;p33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1" name="Google Shape;4051;p33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2" name="Google Shape;4052;p33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3" name="Google Shape;4053;p33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4" name="Google Shape;4054;p33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5" name="Google Shape;4055;p33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6" name="Google Shape;4056;p33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7" name="Google Shape;4057;p33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8" name="Google Shape;4058;p33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59" name="Google Shape;4059;p33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0" name="Google Shape;4060;p33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1" name="Google Shape;4061;p33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2" name="Google Shape;4062;p33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3" name="Google Shape;4063;p33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064" name="Google Shape;4064;p33"/>
          <p:cNvGrpSpPr/>
          <p:nvPr/>
        </p:nvGrpSpPr>
        <p:grpSpPr>
          <a:xfrm>
            <a:off x="486630" y="6584487"/>
            <a:ext cx="2617337" cy="273515"/>
            <a:chOff x="7283157" y="5024390"/>
            <a:chExt cx="1963003" cy="205136"/>
          </a:xfrm>
        </p:grpSpPr>
        <p:sp>
          <p:nvSpPr>
            <p:cNvPr id="4065" name="Google Shape;4065;p33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6" name="Google Shape;4066;p33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7" name="Google Shape;4067;p33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8" name="Google Shape;4068;p33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69" name="Google Shape;4069;p33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0" name="Google Shape;4070;p33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1" name="Google Shape;4071;p33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2" name="Google Shape;4072;p33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3" name="Google Shape;4073;p33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4" name="Google Shape;4074;p33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5" name="Google Shape;4075;p33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6" name="Google Shape;4076;p33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7" name="Google Shape;4077;p33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78" name="Google Shape;4078;p33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079" name="Google Shape;4079;p33"/>
          <p:cNvGrpSpPr/>
          <p:nvPr/>
        </p:nvGrpSpPr>
        <p:grpSpPr>
          <a:xfrm>
            <a:off x="-210362" y="2635145"/>
            <a:ext cx="797689" cy="798031"/>
            <a:chOff x="1850403" y="2555088"/>
            <a:chExt cx="598267" cy="598523"/>
          </a:xfrm>
        </p:grpSpPr>
        <p:sp>
          <p:nvSpPr>
            <p:cNvPr id="4080" name="Google Shape;4080;p33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1" name="Google Shape;4081;p33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2" name="Google Shape;4082;p33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3" name="Google Shape;4083;p33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4" name="Google Shape;4084;p33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5" name="Google Shape;4085;p33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6" name="Google Shape;4086;p33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7" name="Google Shape;4087;p33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8" name="Google Shape;4088;p33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89" name="Google Shape;4089;p33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0" name="Google Shape;4090;p33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1" name="Google Shape;4091;p33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2" name="Google Shape;4092;p33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3" name="Google Shape;4093;p33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4" name="Google Shape;4094;p33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5" name="Google Shape;4095;p33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6" name="Google Shape;4096;p33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7" name="Google Shape;4097;p33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8" name="Google Shape;4098;p33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099" name="Google Shape;4099;p33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0" name="Google Shape;4100;p33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1" name="Google Shape;4101;p33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2" name="Google Shape;4102;p33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3" name="Google Shape;4103;p33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4" name="Google Shape;4104;p33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5" name="Google Shape;4105;p33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6" name="Google Shape;4106;p33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7" name="Google Shape;4107;p33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8" name="Google Shape;4108;p33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09" name="Google Shape;4109;p33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0" name="Google Shape;4110;p33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1" name="Google Shape;4111;p33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2" name="Google Shape;4112;p33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3" name="Google Shape;4113;p33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4" name="Google Shape;4114;p33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5" name="Google Shape;4115;p33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116" name="Google Shape;4116;p33"/>
          <p:cNvGrpSpPr/>
          <p:nvPr/>
        </p:nvGrpSpPr>
        <p:grpSpPr>
          <a:xfrm>
            <a:off x="11619937" y="1455113"/>
            <a:ext cx="214975" cy="453441"/>
            <a:chOff x="5962902" y="3181527"/>
            <a:chExt cx="161231" cy="340081"/>
          </a:xfrm>
        </p:grpSpPr>
        <p:sp>
          <p:nvSpPr>
            <p:cNvPr id="4117" name="Google Shape;4117;p33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8" name="Google Shape;4118;p33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19" name="Google Shape;4119;p33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20" name="Google Shape;4120;p33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121" name="Google Shape;4121;p33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4122" name="Google Shape;4122;p33"/>
          <p:cNvSpPr/>
          <p:nvPr/>
        </p:nvSpPr>
        <p:spPr>
          <a:xfrm>
            <a:off x="11606317" y="3696834"/>
            <a:ext cx="43" cy="2447849"/>
          </a:xfrm>
          <a:custGeom>
            <a:avLst/>
            <a:gdLst/>
            <a:ahLst/>
            <a:cxnLst/>
            <a:rect l="l" t="t" r="r" b="b"/>
            <a:pathLst>
              <a:path w="1" h="59361" fill="none" extrusionOk="0">
                <a:moveTo>
                  <a:pt x="0" y="5936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"/>
          <p:cNvSpPr txBox="1">
            <a:spLocks noGrp="1"/>
          </p:cNvSpPr>
          <p:nvPr>
            <p:ph type="subTitle" idx="1"/>
          </p:nvPr>
        </p:nvSpPr>
        <p:spPr>
          <a:xfrm>
            <a:off x="1522000" y="3583100"/>
            <a:ext cx="39832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3" name="Google Shape;443;p5"/>
          <p:cNvSpPr txBox="1">
            <a:spLocks noGrp="1"/>
          </p:cNvSpPr>
          <p:nvPr>
            <p:ph type="subTitle" idx="2"/>
          </p:nvPr>
        </p:nvSpPr>
        <p:spPr>
          <a:xfrm>
            <a:off x="6395233" y="3583100"/>
            <a:ext cx="3983200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4" name="Google Shape;444;p5"/>
          <p:cNvSpPr txBox="1">
            <a:spLocks noGrp="1"/>
          </p:cNvSpPr>
          <p:nvPr>
            <p:ph type="subTitle" idx="3"/>
          </p:nvPr>
        </p:nvSpPr>
        <p:spPr>
          <a:xfrm>
            <a:off x="1522000" y="4086900"/>
            <a:ext cx="3983200" cy="13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5"/>
          <p:cNvSpPr txBox="1">
            <a:spLocks noGrp="1"/>
          </p:cNvSpPr>
          <p:nvPr>
            <p:ph type="subTitle" idx="4"/>
          </p:nvPr>
        </p:nvSpPr>
        <p:spPr>
          <a:xfrm>
            <a:off x="6395233" y="4086900"/>
            <a:ext cx="3983200" cy="13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7" name="Google Shape;447;p5"/>
          <p:cNvGrpSpPr/>
          <p:nvPr/>
        </p:nvGrpSpPr>
        <p:grpSpPr>
          <a:xfrm rot="10800000" flipH="1">
            <a:off x="2176582" y="4827987"/>
            <a:ext cx="10198349" cy="2209560"/>
            <a:chOff x="1639608" y="-113627"/>
            <a:chExt cx="7648762" cy="1657170"/>
          </a:xfrm>
        </p:grpSpPr>
        <p:sp>
          <p:nvSpPr>
            <p:cNvPr id="448" name="Google Shape;448;p5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50" name="Google Shape;450;p5"/>
          <p:cNvGrpSpPr/>
          <p:nvPr/>
        </p:nvGrpSpPr>
        <p:grpSpPr>
          <a:xfrm>
            <a:off x="6449965" y="-206674"/>
            <a:ext cx="6322851" cy="661124"/>
            <a:chOff x="-438322" y="-155006"/>
            <a:chExt cx="4742138" cy="495843"/>
          </a:xfrm>
        </p:grpSpPr>
        <p:grpSp>
          <p:nvGrpSpPr>
            <p:cNvPr id="451" name="Google Shape;451;p5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452" name="Google Shape;452;p5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53" name="Google Shape;453;p5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54" name="Google Shape;454;p5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58" name="Google Shape;458;p5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59" name="Google Shape;459;p5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65" name="Google Shape;465;p5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466" name="Google Shape;466;p5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467" name="Google Shape;467;p5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70" name="Google Shape;470;p5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71" name="Google Shape;471;p5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73" name="Google Shape;473;p5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74" name="Google Shape;474;p5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75" name="Google Shape;475;p5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76" name="Google Shape;476;p5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77" name="Google Shape;477;p5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78" name="Google Shape;478;p5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79" name="Google Shape;479;p5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80" name="Google Shape;480;p5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481" name="Google Shape;481;p5"/>
          <p:cNvGrpSpPr/>
          <p:nvPr/>
        </p:nvGrpSpPr>
        <p:grpSpPr>
          <a:xfrm>
            <a:off x="11606337" y="1356980"/>
            <a:ext cx="214975" cy="453441"/>
            <a:chOff x="5962902" y="3181527"/>
            <a:chExt cx="161231" cy="340081"/>
          </a:xfrm>
        </p:grpSpPr>
        <p:sp>
          <p:nvSpPr>
            <p:cNvPr id="482" name="Google Shape;482;p5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487" name="Google Shape;487;p5"/>
          <p:cNvGrpSpPr/>
          <p:nvPr/>
        </p:nvGrpSpPr>
        <p:grpSpPr>
          <a:xfrm rot="10800000">
            <a:off x="-482583" y="6590672"/>
            <a:ext cx="6322851" cy="659213"/>
            <a:chOff x="3" y="-283314"/>
            <a:chExt cx="4742138" cy="494410"/>
          </a:xfrm>
        </p:grpSpPr>
        <p:grpSp>
          <p:nvGrpSpPr>
            <p:cNvPr id="488" name="Google Shape;488;p5"/>
            <p:cNvGrpSpPr/>
            <p:nvPr/>
          </p:nvGrpSpPr>
          <p:grpSpPr>
            <a:xfrm rot="10800000">
              <a:off x="3" y="-283314"/>
              <a:ext cx="4742138" cy="494404"/>
              <a:chOff x="-398247" y="1215021"/>
              <a:chExt cx="4742138" cy="494404"/>
            </a:xfrm>
          </p:grpSpPr>
          <p:sp>
            <p:nvSpPr>
              <p:cNvPr id="489" name="Google Shape;489;p5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90" name="Google Shape;490;p5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91" name="Google Shape;491;p5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92" name="Google Shape;492;p5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93" name="Google Shape;493;p5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94" name="Google Shape;494;p5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95" name="Google Shape;495;p5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96" name="Google Shape;496;p5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97" name="Google Shape;497;p5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503" name="Google Shape;503;p5"/>
            <p:cNvGrpSpPr/>
            <p:nvPr/>
          </p:nvGrpSpPr>
          <p:grpSpPr>
            <a:xfrm rot="10800000">
              <a:off x="2414169" y="5960"/>
              <a:ext cx="1963003" cy="205136"/>
              <a:chOff x="7283157" y="5024390"/>
              <a:chExt cx="1963003" cy="205136"/>
            </a:xfrm>
          </p:grpSpPr>
          <p:sp>
            <p:nvSpPr>
              <p:cNvPr id="504" name="Google Shape;504;p5"/>
              <p:cNvSpPr/>
              <p:nvPr/>
            </p:nvSpPr>
            <p:spPr>
              <a:xfrm>
                <a:off x="7283157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7417526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7551864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0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7686233" y="5024390"/>
                <a:ext cx="216552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0" y="6415"/>
                    </a:lnTo>
                    <a:lnTo>
                      <a:pt x="677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7820315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72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7954684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089054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223423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8357761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0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491842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72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26212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3" y="0"/>
                    </a:moveTo>
                    <a:lnTo>
                      <a:pt x="1" y="6415"/>
                    </a:lnTo>
                    <a:lnTo>
                      <a:pt x="1919" y="6415"/>
                    </a:lnTo>
                    <a:lnTo>
                      <a:pt x="67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8760581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8894951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9029320" y="5024390"/>
                <a:ext cx="216839" cy="205136"/>
              </a:xfrm>
              <a:custGeom>
                <a:avLst/>
                <a:gdLst/>
                <a:ahLst/>
                <a:cxnLst/>
                <a:rect l="l" t="t" r="r" b="b"/>
                <a:pathLst>
                  <a:path w="6781" h="6415" extrusionOk="0">
                    <a:moveTo>
                      <a:pt x="4862" y="0"/>
                    </a:moveTo>
                    <a:lnTo>
                      <a:pt x="0" y="6415"/>
                    </a:lnTo>
                    <a:lnTo>
                      <a:pt x="1918" y="6415"/>
                    </a:lnTo>
                    <a:lnTo>
                      <a:pt x="678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518" name="Google Shape;518;p5"/>
          <p:cNvGrpSpPr/>
          <p:nvPr/>
        </p:nvGrpSpPr>
        <p:grpSpPr>
          <a:xfrm>
            <a:off x="-212029" y="2195511"/>
            <a:ext cx="797689" cy="798031"/>
            <a:chOff x="1850403" y="2555088"/>
            <a:chExt cx="598267" cy="598523"/>
          </a:xfrm>
        </p:grpSpPr>
        <p:sp>
          <p:nvSpPr>
            <p:cNvPr id="519" name="Google Shape;519;p5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57" name="Google Shape;557;p6"/>
          <p:cNvGrpSpPr/>
          <p:nvPr/>
        </p:nvGrpSpPr>
        <p:grpSpPr>
          <a:xfrm>
            <a:off x="6336095" y="-206674"/>
            <a:ext cx="6322851" cy="661124"/>
            <a:chOff x="4752071" y="-155006"/>
            <a:chExt cx="4742138" cy="495843"/>
          </a:xfrm>
        </p:grpSpPr>
        <p:grpSp>
          <p:nvGrpSpPr>
            <p:cNvPr id="558" name="Google Shape;558;p6"/>
            <p:cNvGrpSpPr/>
            <p:nvPr/>
          </p:nvGrpSpPr>
          <p:grpSpPr>
            <a:xfrm>
              <a:off x="4752071" y="-153567"/>
              <a:ext cx="4742138" cy="494404"/>
              <a:chOff x="-398247" y="1215021"/>
              <a:chExt cx="4742138" cy="494404"/>
            </a:xfrm>
          </p:grpSpPr>
          <p:sp>
            <p:nvSpPr>
              <p:cNvPr id="559" name="Google Shape;559;p6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60" name="Google Shape;560;p6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61" name="Google Shape;561;p6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573" name="Google Shape;573;p6"/>
            <p:cNvGrpSpPr/>
            <p:nvPr/>
          </p:nvGrpSpPr>
          <p:grpSpPr>
            <a:xfrm>
              <a:off x="5921139" y="-155006"/>
              <a:ext cx="3441291" cy="359491"/>
              <a:chOff x="-306543" y="-155006"/>
              <a:chExt cx="3441291" cy="359491"/>
            </a:xfrm>
          </p:grpSpPr>
          <p:sp>
            <p:nvSpPr>
              <p:cNvPr id="574" name="Google Shape;574;p6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587" name="Google Shape;587;p6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588" name="Google Shape;588;p6"/>
          <p:cNvGrpSpPr/>
          <p:nvPr/>
        </p:nvGrpSpPr>
        <p:grpSpPr>
          <a:xfrm flipH="1">
            <a:off x="-210357" y="-151503"/>
            <a:ext cx="10198349" cy="2209560"/>
            <a:chOff x="1639608" y="-113627"/>
            <a:chExt cx="7648762" cy="1657170"/>
          </a:xfrm>
        </p:grpSpPr>
        <p:sp>
          <p:nvSpPr>
            <p:cNvPr id="589" name="Google Shape;589;p6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591" name="Google Shape;591;p6"/>
          <p:cNvGrpSpPr/>
          <p:nvPr/>
        </p:nvGrpSpPr>
        <p:grpSpPr>
          <a:xfrm>
            <a:off x="4" y="6584495"/>
            <a:ext cx="6322851" cy="659205"/>
            <a:chOff x="-398247" y="1215021"/>
            <a:chExt cx="4742138" cy="494404"/>
          </a:xfrm>
        </p:grpSpPr>
        <p:sp>
          <p:nvSpPr>
            <p:cNvPr id="592" name="Google Shape;592;p6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8" name="Google Shape;598;p6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606" name="Google Shape;606;p6"/>
          <p:cNvGrpSpPr/>
          <p:nvPr/>
        </p:nvGrpSpPr>
        <p:grpSpPr>
          <a:xfrm>
            <a:off x="486630" y="6584487"/>
            <a:ext cx="2617337" cy="273515"/>
            <a:chOff x="7283157" y="5024390"/>
            <a:chExt cx="1963003" cy="205136"/>
          </a:xfrm>
        </p:grpSpPr>
        <p:sp>
          <p:nvSpPr>
            <p:cNvPr id="607" name="Google Shape;607;p6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621" name="Google Shape;621;p6"/>
          <p:cNvGrpSpPr/>
          <p:nvPr/>
        </p:nvGrpSpPr>
        <p:grpSpPr>
          <a:xfrm>
            <a:off x="-210362" y="2635145"/>
            <a:ext cx="797689" cy="798031"/>
            <a:chOff x="1850403" y="2555088"/>
            <a:chExt cx="598267" cy="598523"/>
          </a:xfrm>
        </p:grpSpPr>
        <p:sp>
          <p:nvSpPr>
            <p:cNvPr id="622" name="Google Shape;622;p6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2" name="Google Shape;652;p6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3" name="Google Shape;653;p6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4" name="Google Shape;654;p6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5" name="Google Shape;655;p6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57" name="Google Shape;657;p6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658" name="Google Shape;658;p6"/>
          <p:cNvGrpSpPr/>
          <p:nvPr/>
        </p:nvGrpSpPr>
        <p:grpSpPr>
          <a:xfrm>
            <a:off x="11619937" y="1455113"/>
            <a:ext cx="214975" cy="453441"/>
            <a:chOff x="5962902" y="3181527"/>
            <a:chExt cx="161231" cy="340081"/>
          </a:xfrm>
        </p:grpSpPr>
        <p:sp>
          <p:nvSpPr>
            <p:cNvPr id="659" name="Google Shape;659;p6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664" name="Google Shape;664;p6"/>
          <p:cNvSpPr/>
          <p:nvPr/>
        </p:nvSpPr>
        <p:spPr>
          <a:xfrm>
            <a:off x="11606317" y="3696834"/>
            <a:ext cx="43" cy="2447849"/>
          </a:xfrm>
          <a:custGeom>
            <a:avLst/>
            <a:gdLst/>
            <a:ahLst/>
            <a:cxnLst/>
            <a:rect l="l" t="t" r="r" b="b"/>
            <a:pathLst>
              <a:path w="1" h="59361" fill="none" extrusionOk="0">
                <a:moveTo>
                  <a:pt x="0" y="5936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7"/>
          <p:cNvSpPr txBox="1">
            <a:spLocks noGrp="1"/>
          </p:cNvSpPr>
          <p:nvPr>
            <p:ph type="body" idx="1"/>
          </p:nvPr>
        </p:nvSpPr>
        <p:spPr>
          <a:xfrm>
            <a:off x="2839800" y="2025700"/>
            <a:ext cx="6512400" cy="3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668" name="Google Shape;668;p7"/>
          <p:cNvGrpSpPr/>
          <p:nvPr/>
        </p:nvGrpSpPr>
        <p:grpSpPr>
          <a:xfrm flipH="1">
            <a:off x="-473059" y="-206674"/>
            <a:ext cx="6322851" cy="661124"/>
            <a:chOff x="4752071" y="-155006"/>
            <a:chExt cx="4742138" cy="495843"/>
          </a:xfrm>
        </p:grpSpPr>
        <p:grpSp>
          <p:nvGrpSpPr>
            <p:cNvPr id="669" name="Google Shape;669;p7"/>
            <p:cNvGrpSpPr/>
            <p:nvPr/>
          </p:nvGrpSpPr>
          <p:grpSpPr>
            <a:xfrm>
              <a:off x="4752071" y="-153567"/>
              <a:ext cx="4742138" cy="494404"/>
              <a:chOff x="-398247" y="1215021"/>
              <a:chExt cx="4742138" cy="494404"/>
            </a:xfrm>
          </p:grpSpPr>
          <p:sp>
            <p:nvSpPr>
              <p:cNvPr id="670" name="Google Shape;670;p7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78" name="Google Shape;678;p7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684" name="Google Shape;684;p7"/>
            <p:cNvGrpSpPr/>
            <p:nvPr/>
          </p:nvGrpSpPr>
          <p:grpSpPr>
            <a:xfrm>
              <a:off x="5921139" y="-155006"/>
              <a:ext cx="3441291" cy="359491"/>
              <a:chOff x="-306543" y="-155006"/>
              <a:chExt cx="3441291" cy="359491"/>
            </a:xfrm>
          </p:grpSpPr>
          <p:sp>
            <p:nvSpPr>
              <p:cNvPr id="685" name="Google Shape;685;p7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90" name="Google Shape;690;p7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93" name="Google Shape;693;p7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94" name="Google Shape;694;p7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95" name="Google Shape;695;p7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699" name="Google Shape;699;p7"/>
          <p:cNvGrpSpPr/>
          <p:nvPr/>
        </p:nvGrpSpPr>
        <p:grpSpPr>
          <a:xfrm>
            <a:off x="2197895" y="-151503"/>
            <a:ext cx="10198349" cy="2209560"/>
            <a:chOff x="1639608" y="-113627"/>
            <a:chExt cx="7648762" cy="1657170"/>
          </a:xfrm>
        </p:grpSpPr>
        <p:sp>
          <p:nvSpPr>
            <p:cNvPr id="700" name="Google Shape;700;p7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702" name="Google Shape;702;p7"/>
          <p:cNvGrpSpPr/>
          <p:nvPr/>
        </p:nvGrpSpPr>
        <p:grpSpPr>
          <a:xfrm flipH="1">
            <a:off x="5863032" y="6584495"/>
            <a:ext cx="6322851" cy="659205"/>
            <a:chOff x="-398247" y="1215021"/>
            <a:chExt cx="4742138" cy="494404"/>
          </a:xfrm>
        </p:grpSpPr>
        <p:sp>
          <p:nvSpPr>
            <p:cNvPr id="703" name="Google Shape;703;p7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717" name="Google Shape;717;p7"/>
          <p:cNvGrpSpPr/>
          <p:nvPr/>
        </p:nvGrpSpPr>
        <p:grpSpPr>
          <a:xfrm flipH="1">
            <a:off x="9081921" y="6584487"/>
            <a:ext cx="2617337" cy="273515"/>
            <a:chOff x="7283157" y="5024390"/>
            <a:chExt cx="1963003" cy="205136"/>
          </a:xfrm>
        </p:grpSpPr>
        <p:sp>
          <p:nvSpPr>
            <p:cNvPr id="718" name="Google Shape;718;p7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732" name="Google Shape;732;p7"/>
          <p:cNvGrpSpPr/>
          <p:nvPr/>
        </p:nvGrpSpPr>
        <p:grpSpPr>
          <a:xfrm flipH="1">
            <a:off x="11598560" y="2635145"/>
            <a:ext cx="797689" cy="798031"/>
            <a:chOff x="1850403" y="2555088"/>
            <a:chExt cx="598267" cy="598523"/>
          </a:xfrm>
        </p:grpSpPr>
        <p:sp>
          <p:nvSpPr>
            <p:cNvPr id="733" name="Google Shape;733;p7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769" name="Google Shape;769;p7"/>
          <p:cNvGrpSpPr/>
          <p:nvPr/>
        </p:nvGrpSpPr>
        <p:grpSpPr>
          <a:xfrm flipH="1">
            <a:off x="350976" y="1455113"/>
            <a:ext cx="214975" cy="453441"/>
            <a:chOff x="5962902" y="3181527"/>
            <a:chExt cx="161231" cy="340081"/>
          </a:xfrm>
        </p:grpSpPr>
        <p:sp>
          <p:nvSpPr>
            <p:cNvPr id="770" name="Google Shape;770;p7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775" name="Google Shape;775;p7"/>
          <p:cNvSpPr/>
          <p:nvPr/>
        </p:nvSpPr>
        <p:spPr>
          <a:xfrm flipH="1">
            <a:off x="579527" y="3696834"/>
            <a:ext cx="43" cy="2447849"/>
          </a:xfrm>
          <a:custGeom>
            <a:avLst/>
            <a:gdLst/>
            <a:ahLst/>
            <a:cxnLst/>
            <a:rect l="l" t="t" r="r" b="b"/>
            <a:pathLst>
              <a:path w="1" h="59361" fill="none" extrusionOk="0">
                <a:moveTo>
                  <a:pt x="0" y="59361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778" name="Google Shape;778;p8"/>
          <p:cNvGrpSpPr/>
          <p:nvPr/>
        </p:nvGrpSpPr>
        <p:grpSpPr>
          <a:xfrm flipH="1">
            <a:off x="6453893" y="-206674"/>
            <a:ext cx="6322851" cy="661124"/>
            <a:chOff x="-438322" y="-155006"/>
            <a:chExt cx="4742138" cy="495843"/>
          </a:xfrm>
        </p:grpSpPr>
        <p:grpSp>
          <p:nvGrpSpPr>
            <p:cNvPr id="779" name="Google Shape;779;p8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780" name="Google Shape;780;p8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81" name="Google Shape;781;p8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82" name="Google Shape;782;p8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83" name="Google Shape;783;p8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84" name="Google Shape;784;p8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85" name="Google Shape;785;p8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86" name="Google Shape;786;p8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88" name="Google Shape;788;p8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89" name="Google Shape;789;p8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90" name="Google Shape;790;p8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91" name="Google Shape;791;p8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92" name="Google Shape;792;p8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93" name="Google Shape;793;p8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794" name="Google Shape;794;p8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795" name="Google Shape;795;p8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96" name="Google Shape;796;p8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97" name="Google Shape;797;p8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98" name="Google Shape;798;p8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799" name="Google Shape;799;p8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800" name="Google Shape;800;p8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801" name="Google Shape;801;p8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802" name="Google Shape;802;p8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803" name="Google Shape;803;p8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804" name="Google Shape;804;p8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805" name="Google Shape;805;p8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806" name="Google Shape;806;p8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807" name="Google Shape;807;p8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808" name="Google Shape;808;p8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809" name="Google Shape;809;p8"/>
          <p:cNvGrpSpPr/>
          <p:nvPr/>
        </p:nvGrpSpPr>
        <p:grpSpPr>
          <a:xfrm flipH="1">
            <a:off x="-192179" y="-151503"/>
            <a:ext cx="10198349" cy="2209560"/>
            <a:chOff x="1639608" y="-113627"/>
            <a:chExt cx="7648762" cy="1657170"/>
          </a:xfrm>
        </p:grpSpPr>
        <p:sp>
          <p:nvSpPr>
            <p:cNvPr id="810" name="Google Shape;810;p8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812" name="Google Shape;812;p8"/>
          <p:cNvGrpSpPr/>
          <p:nvPr/>
        </p:nvGrpSpPr>
        <p:grpSpPr>
          <a:xfrm flipH="1">
            <a:off x="11602254" y="2195511"/>
            <a:ext cx="797689" cy="798031"/>
            <a:chOff x="1850403" y="2555088"/>
            <a:chExt cx="598267" cy="598523"/>
          </a:xfrm>
        </p:grpSpPr>
        <p:sp>
          <p:nvSpPr>
            <p:cNvPr id="813" name="Google Shape;813;p8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1" name="Google Shape;821;p8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29" name="Google Shape;829;p8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0" name="Google Shape;830;p8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5" name="Google Shape;835;p8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6" name="Google Shape;836;p8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6" name="Google Shape;846;p8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7" name="Google Shape;847;p8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849" name="Google Shape;849;p8"/>
          <p:cNvGrpSpPr/>
          <p:nvPr/>
        </p:nvGrpSpPr>
        <p:grpSpPr>
          <a:xfrm flipH="1">
            <a:off x="494753" y="516802"/>
            <a:ext cx="1243456" cy="1271212"/>
            <a:chOff x="6692628" y="3166401"/>
            <a:chExt cx="932592" cy="953409"/>
          </a:xfrm>
        </p:grpSpPr>
        <p:sp>
          <p:nvSpPr>
            <p:cNvPr id="850" name="Google Shape;850;p8"/>
            <p:cNvSpPr/>
            <p:nvPr/>
          </p:nvSpPr>
          <p:spPr>
            <a:xfrm>
              <a:off x="6693780" y="3166401"/>
              <a:ext cx="509529" cy="509242"/>
            </a:xfrm>
            <a:custGeom>
              <a:avLst/>
              <a:gdLst/>
              <a:ahLst/>
              <a:cxnLst/>
              <a:rect l="l" t="t" r="r" b="b"/>
              <a:pathLst>
                <a:path w="15934" h="15925" extrusionOk="0">
                  <a:moveTo>
                    <a:pt x="7967" y="1"/>
                  </a:moveTo>
                  <a:cubicBezTo>
                    <a:pt x="3569" y="1"/>
                    <a:pt x="0" y="3569"/>
                    <a:pt x="0" y="7958"/>
                  </a:cubicBezTo>
                  <a:cubicBezTo>
                    <a:pt x="0" y="12357"/>
                    <a:pt x="3569" y="15925"/>
                    <a:pt x="7967" y="15925"/>
                  </a:cubicBezTo>
                  <a:cubicBezTo>
                    <a:pt x="12365" y="15925"/>
                    <a:pt x="15933" y="12357"/>
                    <a:pt x="15933" y="7958"/>
                  </a:cubicBezTo>
                  <a:cubicBezTo>
                    <a:pt x="15933" y="3569"/>
                    <a:pt x="12365" y="1"/>
                    <a:pt x="7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7234359" y="3893570"/>
              <a:ext cx="226273" cy="226241"/>
            </a:xfrm>
            <a:custGeom>
              <a:avLst/>
              <a:gdLst/>
              <a:ahLst/>
              <a:cxnLst/>
              <a:rect l="l" t="t" r="r" b="b"/>
              <a:pathLst>
                <a:path w="7076" h="7075" extrusionOk="0">
                  <a:moveTo>
                    <a:pt x="3534" y="1"/>
                  </a:moveTo>
                  <a:cubicBezTo>
                    <a:pt x="1580" y="1"/>
                    <a:pt x="1" y="1580"/>
                    <a:pt x="1" y="3533"/>
                  </a:cubicBezTo>
                  <a:cubicBezTo>
                    <a:pt x="1" y="5487"/>
                    <a:pt x="1580" y="7075"/>
                    <a:pt x="3534" y="7075"/>
                  </a:cubicBezTo>
                  <a:cubicBezTo>
                    <a:pt x="5487" y="7075"/>
                    <a:pt x="7075" y="5487"/>
                    <a:pt x="7075" y="3533"/>
                  </a:cubicBezTo>
                  <a:cubicBezTo>
                    <a:pt x="7075" y="1580"/>
                    <a:pt x="5487" y="1"/>
                    <a:pt x="3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7503674" y="3614854"/>
              <a:ext cx="121546" cy="121578"/>
            </a:xfrm>
            <a:custGeom>
              <a:avLst/>
              <a:gdLst/>
              <a:ahLst/>
              <a:cxnLst/>
              <a:rect l="l" t="t" r="r" b="b"/>
              <a:pathLst>
                <a:path w="3801" h="3802" extrusionOk="0">
                  <a:moveTo>
                    <a:pt x="1901" y="1"/>
                  </a:moveTo>
                  <a:cubicBezTo>
                    <a:pt x="848" y="1"/>
                    <a:pt x="0" y="848"/>
                    <a:pt x="0" y="1901"/>
                  </a:cubicBezTo>
                  <a:cubicBezTo>
                    <a:pt x="0" y="2954"/>
                    <a:pt x="848" y="3801"/>
                    <a:pt x="1901" y="3801"/>
                  </a:cubicBezTo>
                  <a:cubicBezTo>
                    <a:pt x="2953" y="3801"/>
                    <a:pt x="3801" y="2954"/>
                    <a:pt x="3801" y="1901"/>
                  </a:cubicBezTo>
                  <a:cubicBezTo>
                    <a:pt x="3801" y="848"/>
                    <a:pt x="295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6692628" y="3224313"/>
              <a:ext cx="871835" cy="872122"/>
            </a:xfrm>
            <a:custGeom>
              <a:avLst/>
              <a:gdLst/>
              <a:ahLst/>
              <a:cxnLst/>
              <a:rect l="l" t="t" r="r" b="b"/>
              <a:pathLst>
                <a:path w="27264" h="27273" extrusionOk="0">
                  <a:moveTo>
                    <a:pt x="13632" y="1"/>
                  </a:moveTo>
                  <a:cubicBezTo>
                    <a:pt x="6103" y="1"/>
                    <a:pt x="1" y="6103"/>
                    <a:pt x="1" y="13632"/>
                  </a:cubicBezTo>
                  <a:cubicBezTo>
                    <a:pt x="1" y="21161"/>
                    <a:pt x="6103" y="27272"/>
                    <a:pt x="13632" y="27272"/>
                  </a:cubicBezTo>
                  <a:cubicBezTo>
                    <a:pt x="21162" y="27272"/>
                    <a:pt x="27264" y="21161"/>
                    <a:pt x="27264" y="13632"/>
                  </a:cubicBezTo>
                  <a:cubicBezTo>
                    <a:pt x="27264" y="6103"/>
                    <a:pt x="21162" y="1"/>
                    <a:pt x="13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854" name="Google Shape;854;p8"/>
          <p:cNvGrpSpPr/>
          <p:nvPr/>
        </p:nvGrpSpPr>
        <p:grpSpPr>
          <a:xfrm flipH="1">
            <a:off x="-192174" y="6584495"/>
            <a:ext cx="6322851" cy="659205"/>
            <a:chOff x="-398247" y="1215021"/>
            <a:chExt cx="4742138" cy="494404"/>
          </a:xfrm>
        </p:grpSpPr>
        <p:sp>
          <p:nvSpPr>
            <p:cNvPr id="855" name="Google Shape;855;p8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8" name="Google Shape;858;p8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59" name="Google Shape;859;p8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0" name="Google Shape;860;p8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1" name="Google Shape;861;p8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2" name="Google Shape;862;p8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3" name="Google Shape;863;p8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4" name="Google Shape;864;p8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5" name="Google Shape;865;p8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6" name="Google Shape;866;p8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7" name="Google Shape;867;p8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68" name="Google Shape;868;p8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869" name="Google Shape;869;p8"/>
          <p:cNvGrpSpPr/>
          <p:nvPr/>
        </p:nvGrpSpPr>
        <p:grpSpPr>
          <a:xfrm flipH="1">
            <a:off x="-359269" y="5538666"/>
            <a:ext cx="798031" cy="798031"/>
            <a:chOff x="5386955" y="3734674"/>
            <a:chExt cx="598523" cy="598523"/>
          </a:xfrm>
        </p:grpSpPr>
        <p:sp>
          <p:nvSpPr>
            <p:cNvPr id="870" name="Google Shape;870;p8"/>
            <p:cNvSpPr/>
            <p:nvPr/>
          </p:nvSpPr>
          <p:spPr>
            <a:xfrm>
              <a:off x="5386955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1" name="Google Shape;871;p8"/>
            <p:cNvSpPr/>
            <p:nvPr/>
          </p:nvSpPr>
          <p:spPr>
            <a:xfrm>
              <a:off x="549878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2" name="Google Shape;872;p8"/>
            <p:cNvSpPr/>
            <p:nvPr/>
          </p:nvSpPr>
          <p:spPr>
            <a:xfrm>
              <a:off x="561089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3" name="Google Shape;873;p8"/>
            <p:cNvSpPr/>
            <p:nvPr/>
          </p:nvSpPr>
          <p:spPr>
            <a:xfrm>
              <a:off x="5723007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4" name="Google Shape;874;p8"/>
            <p:cNvSpPr/>
            <p:nvPr/>
          </p:nvSpPr>
          <p:spPr>
            <a:xfrm>
              <a:off x="583512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5" name="Google Shape;875;p8"/>
            <p:cNvSpPr/>
            <p:nvPr/>
          </p:nvSpPr>
          <p:spPr>
            <a:xfrm>
              <a:off x="594723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6" name="Google Shape;876;p8"/>
            <p:cNvSpPr/>
            <p:nvPr/>
          </p:nvSpPr>
          <p:spPr>
            <a:xfrm>
              <a:off x="5386955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7" name="Google Shape;877;p8"/>
            <p:cNvSpPr/>
            <p:nvPr/>
          </p:nvSpPr>
          <p:spPr>
            <a:xfrm>
              <a:off x="549878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8" name="Google Shape;878;p8"/>
            <p:cNvSpPr/>
            <p:nvPr/>
          </p:nvSpPr>
          <p:spPr>
            <a:xfrm>
              <a:off x="561089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79" name="Google Shape;879;p8"/>
            <p:cNvSpPr/>
            <p:nvPr/>
          </p:nvSpPr>
          <p:spPr>
            <a:xfrm>
              <a:off x="5723007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0" name="Google Shape;880;p8"/>
            <p:cNvSpPr/>
            <p:nvPr/>
          </p:nvSpPr>
          <p:spPr>
            <a:xfrm>
              <a:off x="583512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1" name="Google Shape;881;p8"/>
            <p:cNvSpPr/>
            <p:nvPr/>
          </p:nvSpPr>
          <p:spPr>
            <a:xfrm>
              <a:off x="594723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2" name="Google Shape;882;p8"/>
            <p:cNvSpPr/>
            <p:nvPr/>
          </p:nvSpPr>
          <p:spPr>
            <a:xfrm>
              <a:off x="5386955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3" name="Google Shape;883;p8"/>
            <p:cNvSpPr/>
            <p:nvPr/>
          </p:nvSpPr>
          <p:spPr>
            <a:xfrm>
              <a:off x="549878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4" name="Google Shape;884;p8"/>
            <p:cNvSpPr/>
            <p:nvPr/>
          </p:nvSpPr>
          <p:spPr>
            <a:xfrm>
              <a:off x="561089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5" name="Google Shape;885;p8"/>
            <p:cNvSpPr/>
            <p:nvPr/>
          </p:nvSpPr>
          <p:spPr>
            <a:xfrm>
              <a:off x="5723007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6" name="Google Shape;886;p8"/>
            <p:cNvSpPr/>
            <p:nvPr/>
          </p:nvSpPr>
          <p:spPr>
            <a:xfrm>
              <a:off x="583512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7" name="Google Shape;887;p8"/>
            <p:cNvSpPr/>
            <p:nvPr/>
          </p:nvSpPr>
          <p:spPr>
            <a:xfrm>
              <a:off x="594723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8" name="Google Shape;888;p8"/>
            <p:cNvSpPr/>
            <p:nvPr/>
          </p:nvSpPr>
          <p:spPr>
            <a:xfrm>
              <a:off x="5386955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89" name="Google Shape;889;p8"/>
            <p:cNvSpPr/>
            <p:nvPr/>
          </p:nvSpPr>
          <p:spPr>
            <a:xfrm>
              <a:off x="549878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0" name="Google Shape;890;p8"/>
            <p:cNvSpPr/>
            <p:nvPr/>
          </p:nvSpPr>
          <p:spPr>
            <a:xfrm>
              <a:off x="561089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1" name="Google Shape;891;p8"/>
            <p:cNvSpPr/>
            <p:nvPr/>
          </p:nvSpPr>
          <p:spPr>
            <a:xfrm>
              <a:off x="5723007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2" name="Google Shape;892;p8"/>
            <p:cNvSpPr/>
            <p:nvPr/>
          </p:nvSpPr>
          <p:spPr>
            <a:xfrm>
              <a:off x="583512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3" name="Google Shape;893;p8"/>
            <p:cNvSpPr/>
            <p:nvPr/>
          </p:nvSpPr>
          <p:spPr>
            <a:xfrm>
              <a:off x="594723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5386955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5" name="Google Shape;895;p8"/>
            <p:cNvSpPr/>
            <p:nvPr/>
          </p:nvSpPr>
          <p:spPr>
            <a:xfrm>
              <a:off x="549878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6" name="Google Shape;896;p8"/>
            <p:cNvSpPr/>
            <p:nvPr/>
          </p:nvSpPr>
          <p:spPr>
            <a:xfrm>
              <a:off x="561089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5723007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583512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594723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5386955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549878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561089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5723007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583512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5" name="Google Shape;905;p8"/>
            <p:cNvSpPr/>
            <p:nvPr/>
          </p:nvSpPr>
          <p:spPr>
            <a:xfrm>
              <a:off x="594723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906" name="Google Shape;906;p8"/>
          <p:cNvGrpSpPr/>
          <p:nvPr/>
        </p:nvGrpSpPr>
        <p:grpSpPr>
          <a:xfrm flipH="1">
            <a:off x="335361" y="2786784"/>
            <a:ext cx="214975" cy="453441"/>
            <a:chOff x="5962902" y="3181527"/>
            <a:chExt cx="161231" cy="340081"/>
          </a:xfrm>
        </p:grpSpPr>
        <p:sp>
          <p:nvSpPr>
            <p:cNvPr id="907" name="Google Shape;907;p8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912" name="Google Shape;912;p8"/>
          <p:cNvGrpSpPr/>
          <p:nvPr/>
        </p:nvGrpSpPr>
        <p:grpSpPr>
          <a:xfrm flipH="1">
            <a:off x="-192198" y="6584487"/>
            <a:ext cx="2617337" cy="273515"/>
            <a:chOff x="7283157" y="5024390"/>
            <a:chExt cx="1963003" cy="205136"/>
          </a:xfrm>
        </p:grpSpPr>
        <p:sp>
          <p:nvSpPr>
            <p:cNvPr id="913" name="Google Shape;913;p8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5" name="Google Shape;915;p8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6" name="Google Shape;916;p8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7" name="Google Shape;917;p8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8" name="Google Shape;918;p8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5" name="Google Shape;925;p8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6" name="Google Shape;926;p8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927" name="Google Shape;927;p8"/>
          <p:cNvGrpSpPr/>
          <p:nvPr/>
        </p:nvGrpSpPr>
        <p:grpSpPr>
          <a:xfrm flipH="1">
            <a:off x="11642294" y="4980880"/>
            <a:ext cx="214975" cy="453441"/>
            <a:chOff x="5962902" y="3181527"/>
            <a:chExt cx="161231" cy="340081"/>
          </a:xfrm>
        </p:grpSpPr>
        <p:sp>
          <p:nvSpPr>
            <p:cNvPr id="928" name="Google Shape;928;p8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29" name="Google Shape;929;p8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0" name="Google Shape;930;p8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1" name="Google Shape;931;p8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2" name="Google Shape;932;p8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933" name="Google Shape;933;p8"/>
          <p:cNvGrpSpPr/>
          <p:nvPr/>
        </p:nvGrpSpPr>
        <p:grpSpPr>
          <a:xfrm flipH="1">
            <a:off x="7110701" y="6144683"/>
            <a:ext cx="5081600" cy="919253"/>
            <a:chOff x="10" y="4263787"/>
            <a:chExt cx="3811200" cy="689440"/>
          </a:xfrm>
        </p:grpSpPr>
        <p:sp>
          <p:nvSpPr>
            <p:cNvPr id="934" name="Google Shape;934;p8"/>
            <p:cNvSpPr/>
            <p:nvPr/>
          </p:nvSpPr>
          <p:spPr>
            <a:xfrm flipH="1">
              <a:off x="2074231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1" y="1"/>
                  </a:moveTo>
                  <a:lnTo>
                    <a:pt x="14560" y="15728"/>
                  </a:lnTo>
                  <a:lnTo>
                    <a:pt x="49602" y="15728"/>
                  </a:lnTo>
                  <a:lnTo>
                    <a:pt x="49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5" name="Google Shape;935;p8"/>
            <p:cNvSpPr/>
            <p:nvPr/>
          </p:nvSpPr>
          <p:spPr>
            <a:xfrm flipH="1">
              <a:off x="1819178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0" y="1"/>
                  </a:moveTo>
                  <a:lnTo>
                    <a:pt x="14560" y="15728"/>
                  </a:lnTo>
                  <a:lnTo>
                    <a:pt x="49601" y="15728"/>
                  </a:lnTo>
                  <a:lnTo>
                    <a:pt x="49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6" name="Google Shape;936;p8"/>
            <p:cNvSpPr/>
            <p:nvPr/>
          </p:nvSpPr>
          <p:spPr>
            <a:xfrm flipH="1">
              <a:off x="949607" y="4344152"/>
              <a:ext cx="2861603" cy="609075"/>
            </a:xfrm>
            <a:custGeom>
              <a:avLst/>
              <a:gdLst/>
              <a:ahLst/>
              <a:cxnLst/>
              <a:rect l="l" t="t" r="r" b="b"/>
              <a:pathLst>
                <a:path w="89488" h="19047" fill="none" extrusionOk="0">
                  <a:moveTo>
                    <a:pt x="0" y="1"/>
                  </a:moveTo>
                  <a:lnTo>
                    <a:pt x="17637" y="19047"/>
                  </a:lnTo>
                  <a:lnTo>
                    <a:pt x="89487" y="19047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37" name="Google Shape;937;p8"/>
            <p:cNvSpPr/>
            <p:nvPr/>
          </p:nvSpPr>
          <p:spPr>
            <a:xfrm flipH="1">
              <a:off x="10" y="4263787"/>
              <a:ext cx="3337140" cy="567409"/>
            </a:xfrm>
            <a:custGeom>
              <a:avLst/>
              <a:gdLst/>
              <a:ahLst/>
              <a:cxnLst/>
              <a:rect l="l" t="t" r="r" b="b"/>
              <a:pathLst>
                <a:path w="104359" h="17744" extrusionOk="0">
                  <a:moveTo>
                    <a:pt x="1" y="0"/>
                  </a:moveTo>
                  <a:lnTo>
                    <a:pt x="16433" y="17744"/>
                  </a:lnTo>
                  <a:lnTo>
                    <a:pt x="104359" y="17744"/>
                  </a:lnTo>
                  <a:lnTo>
                    <a:pt x="104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9"/>
          <p:cNvSpPr txBox="1">
            <a:spLocks noGrp="1"/>
          </p:cNvSpPr>
          <p:nvPr>
            <p:ph type="title"/>
          </p:nvPr>
        </p:nvSpPr>
        <p:spPr>
          <a:xfrm>
            <a:off x="2663600" y="1994951"/>
            <a:ext cx="6864800" cy="14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40" name="Google Shape;940;p9"/>
          <p:cNvSpPr txBox="1">
            <a:spLocks noGrp="1"/>
          </p:cNvSpPr>
          <p:nvPr>
            <p:ph type="subTitle" idx="1"/>
          </p:nvPr>
        </p:nvSpPr>
        <p:spPr>
          <a:xfrm>
            <a:off x="2664000" y="3224251"/>
            <a:ext cx="6864400" cy="16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1" name="Google Shape;941;p9"/>
          <p:cNvGrpSpPr/>
          <p:nvPr/>
        </p:nvGrpSpPr>
        <p:grpSpPr>
          <a:xfrm rot="10800000">
            <a:off x="6452295" y="6416586"/>
            <a:ext cx="6322851" cy="661124"/>
            <a:chOff x="-438322" y="-155006"/>
            <a:chExt cx="4742138" cy="495843"/>
          </a:xfrm>
        </p:grpSpPr>
        <p:grpSp>
          <p:nvGrpSpPr>
            <p:cNvPr id="942" name="Google Shape;942;p9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943" name="Google Shape;943;p9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44" name="Google Shape;944;p9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45" name="Google Shape;945;p9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46" name="Google Shape;946;p9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47" name="Google Shape;947;p9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48" name="Google Shape;948;p9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49" name="Google Shape;949;p9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50" name="Google Shape;950;p9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51" name="Google Shape;951;p9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52" name="Google Shape;952;p9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53" name="Google Shape;953;p9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54" name="Google Shape;954;p9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55" name="Google Shape;955;p9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56" name="Google Shape;956;p9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957" name="Google Shape;957;p9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958" name="Google Shape;958;p9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59" name="Google Shape;959;p9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60" name="Google Shape;960;p9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61" name="Google Shape;961;p9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62" name="Google Shape;962;p9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63" name="Google Shape;963;p9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64" name="Google Shape;964;p9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65" name="Google Shape;965;p9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66" name="Google Shape;966;p9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67" name="Google Shape;967;p9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68" name="Google Shape;968;p9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69" name="Google Shape;969;p9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70" name="Google Shape;970;p9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971" name="Google Shape;971;p9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972" name="Google Shape;972;p9"/>
          <p:cNvGrpSpPr/>
          <p:nvPr/>
        </p:nvGrpSpPr>
        <p:grpSpPr>
          <a:xfrm rot="10800000">
            <a:off x="-193777" y="4812977"/>
            <a:ext cx="10198349" cy="2209560"/>
            <a:chOff x="1639608" y="-113627"/>
            <a:chExt cx="7648762" cy="1657170"/>
          </a:xfrm>
        </p:grpSpPr>
        <p:sp>
          <p:nvSpPr>
            <p:cNvPr id="973" name="Google Shape;973;p9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4" name="Google Shape;974;p9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975" name="Google Shape;975;p9"/>
          <p:cNvGrpSpPr/>
          <p:nvPr/>
        </p:nvGrpSpPr>
        <p:grpSpPr>
          <a:xfrm rot="10800000">
            <a:off x="11600656" y="3877495"/>
            <a:ext cx="797689" cy="798031"/>
            <a:chOff x="1850403" y="2555088"/>
            <a:chExt cx="598267" cy="598523"/>
          </a:xfrm>
        </p:grpSpPr>
        <p:sp>
          <p:nvSpPr>
            <p:cNvPr id="976" name="Google Shape;976;p9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3" name="Google Shape;983;p9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4" name="Google Shape;984;p9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2" name="Google Shape;992;p9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3" name="Google Shape;993;p9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4" name="Google Shape;994;p9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5" name="Google Shape;995;p9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6" name="Google Shape;996;p9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7" name="Google Shape;997;p9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8" name="Google Shape;998;p9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999" name="Google Shape;999;p9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0" name="Google Shape;1000;p9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1" name="Google Shape;1001;p9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2" name="Google Shape;1002;p9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3" name="Google Shape;1003;p9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4" name="Google Shape;1004;p9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5" name="Google Shape;1005;p9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6" name="Google Shape;1006;p9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7" name="Google Shape;1007;p9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8" name="Google Shape;1008;p9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09" name="Google Shape;1009;p9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0" name="Google Shape;1010;p9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1" name="Google Shape;1011;p9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012" name="Google Shape;1012;p9"/>
          <p:cNvGrpSpPr/>
          <p:nvPr/>
        </p:nvGrpSpPr>
        <p:grpSpPr>
          <a:xfrm rot="10800000">
            <a:off x="-193772" y="-372665"/>
            <a:ext cx="6322851" cy="659205"/>
            <a:chOff x="-398247" y="1215021"/>
            <a:chExt cx="4742138" cy="494404"/>
          </a:xfrm>
        </p:grpSpPr>
        <p:sp>
          <p:nvSpPr>
            <p:cNvPr id="1013" name="Google Shape;1013;p9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4" name="Google Shape;1014;p9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5" name="Google Shape;1015;p9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6" name="Google Shape;1016;p9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7" name="Google Shape;1017;p9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8" name="Google Shape;1018;p9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19" name="Google Shape;1019;p9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0" name="Google Shape;1020;p9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1" name="Google Shape;1021;p9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2" name="Google Shape;1022;p9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3" name="Google Shape;1023;p9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4" name="Google Shape;1024;p9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5" name="Google Shape;1025;p9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6" name="Google Shape;1026;p9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027" name="Google Shape;1027;p9"/>
          <p:cNvGrpSpPr/>
          <p:nvPr/>
        </p:nvGrpSpPr>
        <p:grpSpPr>
          <a:xfrm rot="10800000">
            <a:off x="-360868" y="534341"/>
            <a:ext cx="798031" cy="798031"/>
            <a:chOff x="5386955" y="3734674"/>
            <a:chExt cx="598523" cy="598523"/>
          </a:xfrm>
        </p:grpSpPr>
        <p:sp>
          <p:nvSpPr>
            <p:cNvPr id="1028" name="Google Shape;1028;p9"/>
            <p:cNvSpPr/>
            <p:nvPr/>
          </p:nvSpPr>
          <p:spPr>
            <a:xfrm>
              <a:off x="5386955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29" name="Google Shape;1029;p9"/>
            <p:cNvSpPr/>
            <p:nvPr/>
          </p:nvSpPr>
          <p:spPr>
            <a:xfrm>
              <a:off x="549878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0" name="Google Shape;1030;p9"/>
            <p:cNvSpPr/>
            <p:nvPr/>
          </p:nvSpPr>
          <p:spPr>
            <a:xfrm>
              <a:off x="561089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1" name="Google Shape;1031;p9"/>
            <p:cNvSpPr/>
            <p:nvPr/>
          </p:nvSpPr>
          <p:spPr>
            <a:xfrm>
              <a:off x="5723007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2" name="Google Shape;1032;p9"/>
            <p:cNvSpPr/>
            <p:nvPr/>
          </p:nvSpPr>
          <p:spPr>
            <a:xfrm>
              <a:off x="583512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3" name="Google Shape;1033;p9"/>
            <p:cNvSpPr/>
            <p:nvPr/>
          </p:nvSpPr>
          <p:spPr>
            <a:xfrm>
              <a:off x="594723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4" name="Google Shape;1034;p9"/>
            <p:cNvSpPr/>
            <p:nvPr/>
          </p:nvSpPr>
          <p:spPr>
            <a:xfrm>
              <a:off x="5386955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5" name="Google Shape;1035;p9"/>
            <p:cNvSpPr/>
            <p:nvPr/>
          </p:nvSpPr>
          <p:spPr>
            <a:xfrm>
              <a:off x="549878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6" name="Google Shape;1036;p9"/>
            <p:cNvSpPr/>
            <p:nvPr/>
          </p:nvSpPr>
          <p:spPr>
            <a:xfrm>
              <a:off x="561089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7" name="Google Shape;1037;p9"/>
            <p:cNvSpPr/>
            <p:nvPr/>
          </p:nvSpPr>
          <p:spPr>
            <a:xfrm>
              <a:off x="5723007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8" name="Google Shape;1038;p9"/>
            <p:cNvSpPr/>
            <p:nvPr/>
          </p:nvSpPr>
          <p:spPr>
            <a:xfrm>
              <a:off x="583512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39" name="Google Shape;1039;p9"/>
            <p:cNvSpPr/>
            <p:nvPr/>
          </p:nvSpPr>
          <p:spPr>
            <a:xfrm>
              <a:off x="594723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0" name="Google Shape;1040;p9"/>
            <p:cNvSpPr/>
            <p:nvPr/>
          </p:nvSpPr>
          <p:spPr>
            <a:xfrm>
              <a:off x="5386955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1" name="Google Shape;1041;p9"/>
            <p:cNvSpPr/>
            <p:nvPr/>
          </p:nvSpPr>
          <p:spPr>
            <a:xfrm>
              <a:off x="549878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2" name="Google Shape;1042;p9"/>
            <p:cNvSpPr/>
            <p:nvPr/>
          </p:nvSpPr>
          <p:spPr>
            <a:xfrm>
              <a:off x="561089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3" name="Google Shape;1043;p9"/>
            <p:cNvSpPr/>
            <p:nvPr/>
          </p:nvSpPr>
          <p:spPr>
            <a:xfrm>
              <a:off x="5723007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4" name="Google Shape;1044;p9"/>
            <p:cNvSpPr/>
            <p:nvPr/>
          </p:nvSpPr>
          <p:spPr>
            <a:xfrm>
              <a:off x="583512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5" name="Google Shape;1045;p9"/>
            <p:cNvSpPr/>
            <p:nvPr/>
          </p:nvSpPr>
          <p:spPr>
            <a:xfrm>
              <a:off x="594723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6" name="Google Shape;1046;p9"/>
            <p:cNvSpPr/>
            <p:nvPr/>
          </p:nvSpPr>
          <p:spPr>
            <a:xfrm>
              <a:off x="5386955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7" name="Google Shape;1047;p9"/>
            <p:cNvSpPr/>
            <p:nvPr/>
          </p:nvSpPr>
          <p:spPr>
            <a:xfrm>
              <a:off x="549878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8" name="Google Shape;1048;p9"/>
            <p:cNvSpPr/>
            <p:nvPr/>
          </p:nvSpPr>
          <p:spPr>
            <a:xfrm>
              <a:off x="561089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49" name="Google Shape;1049;p9"/>
            <p:cNvSpPr/>
            <p:nvPr/>
          </p:nvSpPr>
          <p:spPr>
            <a:xfrm>
              <a:off x="5723007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0" name="Google Shape;1050;p9"/>
            <p:cNvSpPr/>
            <p:nvPr/>
          </p:nvSpPr>
          <p:spPr>
            <a:xfrm>
              <a:off x="583512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1" name="Google Shape;1051;p9"/>
            <p:cNvSpPr/>
            <p:nvPr/>
          </p:nvSpPr>
          <p:spPr>
            <a:xfrm>
              <a:off x="594723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2" name="Google Shape;1052;p9"/>
            <p:cNvSpPr/>
            <p:nvPr/>
          </p:nvSpPr>
          <p:spPr>
            <a:xfrm>
              <a:off x="5386955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3" name="Google Shape;1053;p9"/>
            <p:cNvSpPr/>
            <p:nvPr/>
          </p:nvSpPr>
          <p:spPr>
            <a:xfrm>
              <a:off x="549878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4" name="Google Shape;1054;p9"/>
            <p:cNvSpPr/>
            <p:nvPr/>
          </p:nvSpPr>
          <p:spPr>
            <a:xfrm>
              <a:off x="561089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5" name="Google Shape;1055;p9"/>
            <p:cNvSpPr/>
            <p:nvPr/>
          </p:nvSpPr>
          <p:spPr>
            <a:xfrm>
              <a:off x="5723007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6" name="Google Shape;1056;p9"/>
            <p:cNvSpPr/>
            <p:nvPr/>
          </p:nvSpPr>
          <p:spPr>
            <a:xfrm>
              <a:off x="583512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7" name="Google Shape;1057;p9"/>
            <p:cNvSpPr/>
            <p:nvPr/>
          </p:nvSpPr>
          <p:spPr>
            <a:xfrm>
              <a:off x="594723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8" name="Google Shape;1058;p9"/>
            <p:cNvSpPr/>
            <p:nvPr/>
          </p:nvSpPr>
          <p:spPr>
            <a:xfrm>
              <a:off x="5386955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59" name="Google Shape;1059;p9"/>
            <p:cNvSpPr/>
            <p:nvPr/>
          </p:nvSpPr>
          <p:spPr>
            <a:xfrm>
              <a:off x="549878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0" name="Google Shape;1060;p9"/>
            <p:cNvSpPr/>
            <p:nvPr/>
          </p:nvSpPr>
          <p:spPr>
            <a:xfrm>
              <a:off x="561089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1" name="Google Shape;1061;p9"/>
            <p:cNvSpPr/>
            <p:nvPr/>
          </p:nvSpPr>
          <p:spPr>
            <a:xfrm>
              <a:off x="5723007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2" name="Google Shape;1062;p9"/>
            <p:cNvSpPr/>
            <p:nvPr/>
          </p:nvSpPr>
          <p:spPr>
            <a:xfrm>
              <a:off x="583512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3" name="Google Shape;1063;p9"/>
            <p:cNvSpPr/>
            <p:nvPr/>
          </p:nvSpPr>
          <p:spPr>
            <a:xfrm>
              <a:off x="594723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064" name="Google Shape;1064;p9"/>
          <p:cNvGrpSpPr/>
          <p:nvPr/>
        </p:nvGrpSpPr>
        <p:grpSpPr>
          <a:xfrm rot="10800000">
            <a:off x="333762" y="3630813"/>
            <a:ext cx="214975" cy="453441"/>
            <a:chOff x="5962902" y="3181527"/>
            <a:chExt cx="161231" cy="340081"/>
          </a:xfrm>
        </p:grpSpPr>
        <p:sp>
          <p:nvSpPr>
            <p:cNvPr id="1065" name="Google Shape;1065;p9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6" name="Google Shape;1066;p9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7" name="Google Shape;1067;p9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8" name="Google Shape;1068;p9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69" name="Google Shape;1069;p9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070" name="Google Shape;1070;p9"/>
          <p:cNvGrpSpPr/>
          <p:nvPr/>
        </p:nvGrpSpPr>
        <p:grpSpPr>
          <a:xfrm rot="10800000">
            <a:off x="-193797" y="13035"/>
            <a:ext cx="2617337" cy="273515"/>
            <a:chOff x="7283157" y="5024390"/>
            <a:chExt cx="1963003" cy="205136"/>
          </a:xfrm>
        </p:grpSpPr>
        <p:sp>
          <p:nvSpPr>
            <p:cNvPr id="1071" name="Google Shape;1071;p9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2" name="Google Shape;1072;p9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3" name="Google Shape;1073;p9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4" name="Google Shape;1074;p9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5" name="Google Shape;1075;p9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6" name="Google Shape;1076;p9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7" name="Google Shape;1077;p9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8" name="Google Shape;1078;p9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79" name="Google Shape;1079;p9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0" name="Google Shape;1080;p9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1" name="Google Shape;1081;p9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2" name="Google Shape;1082;p9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3" name="Google Shape;1083;p9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085" name="Google Shape;1085;p9"/>
          <p:cNvGrpSpPr/>
          <p:nvPr/>
        </p:nvGrpSpPr>
        <p:grpSpPr>
          <a:xfrm rot="10800000">
            <a:off x="11640695" y="1436716"/>
            <a:ext cx="214975" cy="453441"/>
            <a:chOff x="5962902" y="3181527"/>
            <a:chExt cx="161231" cy="340081"/>
          </a:xfrm>
        </p:grpSpPr>
        <p:sp>
          <p:nvSpPr>
            <p:cNvPr id="1086" name="Google Shape;1086;p9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7" name="Google Shape;1087;p9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8" name="Google Shape;1088;p9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89" name="Google Shape;1089;p9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0" name="Google Shape;1090;p9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091" name="Google Shape;1091;p9"/>
          <p:cNvGrpSpPr/>
          <p:nvPr/>
        </p:nvGrpSpPr>
        <p:grpSpPr>
          <a:xfrm rot="10800000">
            <a:off x="7109103" y="-384935"/>
            <a:ext cx="5081600" cy="919253"/>
            <a:chOff x="10" y="4263787"/>
            <a:chExt cx="3811200" cy="689440"/>
          </a:xfrm>
        </p:grpSpPr>
        <p:sp>
          <p:nvSpPr>
            <p:cNvPr id="1092" name="Google Shape;1092;p9"/>
            <p:cNvSpPr/>
            <p:nvPr/>
          </p:nvSpPr>
          <p:spPr>
            <a:xfrm flipH="1">
              <a:off x="2074231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1" y="1"/>
                  </a:moveTo>
                  <a:lnTo>
                    <a:pt x="14560" y="15728"/>
                  </a:lnTo>
                  <a:lnTo>
                    <a:pt x="49602" y="15728"/>
                  </a:lnTo>
                  <a:lnTo>
                    <a:pt x="49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3" name="Google Shape;1093;p9"/>
            <p:cNvSpPr/>
            <p:nvPr/>
          </p:nvSpPr>
          <p:spPr>
            <a:xfrm flipH="1">
              <a:off x="1819178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0" y="1"/>
                  </a:moveTo>
                  <a:lnTo>
                    <a:pt x="14560" y="15728"/>
                  </a:lnTo>
                  <a:lnTo>
                    <a:pt x="49601" y="15728"/>
                  </a:lnTo>
                  <a:lnTo>
                    <a:pt x="49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4" name="Google Shape;1094;p9"/>
            <p:cNvSpPr/>
            <p:nvPr/>
          </p:nvSpPr>
          <p:spPr>
            <a:xfrm flipH="1">
              <a:off x="949607" y="4344152"/>
              <a:ext cx="2861603" cy="609075"/>
            </a:xfrm>
            <a:custGeom>
              <a:avLst/>
              <a:gdLst/>
              <a:ahLst/>
              <a:cxnLst/>
              <a:rect l="l" t="t" r="r" b="b"/>
              <a:pathLst>
                <a:path w="89488" h="19047" fill="none" extrusionOk="0">
                  <a:moveTo>
                    <a:pt x="0" y="1"/>
                  </a:moveTo>
                  <a:lnTo>
                    <a:pt x="17637" y="19047"/>
                  </a:lnTo>
                  <a:lnTo>
                    <a:pt x="89487" y="19047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095" name="Google Shape;1095;p9"/>
            <p:cNvSpPr/>
            <p:nvPr/>
          </p:nvSpPr>
          <p:spPr>
            <a:xfrm flipH="1">
              <a:off x="10" y="4263787"/>
              <a:ext cx="3337140" cy="567409"/>
            </a:xfrm>
            <a:custGeom>
              <a:avLst/>
              <a:gdLst/>
              <a:ahLst/>
              <a:cxnLst/>
              <a:rect l="l" t="t" r="r" b="b"/>
              <a:pathLst>
                <a:path w="104359" h="17744" extrusionOk="0">
                  <a:moveTo>
                    <a:pt x="1" y="0"/>
                  </a:moveTo>
                  <a:lnTo>
                    <a:pt x="16433" y="17744"/>
                  </a:lnTo>
                  <a:lnTo>
                    <a:pt x="104359" y="17744"/>
                  </a:lnTo>
                  <a:lnTo>
                    <a:pt x="104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0"/>
          <p:cNvSpPr txBox="1">
            <a:spLocks noGrp="1"/>
          </p:cNvSpPr>
          <p:nvPr>
            <p:ph type="title"/>
          </p:nvPr>
        </p:nvSpPr>
        <p:spPr>
          <a:xfrm>
            <a:off x="1444067" y="2171767"/>
            <a:ext cx="3725200" cy="267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98" name="Google Shape;1098;p10"/>
          <p:cNvGrpSpPr/>
          <p:nvPr/>
        </p:nvGrpSpPr>
        <p:grpSpPr>
          <a:xfrm rot="10800000">
            <a:off x="6452295" y="6416586"/>
            <a:ext cx="6322851" cy="661124"/>
            <a:chOff x="-438322" y="-155006"/>
            <a:chExt cx="4742138" cy="495843"/>
          </a:xfrm>
        </p:grpSpPr>
        <p:grpSp>
          <p:nvGrpSpPr>
            <p:cNvPr id="1099" name="Google Shape;1099;p10"/>
            <p:cNvGrpSpPr/>
            <p:nvPr/>
          </p:nvGrpSpPr>
          <p:grpSpPr>
            <a:xfrm>
              <a:off x="-438322" y="-153567"/>
              <a:ext cx="4742138" cy="494404"/>
              <a:chOff x="-398247" y="1215021"/>
              <a:chExt cx="4742138" cy="494404"/>
            </a:xfrm>
          </p:grpSpPr>
          <p:sp>
            <p:nvSpPr>
              <p:cNvPr id="1100" name="Google Shape;1100;p10"/>
              <p:cNvSpPr/>
              <p:nvPr/>
            </p:nvSpPr>
            <p:spPr>
              <a:xfrm>
                <a:off x="382096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01" name="Google Shape;1101;p10"/>
              <p:cNvSpPr/>
              <p:nvPr/>
            </p:nvSpPr>
            <p:spPr>
              <a:xfrm>
                <a:off x="-39824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-7369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03" name="Google Shape;1103;p10"/>
              <p:cNvSpPr/>
              <p:nvPr/>
            </p:nvSpPr>
            <p:spPr>
              <a:xfrm>
                <a:off x="250862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04" name="Google Shape;1104;p10"/>
              <p:cNvSpPr/>
              <p:nvPr/>
            </p:nvSpPr>
            <p:spPr>
              <a:xfrm>
                <a:off x="575417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899971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06" name="Google Shape;1106;p10"/>
              <p:cNvSpPr/>
              <p:nvPr/>
            </p:nvSpPr>
            <p:spPr>
              <a:xfrm>
                <a:off x="1224526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07" name="Google Shape;1107;p10"/>
              <p:cNvSpPr/>
              <p:nvPr/>
            </p:nvSpPr>
            <p:spPr>
              <a:xfrm>
                <a:off x="154908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1873635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09" name="Google Shape;1109;p10"/>
              <p:cNvSpPr/>
              <p:nvPr/>
            </p:nvSpPr>
            <p:spPr>
              <a:xfrm>
                <a:off x="2198190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10" name="Google Shape;1110;p10"/>
              <p:cNvSpPr/>
              <p:nvPr/>
            </p:nvSpPr>
            <p:spPr>
              <a:xfrm>
                <a:off x="2522744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2847299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12" name="Google Shape;1112;p10"/>
              <p:cNvSpPr/>
              <p:nvPr/>
            </p:nvSpPr>
            <p:spPr>
              <a:xfrm>
                <a:off x="3171853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13" name="Google Shape;1113;p10"/>
              <p:cNvSpPr/>
              <p:nvPr/>
            </p:nvSpPr>
            <p:spPr>
              <a:xfrm>
                <a:off x="3496408" y="1215021"/>
                <a:ext cx="522928" cy="494404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5461" extrusionOk="0">
                    <a:moveTo>
                      <a:pt x="11732" y="0"/>
                    </a:moveTo>
                    <a:lnTo>
                      <a:pt x="0" y="15460"/>
                    </a:lnTo>
                    <a:lnTo>
                      <a:pt x="4622" y="15460"/>
                    </a:lnTo>
                    <a:lnTo>
                      <a:pt x="1635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  <p:grpSp>
          <p:nvGrpSpPr>
            <p:cNvPr id="1114" name="Google Shape;1114;p10"/>
            <p:cNvGrpSpPr/>
            <p:nvPr/>
          </p:nvGrpSpPr>
          <p:grpSpPr>
            <a:xfrm>
              <a:off x="-306543" y="-155006"/>
              <a:ext cx="3441291" cy="359491"/>
              <a:chOff x="-306543" y="-155006"/>
              <a:chExt cx="3441291" cy="359491"/>
            </a:xfrm>
          </p:grpSpPr>
          <p:sp>
            <p:nvSpPr>
              <p:cNvPr id="1115" name="Google Shape;1115;p10"/>
              <p:cNvSpPr/>
              <p:nvPr/>
            </p:nvSpPr>
            <p:spPr>
              <a:xfrm>
                <a:off x="-306543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1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-71122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17" name="Google Shape;1117;p10"/>
              <p:cNvSpPr/>
              <p:nvPr/>
            </p:nvSpPr>
            <p:spPr>
              <a:xfrm>
                <a:off x="164299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18" name="Google Shape;1118;p10"/>
              <p:cNvSpPr/>
              <p:nvPr/>
            </p:nvSpPr>
            <p:spPr>
              <a:xfrm>
                <a:off x="39972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63514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870561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3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110595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0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22" name="Google Shape;1122;p10"/>
              <p:cNvSpPr/>
              <p:nvPr/>
            </p:nvSpPr>
            <p:spPr>
              <a:xfrm>
                <a:off x="1341371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23" name="Google Shape;1123;p10"/>
              <p:cNvSpPr/>
              <p:nvPr/>
            </p:nvSpPr>
            <p:spPr>
              <a:xfrm>
                <a:off x="1576792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1812500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5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2047921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64" y="11241"/>
                    </a:lnTo>
                    <a:lnTo>
                      <a:pt x="118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2283630" y="-155006"/>
                <a:ext cx="379989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3" h="11242" extrusionOk="0">
                    <a:moveTo>
                      <a:pt x="8529" y="1"/>
                    </a:moveTo>
                    <a:lnTo>
                      <a:pt x="0" y="11241"/>
                    </a:lnTo>
                    <a:lnTo>
                      <a:pt x="3354" y="11241"/>
                    </a:lnTo>
                    <a:lnTo>
                      <a:pt x="118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2519019" y="-155006"/>
                <a:ext cx="380308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64" y="11241"/>
                    </a:lnTo>
                    <a:lnTo>
                      <a:pt x="118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2754727" y="-155006"/>
                <a:ext cx="380021" cy="359491"/>
              </a:xfrm>
              <a:custGeom>
                <a:avLst/>
                <a:gdLst/>
                <a:ahLst/>
                <a:cxnLst/>
                <a:rect l="l" t="t" r="r" b="b"/>
                <a:pathLst>
                  <a:path w="11884" h="11242" extrusionOk="0">
                    <a:moveTo>
                      <a:pt x="8529" y="1"/>
                    </a:moveTo>
                    <a:lnTo>
                      <a:pt x="1" y="11241"/>
                    </a:lnTo>
                    <a:lnTo>
                      <a:pt x="3355" y="11241"/>
                    </a:lnTo>
                    <a:lnTo>
                      <a:pt x="118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33"/>
              </a:p>
            </p:txBody>
          </p:sp>
        </p:grpSp>
      </p:grpSp>
      <p:grpSp>
        <p:nvGrpSpPr>
          <p:cNvPr id="1129" name="Google Shape;1129;p10"/>
          <p:cNvGrpSpPr/>
          <p:nvPr/>
        </p:nvGrpSpPr>
        <p:grpSpPr>
          <a:xfrm rot="10800000">
            <a:off x="-193777" y="4812977"/>
            <a:ext cx="10198349" cy="2209560"/>
            <a:chOff x="1639608" y="-113627"/>
            <a:chExt cx="7648762" cy="1657170"/>
          </a:xfrm>
        </p:grpSpPr>
        <p:sp>
          <p:nvSpPr>
            <p:cNvPr id="1130" name="Google Shape;1130;p10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6167" y="12570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1" name="Google Shape;1131;p10"/>
            <p:cNvSpPr/>
            <p:nvPr/>
          </p:nvSpPr>
          <p:spPr>
            <a:xfrm>
              <a:off x="1639608" y="-113627"/>
              <a:ext cx="7648762" cy="1657170"/>
            </a:xfrm>
            <a:custGeom>
              <a:avLst/>
              <a:gdLst/>
              <a:ahLst/>
              <a:cxnLst/>
              <a:rect l="l" t="t" r="r" b="b"/>
              <a:pathLst>
                <a:path w="239192" h="51823" extrusionOk="0">
                  <a:moveTo>
                    <a:pt x="239191" y="0"/>
                  </a:moveTo>
                  <a:lnTo>
                    <a:pt x="0" y="3569"/>
                  </a:lnTo>
                  <a:lnTo>
                    <a:pt x="0" y="3569"/>
                  </a:lnTo>
                  <a:lnTo>
                    <a:pt x="228575" y="9251"/>
                  </a:lnTo>
                  <a:lnTo>
                    <a:pt x="234847" y="51822"/>
                  </a:lnTo>
                  <a:lnTo>
                    <a:pt x="239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132" name="Google Shape;1132;p10"/>
          <p:cNvGrpSpPr/>
          <p:nvPr/>
        </p:nvGrpSpPr>
        <p:grpSpPr>
          <a:xfrm rot="10800000">
            <a:off x="11600656" y="3877495"/>
            <a:ext cx="797689" cy="798031"/>
            <a:chOff x="1850403" y="2555088"/>
            <a:chExt cx="598267" cy="598523"/>
          </a:xfrm>
        </p:grpSpPr>
        <p:sp>
          <p:nvSpPr>
            <p:cNvPr id="1133" name="Google Shape;1133;p10"/>
            <p:cNvSpPr/>
            <p:nvPr/>
          </p:nvSpPr>
          <p:spPr>
            <a:xfrm>
              <a:off x="1850403" y="2555088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4" name="Google Shape;1134;p10"/>
            <p:cNvSpPr/>
            <p:nvPr/>
          </p:nvSpPr>
          <p:spPr>
            <a:xfrm>
              <a:off x="1962261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5" name="Google Shape;1135;p10"/>
            <p:cNvSpPr/>
            <p:nvPr/>
          </p:nvSpPr>
          <p:spPr>
            <a:xfrm>
              <a:off x="2074374" y="2555088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6" name="Google Shape;1136;p10"/>
            <p:cNvSpPr/>
            <p:nvPr/>
          </p:nvSpPr>
          <p:spPr>
            <a:xfrm>
              <a:off x="2186455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7" name="Google Shape;1137;p10"/>
            <p:cNvSpPr/>
            <p:nvPr/>
          </p:nvSpPr>
          <p:spPr>
            <a:xfrm>
              <a:off x="2298568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8" name="Google Shape;1138;p10"/>
            <p:cNvSpPr/>
            <p:nvPr/>
          </p:nvSpPr>
          <p:spPr>
            <a:xfrm>
              <a:off x="2410393" y="2555088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39" name="Google Shape;1139;p10"/>
            <p:cNvSpPr/>
            <p:nvPr/>
          </p:nvSpPr>
          <p:spPr>
            <a:xfrm>
              <a:off x="1850403" y="2667201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0" name="Google Shape;1140;p10"/>
            <p:cNvSpPr/>
            <p:nvPr/>
          </p:nvSpPr>
          <p:spPr>
            <a:xfrm>
              <a:off x="1962261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1" name="Google Shape;1141;p10"/>
            <p:cNvSpPr/>
            <p:nvPr/>
          </p:nvSpPr>
          <p:spPr>
            <a:xfrm>
              <a:off x="2074374" y="266720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2" name="Google Shape;1142;p10"/>
            <p:cNvSpPr/>
            <p:nvPr/>
          </p:nvSpPr>
          <p:spPr>
            <a:xfrm>
              <a:off x="2186455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3" name="Google Shape;1143;p10"/>
            <p:cNvSpPr/>
            <p:nvPr/>
          </p:nvSpPr>
          <p:spPr>
            <a:xfrm>
              <a:off x="2298568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4" name="Google Shape;1144;p10"/>
            <p:cNvSpPr/>
            <p:nvPr/>
          </p:nvSpPr>
          <p:spPr>
            <a:xfrm>
              <a:off x="2410393" y="2667201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5" name="Google Shape;1145;p10"/>
            <p:cNvSpPr/>
            <p:nvPr/>
          </p:nvSpPr>
          <p:spPr>
            <a:xfrm>
              <a:off x="1850403" y="2779314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6" name="Google Shape;1146;p10"/>
            <p:cNvSpPr/>
            <p:nvPr/>
          </p:nvSpPr>
          <p:spPr>
            <a:xfrm>
              <a:off x="1962261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7" name="Google Shape;1147;p10"/>
            <p:cNvSpPr/>
            <p:nvPr/>
          </p:nvSpPr>
          <p:spPr>
            <a:xfrm>
              <a:off x="2074374" y="277931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8" name="Google Shape;1148;p10"/>
            <p:cNvSpPr/>
            <p:nvPr/>
          </p:nvSpPr>
          <p:spPr>
            <a:xfrm>
              <a:off x="2186455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49" name="Google Shape;1149;p10"/>
            <p:cNvSpPr/>
            <p:nvPr/>
          </p:nvSpPr>
          <p:spPr>
            <a:xfrm>
              <a:off x="2298568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0" name="Google Shape;1150;p10"/>
            <p:cNvSpPr/>
            <p:nvPr/>
          </p:nvSpPr>
          <p:spPr>
            <a:xfrm>
              <a:off x="2410393" y="2779314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1" name="Google Shape;1151;p10"/>
            <p:cNvSpPr/>
            <p:nvPr/>
          </p:nvSpPr>
          <p:spPr>
            <a:xfrm>
              <a:off x="1850403" y="2891427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6"/>
                    <a:pt x="590" y="1196"/>
                  </a:cubicBezTo>
                  <a:cubicBezTo>
                    <a:pt x="920" y="1196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2" name="Google Shape;1152;p10"/>
            <p:cNvSpPr/>
            <p:nvPr/>
          </p:nvSpPr>
          <p:spPr>
            <a:xfrm>
              <a:off x="1962261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3" name="Google Shape;1153;p10"/>
            <p:cNvSpPr/>
            <p:nvPr/>
          </p:nvSpPr>
          <p:spPr>
            <a:xfrm>
              <a:off x="2074374" y="289142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4" name="Google Shape;1154;p10"/>
            <p:cNvSpPr/>
            <p:nvPr/>
          </p:nvSpPr>
          <p:spPr>
            <a:xfrm>
              <a:off x="2186455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5" name="Google Shape;1155;p10"/>
            <p:cNvSpPr/>
            <p:nvPr/>
          </p:nvSpPr>
          <p:spPr>
            <a:xfrm>
              <a:off x="2298568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6" name="Google Shape;1156;p10"/>
            <p:cNvSpPr/>
            <p:nvPr/>
          </p:nvSpPr>
          <p:spPr>
            <a:xfrm>
              <a:off x="2410393" y="2891427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6"/>
                    <a:pt x="599" y="1196"/>
                  </a:cubicBezTo>
                  <a:cubicBezTo>
                    <a:pt x="929" y="1196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7" name="Google Shape;1157;p10"/>
            <p:cNvSpPr/>
            <p:nvPr/>
          </p:nvSpPr>
          <p:spPr>
            <a:xfrm>
              <a:off x="1850403" y="3003540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8" name="Google Shape;1158;p10"/>
            <p:cNvSpPr/>
            <p:nvPr/>
          </p:nvSpPr>
          <p:spPr>
            <a:xfrm>
              <a:off x="1962261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59" name="Google Shape;1159;p10"/>
            <p:cNvSpPr/>
            <p:nvPr/>
          </p:nvSpPr>
          <p:spPr>
            <a:xfrm>
              <a:off x="2074374" y="300354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0" name="Google Shape;1160;p10"/>
            <p:cNvSpPr/>
            <p:nvPr/>
          </p:nvSpPr>
          <p:spPr>
            <a:xfrm>
              <a:off x="2186455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1" name="Google Shape;1161;p10"/>
            <p:cNvSpPr/>
            <p:nvPr/>
          </p:nvSpPr>
          <p:spPr>
            <a:xfrm>
              <a:off x="2298568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2" name="Google Shape;1162;p10"/>
            <p:cNvSpPr/>
            <p:nvPr/>
          </p:nvSpPr>
          <p:spPr>
            <a:xfrm>
              <a:off x="2410393" y="3003540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3" name="Google Shape;1163;p10"/>
            <p:cNvSpPr/>
            <p:nvPr/>
          </p:nvSpPr>
          <p:spPr>
            <a:xfrm>
              <a:off x="1850403" y="3115365"/>
              <a:ext cx="37989" cy="38245"/>
            </a:xfrm>
            <a:custGeom>
              <a:avLst/>
              <a:gdLst/>
              <a:ahLst/>
              <a:cxnLst/>
              <a:rect l="l" t="t" r="r" b="b"/>
              <a:pathLst>
                <a:path w="1188" h="1196" extrusionOk="0">
                  <a:moveTo>
                    <a:pt x="590" y="0"/>
                  </a:moveTo>
                  <a:cubicBezTo>
                    <a:pt x="260" y="0"/>
                    <a:pt x="1" y="268"/>
                    <a:pt x="1" y="598"/>
                  </a:cubicBezTo>
                  <a:cubicBezTo>
                    <a:pt x="1" y="928"/>
                    <a:pt x="260" y="1195"/>
                    <a:pt x="590" y="1195"/>
                  </a:cubicBezTo>
                  <a:cubicBezTo>
                    <a:pt x="920" y="1195"/>
                    <a:pt x="1187" y="928"/>
                    <a:pt x="1187" y="598"/>
                  </a:cubicBezTo>
                  <a:cubicBezTo>
                    <a:pt x="1187" y="268"/>
                    <a:pt x="92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4" name="Google Shape;1164;p10"/>
            <p:cNvSpPr/>
            <p:nvPr/>
          </p:nvSpPr>
          <p:spPr>
            <a:xfrm>
              <a:off x="1962261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5" name="Google Shape;1165;p10"/>
            <p:cNvSpPr/>
            <p:nvPr/>
          </p:nvSpPr>
          <p:spPr>
            <a:xfrm>
              <a:off x="2074374" y="3115365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5"/>
                    <a:pt x="598" y="1195"/>
                  </a:cubicBezTo>
                  <a:cubicBezTo>
                    <a:pt x="928" y="1195"/>
                    <a:pt x="1195" y="928"/>
                    <a:pt x="1195" y="598"/>
                  </a:cubicBezTo>
                  <a:cubicBezTo>
                    <a:pt x="1195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6" name="Google Shape;1166;p10"/>
            <p:cNvSpPr/>
            <p:nvPr/>
          </p:nvSpPr>
          <p:spPr>
            <a:xfrm>
              <a:off x="2186455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7" name="Google Shape;1167;p10"/>
            <p:cNvSpPr/>
            <p:nvPr/>
          </p:nvSpPr>
          <p:spPr>
            <a:xfrm>
              <a:off x="2298568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68" name="Google Shape;1168;p10"/>
            <p:cNvSpPr/>
            <p:nvPr/>
          </p:nvSpPr>
          <p:spPr>
            <a:xfrm>
              <a:off x="2410393" y="3115365"/>
              <a:ext cx="38277" cy="38245"/>
            </a:xfrm>
            <a:custGeom>
              <a:avLst/>
              <a:gdLst/>
              <a:ahLst/>
              <a:cxnLst/>
              <a:rect l="l" t="t" r="r" b="b"/>
              <a:pathLst>
                <a:path w="1197" h="1196" extrusionOk="0">
                  <a:moveTo>
                    <a:pt x="599" y="0"/>
                  </a:moveTo>
                  <a:cubicBezTo>
                    <a:pt x="269" y="0"/>
                    <a:pt x="1" y="268"/>
                    <a:pt x="1" y="598"/>
                  </a:cubicBezTo>
                  <a:cubicBezTo>
                    <a:pt x="1" y="928"/>
                    <a:pt x="269" y="1195"/>
                    <a:pt x="599" y="1195"/>
                  </a:cubicBezTo>
                  <a:cubicBezTo>
                    <a:pt x="929" y="1195"/>
                    <a:pt x="1196" y="928"/>
                    <a:pt x="1196" y="598"/>
                  </a:cubicBezTo>
                  <a:cubicBezTo>
                    <a:pt x="1196" y="268"/>
                    <a:pt x="929" y="0"/>
                    <a:pt x="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169" name="Google Shape;1169;p10"/>
          <p:cNvGrpSpPr/>
          <p:nvPr/>
        </p:nvGrpSpPr>
        <p:grpSpPr>
          <a:xfrm rot="10800000">
            <a:off x="-193772" y="-372665"/>
            <a:ext cx="6322851" cy="659205"/>
            <a:chOff x="-398247" y="1215021"/>
            <a:chExt cx="4742138" cy="494404"/>
          </a:xfrm>
        </p:grpSpPr>
        <p:sp>
          <p:nvSpPr>
            <p:cNvPr id="1170" name="Google Shape;1170;p10"/>
            <p:cNvSpPr/>
            <p:nvPr/>
          </p:nvSpPr>
          <p:spPr>
            <a:xfrm>
              <a:off x="382096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1" name="Google Shape;1171;p10"/>
            <p:cNvSpPr/>
            <p:nvPr/>
          </p:nvSpPr>
          <p:spPr>
            <a:xfrm>
              <a:off x="-39824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2" name="Google Shape;1172;p10"/>
            <p:cNvSpPr/>
            <p:nvPr/>
          </p:nvSpPr>
          <p:spPr>
            <a:xfrm>
              <a:off x="-7369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3" name="Google Shape;1173;p10"/>
            <p:cNvSpPr/>
            <p:nvPr/>
          </p:nvSpPr>
          <p:spPr>
            <a:xfrm>
              <a:off x="250862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4" name="Google Shape;1174;p10"/>
            <p:cNvSpPr/>
            <p:nvPr/>
          </p:nvSpPr>
          <p:spPr>
            <a:xfrm>
              <a:off x="575417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5" name="Google Shape;1175;p10"/>
            <p:cNvSpPr/>
            <p:nvPr/>
          </p:nvSpPr>
          <p:spPr>
            <a:xfrm>
              <a:off x="899971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6" name="Google Shape;1176;p10"/>
            <p:cNvSpPr/>
            <p:nvPr/>
          </p:nvSpPr>
          <p:spPr>
            <a:xfrm>
              <a:off x="1224526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7" name="Google Shape;1177;p10"/>
            <p:cNvSpPr/>
            <p:nvPr/>
          </p:nvSpPr>
          <p:spPr>
            <a:xfrm>
              <a:off x="154908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8" name="Google Shape;1178;p10"/>
            <p:cNvSpPr/>
            <p:nvPr/>
          </p:nvSpPr>
          <p:spPr>
            <a:xfrm>
              <a:off x="1873635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79" name="Google Shape;1179;p10"/>
            <p:cNvSpPr/>
            <p:nvPr/>
          </p:nvSpPr>
          <p:spPr>
            <a:xfrm>
              <a:off x="2198190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0" name="Google Shape;1180;p10"/>
            <p:cNvSpPr/>
            <p:nvPr/>
          </p:nvSpPr>
          <p:spPr>
            <a:xfrm>
              <a:off x="2522744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1" name="Google Shape;1181;p10"/>
            <p:cNvSpPr/>
            <p:nvPr/>
          </p:nvSpPr>
          <p:spPr>
            <a:xfrm>
              <a:off x="2847299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2" name="Google Shape;1182;p10"/>
            <p:cNvSpPr/>
            <p:nvPr/>
          </p:nvSpPr>
          <p:spPr>
            <a:xfrm>
              <a:off x="3171853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3" name="Google Shape;1183;p10"/>
            <p:cNvSpPr/>
            <p:nvPr/>
          </p:nvSpPr>
          <p:spPr>
            <a:xfrm>
              <a:off x="3496408" y="1215021"/>
              <a:ext cx="522928" cy="494404"/>
            </a:xfrm>
            <a:custGeom>
              <a:avLst/>
              <a:gdLst/>
              <a:ahLst/>
              <a:cxnLst/>
              <a:rect l="l" t="t" r="r" b="b"/>
              <a:pathLst>
                <a:path w="16353" h="15461" extrusionOk="0">
                  <a:moveTo>
                    <a:pt x="11732" y="0"/>
                  </a:moveTo>
                  <a:lnTo>
                    <a:pt x="0" y="15460"/>
                  </a:lnTo>
                  <a:lnTo>
                    <a:pt x="4622" y="15460"/>
                  </a:lnTo>
                  <a:lnTo>
                    <a:pt x="163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184" name="Google Shape;1184;p10"/>
          <p:cNvGrpSpPr/>
          <p:nvPr/>
        </p:nvGrpSpPr>
        <p:grpSpPr>
          <a:xfrm rot="10800000">
            <a:off x="-360868" y="534341"/>
            <a:ext cx="798031" cy="798031"/>
            <a:chOff x="5386955" y="3734674"/>
            <a:chExt cx="598523" cy="598523"/>
          </a:xfrm>
        </p:grpSpPr>
        <p:sp>
          <p:nvSpPr>
            <p:cNvPr id="1185" name="Google Shape;1185;p10"/>
            <p:cNvSpPr/>
            <p:nvPr/>
          </p:nvSpPr>
          <p:spPr>
            <a:xfrm>
              <a:off x="5386955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6" name="Google Shape;1186;p10"/>
            <p:cNvSpPr/>
            <p:nvPr/>
          </p:nvSpPr>
          <p:spPr>
            <a:xfrm>
              <a:off x="549878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7" name="Google Shape;1187;p10"/>
            <p:cNvSpPr/>
            <p:nvPr/>
          </p:nvSpPr>
          <p:spPr>
            <a:xfrm>
              <a:off x="561089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8" name="Google Shape;1188;p10"/>
            <p:cNvSpPr/>
            <p:nvPr/>
          </p:nvSpPr>
          <p:spPr>
            <a:xfrm>
              <a:off x="5723007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89" name="Google Shape;1189;p10"/>
            <p:cNvSpPr/>
            <p:nvPr/>
          </p:nvSpPr>
          <p:spPr>
            <a:xfrm>
              <a:off x="5835120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0" name="Google Shape;1190;p10"/>
            <p:cNvSpPr/>
            <p:nvPr/>
          </p:nvSpPr>
          <p:spPr>
            <a:xfrm>
              <a:off x="5947233" y="3734674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1" name="Google Shape;1191;p10"/>
            <p:cNvSpPr/>
            <p:nvPr/>
          </p:nvSpPr>
          <p:spPr>
            <a:xfrm>
              <a:off x="5386955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2" name="Google Shape;1192;p10"/>
            <p:cNvSpPr/>
            <p:nvPr/>
          </p:nvSpPr>
          <p:spPr>
            <a:xfrm>
              <a:off x="549878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3" name="Google Shape;1193;p10"/>
            <p:cNvSpPr/>
            <p:nvPr/>
          </p:nvSpPr>
          <p:spPr>
            <a:xfrm>
              <a:off x="561089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4" name="Google Shape;1194;p10"/>
            <p:cNvSpPr/>
            <p:nvPr/>
          </p:nvSpPr>
          <p:spPr>
            <a:xfrm>
              <a:off x="5723007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5" name="Google Shape;1195;p10"/>
            <p:cNvSpPr/>
            <p:nvPr/>
          </p:nvSpPr>
          <p:spPr>
            <a:xfrm>
              <a:off x="5835120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6" name="Google Shape;1196;p10"/>
            <p:cNvSpPr/>
            <p:nvPr/>
          </p:nvSpPr>
          <p:spPr>
            <a:xfrm>
              <a:off x="5947233" y="3846787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1"/>
                  </a:moveTo>
                  <a:cubicBezTo>
                    <a:pt x="268" y="1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1"/>
                    <a:pt x="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7" name="Google Shape;1197;p10"/>
            <p:cNvSpPr/>
            <p:nvPr/>
          </p:nvSpPr>
          <p:spPr>
            <a:xfrm>
              <a:off x="5386955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8" name="Google Shape;1198;p10"/>
            <p:cNvSpPr/>
            <p:nvPr/>
          </p:nvSpPr>
          <p:spPr>
            <a:xfrm>
              <a:off x="549878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199" name="Google Shape;1199;p10"/>
            <p:cNvSpPr/>
            <p:nvPr/>
          </p:nvSpPr>
          <p:spPr>
            <a:xfrm>
              <a:off x="561089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0" name="Google Shape;1200;p10"/>
            <p:cNvSpPr/>
            <p:nvPr/>
          </p:nvSpPr>
          <p:spPr>
            <a:xfrm>
              <a:off x="5723007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1" name="Google Shape;1201;p10"/>
            <p:cNvSpPr/>
            <p:nvPr/>
          </p:nvSpPr>
          <p:spPr>
            <a:xfrm>
              <a:off x="5835120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2" name="Google Shape;1202;p10"/>
            <p:cNvSpPr/>
            <p:nvPr/>
          </p:nvSpPr>
          <p:spPr>
            <a:xfrm>
              <a:off x="5947233" y="3958900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3" name="Google Shape;1203;p10"/>
            <p:cNvSpPr/>
            <p:nvPr/>
          </p:nvSpPr>
          <p:spPr>
            <a:xfrm>
              <a:off x="5386955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4" name="Google Shape;1204;p10"/>
            <p:cNvSpPr/>
            <p:nvPr/>
          </p:nvSpPr>
          <p:spPr>
            <a:xfrm>
              <a:off x="549878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5" name="Google Shape;1205;p10"/>
            <p:cNvSpPr/>
            <p:nvPr/>
          </p:nvSpPr>
          <p:spPr>
            <a:xfrm>
              <a:off x="561089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6" name="Google Shape;1206;p10"/>
            <p:cNvSpPr/>
            <p:nvPr/>
          </p:nvSpPr>
          <p:spPr>
            <a:xfrm>
              <a:off x="5723007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7" name="Google Shape;1207;p10"/>
            <p:cNvSpPr/>
            <p:nvPr/>
          </p:nvSpPr>
          <p:spPr>
            <a:xfrm>
              <a:off x="5835120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8" name="Google Shape;1208;p10"/>
            <p:cNvSpPr/>
            <p:nvPr/>
          </p:nvSpPr>
          <p:spPr>
            <a:xfrm>
              <a:off x="5947233" y="4071013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09" name="Google Shape;1209;p10"/>
            <p:cNvSpPr/>
            <p:nvPr/>
          </p:nvSpPr>
          <p:spPr>
            <a:xfrm>
              <a:off x="5386955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0" name="Google Shape;1210;p10"/>
            <p:cNvSpPr/>
            <p:nvPr/>
          </p:nvSpPr>
          <p:spPr>
            <a:xfrm>
              <a:off x="549878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1" name="Google Shape;1211;p10"/>
            <p:cNvSpPr/>
            <p:nvPr/>
          </p:nvSpPr>
          <p:spPr>
            <a:xfrm>
              <a:off x="561089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2" name="Google Shape;1212;p10"/>
            <p:cNvSpPr/>
            <p:nvPr/>
          </p:nvSpPr>
          <p:spPr>
            <a:xfrm>
              <a:off x="5723007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3" name="Google Shape;1213;p10"/>
            <p:cNvSpPr/>
            <p:nvPr/>
          </p:nvSpPr>
          <p:spPr>
            <a:xfrm>
              <a:off x="5835120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4" name="Google Shape;1214;p10"/>
            <p:cNvSpPr/>
            <p:nvPr/>
          </p:nvSpPr>
          <p:spPr>
            <a:xfrm>
              <a:off x="5947233" y="4183126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5" name="Google Shape;1215;p10"/>
            <p:cNvSpPr/>
            <p:nvPr/>
          </p:nvSpPr>
          <p:spPr>
            <a:xfrm>
              <a:off x="5386955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6" name="Google Shape;1216;p10"/>
            <p:cNvSpPr/>
            <p:nvPr/>
          </p:nvSpPr>
          <p:spPr>
            <a:xfrm>
              <a:off x="549878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7" name="Google Shape;1217;p10"/>
            <p:cNvSpPr/>
            <p:nvPr/>
          </p:nvSpPr>
          <p:spPr>
            <a:xfrm>
              <a:off x="561089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8" name="Google Shape;1218;p10"/>
            <p:cNvSpPr/>
            <p:nvPr/>
          </p:nvSpPr>
          <p:spPr>
            <a:xfrm>
              <a:off x="5723007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19" name="Google Shape;1219;p10"/>
            <p:cNvSpPr/>
            <p:nvPr/>
          </p:nvSpPr>
          <p:spPr>
            <a:xfrm>
              <a:off x="5835120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0" name="Google Shape;1220;p10"/>
            <p:cNvSpPr/>
            <p:nvPr/>
          </p:nvSpPr>
          <p:spPr>
            <a:xfrm>
              <a:off x="5947233" y="4294951"/>
              <a:ext cx="38245" cy="38245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598" y="0"/>
                  </a:moveTo>
                  <a:cubicBezTo>
                    <a:pt x="268" y="0"/>
                    <a:pt x="0" y="268"/>
                    <a:pt x="0" y="598"/>
                  </a:cubicBezTo>
                  <a:cubicBezTo>
                    <a:pt x="0" y="928"/>
                    <a:pt x="268" y="1196"/>
                    <a:pt x="598" y="1196"/>
                  </a:cubicBezTo>
                  <a:cubicBezTo>
                    <a:pt x="928" y="1196"/>
                    <a:pt x="1196" y="928"/>
                    <a:pt x="1196" y="598"/>
                  </a:cubicBezTo>
                  <a:cubicBezTo>
                    <a:pt x="1196" y="268"/>
                    <a:pt x="928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221" name="Google Shape;1221;p10"/>
          <p:cNvGrpSpPr/>
          <p:nvPr/>
        </p:nvGrpSpPr>
        <p:grpSpPr>
          <a:xfrm rot="10800000">
            <a:off x="333762" y="3630813"/>
            <a:ext cx="214975" cy="453441"/>
            <a:chOff x="5962902" y="3181527"/>
            <a:chExt cx="161231" cy="340081"/>
          </a:xfrm>
        </p:grpSpPr>
        <p:sp>
          <p:nvSpPr>
            <p:cNvPr id="1222" name="Google Shape;1222;p10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3" name="Google Shape;1223;p10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4" name="Google Shape;1224;p10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5" name="Google Shape;1225;p10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6" name="Google Shape;1226;p10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227" name="Google Shape;1227;p10"/>
          <p:cNvGrpSpPr/>
          <p:nvPr/>
        </p:nvGrpSpPr>
        <p:grpSpPr>
          <a:xfrm rot="10800000">
            <a:off x="-193797" y="13035"/>
            <a:ext cx="2617337" cy="273515"/>
            <a:chOff x="7283157" y="5024390"/>
            <a:chExt cx="1963003" cy="205136"/>
          </a:xfrm>
        </p:grpSpPr>
        <p:sp>
          <p:nvSpPr>
            <p:cNvPr id="1228" name="Google Shape;1228;p10"/>
            <p:cNvSpPr/>
            <p:nvPr/>
          </p:nvSpPr>
          <p:spPr>
            <a:xfrm>
              <a:off x="7283157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29" name="Google Shape;1229;p10"/>
            <p:cNvSpPr/>
            <p:nvPr/>
          </p:nvSpPr>
          <p:spPr>
            <a:xfrm>
              <a:off x="7417526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0" name="Google Shape;1230;p10"/>
            <p:cNvSpPr/>
            <p:nvPr/>
          </p:nvSpPr>
          <p:spPr>
            <a:xfrm>
              <a:off x="755186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1" name="Google Shape;1231;p10"/>
            <p:cNvSpPr/>
            <p:nvPr/>
          </p:nvSpPr>
          <p:spPr>
            <a:xfrm>
              <a:off x="7686233" y="5024390"/>
              <a:ext cx="216552" cy="205136"/>
            </a:xfrm>
            <a:custGeom>
              <a:avLst/>
              <a:gdLst/>
              <a:ahLst/>
              <a:cxnLst/>
              <a:rect l="l" t="t" r="r" b="b"/>
              <a:pathLst>
                <a:path w="6772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2" name="Google Shape;1232;p10"/>
            <p:cNvSpPr/>
            <p:nvPr/>
          </p:nvSpPr>
          <p:spPr>
            <a:xfrm>
              <a:off x="7820315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3" name="Google Shape;1233;p10"/>
            <p:cNvSpPr/>
            <p:nvPr/>
          </p:nvSpPr>
          <p:spPr>
            <a:xfrm>
              <a:off x="795468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4" name="Google Shape;1234;p10"/>
            <p:cNvSpPr/>
            <p:nvPr/>
          </p:nvSpPr>
          <p:spPr>
            <a:xfrm>
              <a:off x="8089054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5" name="Google Shape;1235;p10"/>
            <p:cNvSpPr/>
            <p:nvPr/>
          </p:nvSpPr>
          <p:spPr>
            <a:xfrm>
              <a:off x="8223423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6" name="Google Shape;1236;p10"/>
            <p:cNvSpPr/>
            <p:nvPr/>
          </p:nvSpPr>
          <p:spPr>
            <a:xfrm>
              <a:off x="835776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0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7" name="Google Shape;1237;p10"/>
            <p:cNvSpPr/>
            <p:nvPr/>
          </p:nvSpPr>
          <p:spPr>
            <a:xfrm>
              <a:off x="849184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72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8" name="Google Shape;1238;p10"/>
            <p:cNvSpPr/>
            <p:nvPr/>
          </p:nvSpPr>
          <p:spPr>
            <a:xfrm>
              <a:off x="8626212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3" y="0"/>
                  </a:moveTo>
                  <a:lnTo>
                    <a:pt x="1" y="6415"/>
                  </a:lnTo>
                  <a:lnTo>
                    <a:pt x="1919" y="6415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39" name="Google Shape;1239;p10"/>
            <p:cNvSpPr/>
            <p:nvPr/>
          </p:nvSpPr>
          <p:spPr>
            <a:xfrm>
              <a:off x="876058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0" name="Google Shape;1240;p10"/>
            <p:cNvSpPr/>
            <p:nvPr/>
          </p:nvSpPr>
          <p:spPr>
            <a:xfrm>
              <a:off x="8894951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1" name="Google Shape;1241;p10"/>
            <p:cNvSpPr/>
            <p:nvPr/>
          </p:nvSpPr>
          <p:spPr>
            <a:xfrm>
              <a:off x="9029320" y="5024390"/>
              <a:ext cx="216839" cy="205136"/>
            </a:xfrm>
            <a:custGeom>
              <a:avLst/>
              <a:gdLst/>
              <a:ahLst/>
              <a:cxnLst/>
              <a:rect l="l" t="t" r="r" b="b"/>
              <a:pathLst>
                <a:path w="6781" h="6415" extrusionOk="0">
                  <a:moveTo>
                    <a:pt x="4862" y="0"/>
                  </a:moveTo>
                  <a:lnTo>
                    <a:pt x="0" y="6415"/>
                  </a:lnTo>
                  <a:lnTo>
                    <a:pt x="1918" y="6415"/>
                  </a:lnTo>
                  <a:lnTo>
                    <a:pt x="67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242" name="Google Shape;1242;p10"/>
          <p:cNvGrpSpPr/>
          <p:nvPr/>
        </p:nvGrpSpPr>
        <p:grpSpPr>
          <a:xfrm rot="10800000">
            <a:off x="11640695" y="1436716"/>
            <a:ext cx="214975" cy="453441"/>
            <a:chOff x="5962902" y="3181527"/>
            <a:chExt cx="161231" cy="340081"/>
          </a:xfrm>
        </p:grpSpPr>
        <p:sp>
          <p:nvSpPr>
            <p:cNvPr id="1243" name="Google Shape;1243;p10"/>
            <p:cNvSpPr/>
            <p:nvPr/>
          </p:nvSpPr>
          <p:spPr>
            <a:xfrm>
              <a:off x="6043357" y="3181527"/>
              <a:ext cx="32" cy="340081"/>
            </a:xfrm>
            <a:custGeom>
              <a:avLst/>
              <a:gdLst/>
              <a:ahLst/>
              <a:cxnLst/>
              <a:rect l="l" t="t" r="r" b="b"/>
              <a:pathLst>
                <a:path w="1" h="10635" fill="none" extrusionOk="0">
                  <a:moveTo>
                    <a:pt x="1" y="1"/>
                  </a:moveTo>
                  <a:lnTo>
                    <a:pt x="1" y="10635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4" name="Google Shape;1244;p10"/>
            <p:cNvSpPr/>
            <p:nvPr/>
          </p:nvSpPr>
          <p:spPr>
            <a:xfrm>
              <a:off x="6083873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0" y="1"/>
                  </a:moveTo>
                  <a:lnTo>
                    <a:pt x="0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5" name="Google Shape;1245;p10"/>
            <p:cNvSpPr/>
            <p:nvPr/>
          </p:nvSpPr>
          <p:spPr>
            <a:xfrm>
              <a:off x="6124100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0" y="1"/>
                  </a:moveTo>
                  <a:lnTo>
                    <a:pt x="0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6" name="Google Shape;1246;p10"/>
            <p:cNvSpPr/>
            <p:nvPr/>
          </p:nvSpPr>
          <p:spPr>
            <a:xfrm>
              <a:off x="6003130" y="3234865"/>
              <a:ext cx="32" cy="233404"/>
            </a:xfrm>
            <a:custGeom>
              <a:avLst/>
              <a:gdLst/>
              <a:ahLst/>
              <a:cxnLst/>
              <a:rect l="l" t="t" r="r" b="b"/>
              <a:pathLst>
                <a:path w="1" h="7299" fill="none" extrusionOk="0">
                  <a:moveTo>
                    <a:pt x="1" y="1"/>
                  </a:moveTo>
                  <a:lnTo>
                    <a:pt x="1" y="7298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47" name="Google Shape;1247;p10"/>
            <p:cNvSpPr/>
            <p:nvPr/>
          </p:nvSpPr>
          <p:spPr>
            <a:xfrm>
              <a:off x="5962902" y="3271671"/>
              <a:ext cx="32" cy="159792"/>
            </a:xfrm>
            <a:custGeom>
              <a:avLst/>
              <a:gdLst/>
              <a:ahLst/>
              <a:cxnLst/>
              <a:rect l="l" t="t" r="r" b="b"/>
              <a:pathLst>
                <a:path w="1" h="4997" fill="none" extrusionOk="0">
                  <a:moveTo>
                    <a:pt x="1" y="1"/>
                  </a:moveTo>
                  <a:lnTo>
                    <a:pt x="1" y="4997"/>
                  </a:ln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248" name="Google Shape;1248;p10"/>
          <p:cNvGrpSpPr/>
          <p:nvPr/>
        </p:nvGrpSpPr>
        <p:grpSpPr>
          <a:xfrm rot="10800000">
            <a:off x="7109103" y="-384935"/>
            <a:ext cx="5081600" cy="919253"/>
            <a:chOff x="10" y="4263787"/>
            <a:chExt cx="3811200" cy="689440"/>
          </a:xfrm>
        </p:grpSpPr>
        <p:sp>
          <p:nvSpPr>
            <p:cNvPr id="1249" name="Google Shape;1249;p10"/>
            <p:cNvSpPr/>
            <p:nvPr/>
          </p:nvSpPr>
          <p:spPr>
            <a:xfrm flipH="1">
              <a:off x="2074231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1" y="1"/>
                  </a:moveTo>
                  <a:lnTo>
                    <a:pt x="14560" y="15728"/>
                  </a:lnTo>
                  <a:lnTo>
                    <a:pt x="49602" y="15728"/>
                  </a:lnTo>
                  <a:lnTo>
                    <a:pt x="49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0" name="Google Shape;1250;p10"/>
            <p:cNvSpPr/>
            <p:nvPr/>
          </p:nvSpPr>
          <p:spPr>
            <a:xfrm flipH="1">
              <a:off x="1819178" y="4298003"/>
              <a:ext cx="1586148" cy="502974"/>
            </a:xfrm>
            <a:custGeom>
              <a:avLst/>
              <a:gdLst/>
              <a:ahLst/>
              <a:cxnLst/>
              <a:rect l="l" t="t" r="r" b="b"/>
              <a:pathLst>
                <a:path w="49602" h="15729" extrusionOk="0">
                  <a:moveTo>
                    <a:pt x="0" y="1"/>
                  </a:moveTo>
                  <a:lnTo>
                    <a:pt x="14560" y="15728"/>
                  </a:lnTo>
                  <a:lnTo>
                    <a:pt x="49601" y="15728"/>
                  </a:lnTo>
                  <a:lnTo>
                    <a:pt x="496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1" name="Google Shape;1251;p10"/>
            <p:cNvSpPr/>
            <p:nvPr/>
          </p:nvSpPr>
          <p:spPr>
            <a:xfrm flipH="1">
              <a:off x="949607" y="4344152"/>
              <a:ext cx="2861603" cy="609075"/>
            </a:xfrm>
            <a:custGeom>
              <a:avLst/>
              <a:gdLst/>
              <a:ahLst/>
              <a:cxnLst/>
              <a:rect l="l" t="t" r="r" b="b"/>
              <a:pathLst>
                <a:path w="89488" h="19047" fill="none" extrusionOk="0">
                  <a:moveTo>
                    <a:pt x="0" y="1"/>
                  </a:moveTo>
                  <a:lnTo>
                    <a:pt x="17637" y="19047"/>
                  </a:lnTo>
                  <a:lnTo>
                    <a:pt x="89487" y="19047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52" name="Google Shape;1252;p10"/>
            <p:cNvSpPr/>
            <p:nvPr/>
          </p:nvSpPr>
          <p:spPr>
            <a:xfrm flipH="1">
              <a:off x="10" y="4263787"/>
              <a:ext cx="3337140" cy="567409"/>
            </a:xfrm>
            <a:custGeom>
              <a:avLst/>
              <a:gdLst/>
              <a:ahLst/>
              <a:cxnLst/>
              <a:rect l="l" t="t" r="r" b="b"/>
              <a:pathLst>
                <a:path w="104359" h="17744" extrusionOk="0">
                  <a:moveTo>
                    <a:pt x="1" y="0"/>
                  </a:moveTo>
                  <a:lnTo>
                    <a:pt x="16433" y="17744"/>
                  </a:lnTo>
                  <a:lnTo>
                    <a:pt x="104359" y="17744"/>
                  </a:lnTo>
                  <a:lnTo>
                    <a:pt x="104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Char char="●"/>
              <a:defRPr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Char char="○"/>
              <a:defRPr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Char char="■"/>
              <a:defRPr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Char char="●"/>
              <a:defRPr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Char char="○"/>
              <a:defRPr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Char char="■"/>
              <a:defRPr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Char char="●"/>
              <a:defRPr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oppins"/>
              <a:buChar char="○"/>
              <a:defRPr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oppins"/>
              <a:buChar char="■"/>
              <a:defRPr>
                <a:solidFill>
                  <a:schemeClr val="accent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fracture2-h2020.eu" TargetMode="External"/><Relationship Id="rId3" Type="http://schemas.openxmlformats.org/officeDocument/2006/relationships/image" Target="../media/image26.png"/><Relationship Id="rId7" Type="http://schemas.openxmlformats.org/officeDocument/2006/relationships/hyperlink" Target="https://caemate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linkedin.com/company/caemate/" TargetMode="External"/><Relationship Id="rId5" Type="http://schemas.openxmlformats.org/officeDocument/2006/relationships/hyperlink" Target="https://www.linkedin.com/in/jovana-stojic-b34353222/" TargetMode="External"/><Relationship Id="rId10" Type="http://schemas.openxmlformats.org/officeDocument/2006/relationships/image" Target="../media/image28.svg"/><Relationship Id="rId4" Type="http://schemas.openxmlformats.org/officeDocument/2006/relationships/hyperlink" Target="mailto:stojic.jovana98@gmail.com" TargetMode="Externa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Google Shape;4133;p37"/>
          <p:cNvSpPr txBox="1">
            <a:spLocks noGrp="1"/>
          </p:cNvSpPr>
          <p:nvPr>
            <p:ph type="ctrTitle"/>
          </p:nvPr>
        </p:nvSpPr>
        <p:spPr>
          <a:xfrm>
            <a:off x="594756" y="529542"/>
            <a:ext cx="9746995" cy="291325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3733">
                <a:solidFill>
                  <a:srgbClr val="001642"/>
                </a:solidFill>
              </a:rPr>
              <a:t>COMPUTATIONAL IMPLEMENTATION AND VALIDATION OF THE CONSTITUTIVE MODEL FOR THE REFRACTORY MATERIAL</a:t>
            </a:r>
          </a:p>
        </p:txBody>
      </p:sp>
      <p:sp>
        <p:nvSpPr>
          <p:cNvPr id="4134" name="Google Shape;4134;p37"/>
          <p:cNvSpPr txBox="1">
            <a:spLocks noGrp="1"/>
          </p:cNvSpPr>
          <p:nvPr>
            <p:ph type="subTitle" idx="1"/>
          </p:nvPr>
        </p:nvSpPr>
        <p:spPr>
          <a:xfrm>
            <a:off x="5830809" y="3700373"/>
            <a:ext cx="6046800" cy="5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400" u="sng">
                <a:latin typeface="Montserrat"/>
              </a:rPr>
              <a:t>Jovana Stojić</a:t>
            </a:r>
            <a:r>
              <a:rPr lang="en" sz="2400">
                <a:latin typeface="Montserrat"/>
              </a:rPr>
              <a:t>, Massimo Penasa</a:t>
            </a:r>
            <a:endParaRPr lang="it-IT" sz="2400">
              <a:latin typeface="Montserrat"/>
            </a:endParaRPr>
          </a:p>
        </p:txBody>
      </p:sp>
      <p:grpSp>
        <p:nvGrpSpPr>
          <p:cNvPr id="4135" name="Google Shape;4135;p37"/>
          <p:cNvGrpSpPr/>
          <p:nvPr/>
        </p:nvGrpSpPr>
        <p:grpSpPr>
          <a:xfrm>
            <a:off x="10454104" y="516802"/>
            <a:ext cx="1243456" cy="1271212"/>
            <a:chOff x="6692628" y="3166401"/>
            <a:chExt cx="932592" cy="953409"/>
          </a:xfrm>
        </p:grpSpPr>
        <p:sp>
          <p:nvSpPr>
            <p:cNvPr id="4136" name="Google Shape;4136;p37"/>
            <p:cNvSpPr/>
            <p:nvPr/>
          </p:nvSpPr>
          <p:spPr>
            <a:xfrm>
              <a:off x="6693780" y="3166401"/>
              <a:ext cx="509529" cy="509242"/>
            </a:xfrm>
            <a:custGeom>
              <a:avLst/>
              <a:gdLst/>
              <a:ahLst/>
              <a:cxnLst/>
              <a:rect l="l" t="t" r="r" b="b"/>
              <a:pathLst>
                <a:path w="15934" h="15925" extrusionOk="0">
                  <a:moveTo>
                    <a:pt x="7967" y="1"/>
                  </a:moveTo>
                  <a:cubicBezTo>
                    <a:pt x="3569" y="1"/>
                    <a:pt x="0" y="3569"/>
                    <a:pt x="0" y="7958"/>
                  </a:cubicBezTo>
                  <a:cubicBezTo>
                    <a:pt x="0" y="12357"/>
                    <a:pt x="3569" y="15925"/>
                    <a:pt x="7967" y="15925"/>
                  </a:cubicBezTo>
                  <a:cubicBezTo>
                    <a:pt x="12365" y="15925"/>
                    <a:pt x="15933" y="12357"/>
                    <a:pt x="15933" y="7958"/>
                  </a:cubicBezTo>
                  <a:cubicBezTo>
                    <a:pt x="15933" y="3569"/>
                    <a:pt x="12365" y="1"/>
                    <a:pt x="7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137" name="Google Shape;4137;p37"/>
            <p:cNvSpPr/>
            <p:nvPr/>
          </p:nvSpPr>
          <p:spPr>
            <a:xfrm>
              <a:off x="7234359" y="3893570"/>
              <a:ext cx="226273" cy="226241"/>
            </a:xfrm>
            <a:custGeom>
              <a:avLst/>
              <a:gdLst/>
              <a:ahLst/>
              <a:cxnLst/>
              <a:rect l="l" t="t" r="r" b="b"/>
              <a:pathLst>
                <a:path w="7076" h="7075" extrusionOk="0">
                  <a:moveTo>
                    <a:pt x="3534" y="1"/>
                  </a:moveTo>
                  <a:cubicBezTo>
                    <a:pt x="1580" y="1"/>
                    <a:pt x="1" y="1580"/>
                    <a:pt x="1" y="3533"/>
                  </a:cubicBezTo>
                  <a:cubicBezTo>
                    <a:pt x="1" y="5487"/>
                    <a:pt x="1580" y="7075"/>
                    <a:pt x="3534" y="7075"/>
                  </a:cubicBezTo>
                  <a:cubicBezTo>
                    <a:pt x="5487" y="7075"/>
                    <a:pt x="7075" y="5487"/>
                    <a:pt x="7075" y="3533"/>
                  </a:cubicBezTo>
                  <a:cubicBezTo>
                    <a:pt x="7075" y="1580"/>
                    <a:pt x="5487" y="1"/>
                    <a:pt x="3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138" name="Google Shape;4138;p37"/>
            <p:cNvSpPr/>
            <p:nvPr/>
          </p:nvSpPr>
          <p:spPr>
            <a:xfrm>
              <a:off x="7503674" y="3614854"/>
              <a:ext cx="121546" cy="121578"/>
            </a:xfrm>
            <a:custGeom>
              <a:avLst/>
              <a:gdLst/>
              <a:ahLst/>
              <a:cxnLst/>
              <a:rect l="l" t="t" r="r" b="b"/>
              <a:pathLst>
                <a:path w="3801" h="3802" extrusionOk="0">
                  <a:moveTo>
                    <a:pt x="1901" y="1"/>
                  </a:moveTo>
                  <a:cubicBezTo>
                    <a:pt x="848" y="1"/>
                    <a:pt x="0" y="848"/>
                    <a:pt x="0" y="1901"/>
                  </a:cubicBezTo>
                  <a:cubicBezTo>
                    <a:pt x="0" y="2954"/>
                    <a:pt x="848" y="3801"/>
                    <a:pt x="1901" y="3801"/>
                  </a:cubicBezTo>
                  <a:cubicBezTo>
                    <a:pt x="2953" y="3801"/>
                    <a:pt x="3801" y="2954"/>
                    <a:pt x="3801" y="1901"/>
                  </a:cubicBezTo>
                  <a:cubicBezTo>
                    <a:pt x="3801" y="848"/>
                    <a:pt x="295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139" name="Google Shape;4139;p37"/>
            <p:cNvSpPr/>
            <p:nvPr/>
          </p:nvSpPr>
          <p:spPr>
            <a:xfrm>
              <a:off x="6692628" y="3224313"/>
              <a:ext cx="871835" cy="872122"/>
            </a:xfrm>
            <a:custGeom>
              <a:avLst/>
              <a:gdLst/>
              <a:ahLst/>
              <a:cxnLst/>
              <a:rect l="l" t="t" r="r" b="b"/>
              <a:pathLst>
                <a:path w="27264" h="27273" extrusionOk="0">
                  <a:moveTo>
                    <a:pt x="13632" y="1"/>
                  </a:moveTo>
                  <a:cubicBezTo>
                    <a:pt x="6103" y="1"/>
                    <a:pt x="1" y="6103"/>
                    <a:pt x="1" y="13632"/>
                  </a:cubicBezTo>
                  <a:cubicBezTo>
                    <a:pt x="1" y="21161"/>
                    <a:pt x="6103" y="27272"/>
                    <a:pt x="13632" y="27272"/>
                  </a:cubicBezTo>
                  <a:cubicBezTo>
                    <a:pt x="21162" y="27272"/>
                    <a:pt x="27264" y="21161"/>
                    <a:pt x="27264" y="13632"/>
                  </a:cubicBezTo>
                  <a:cubicBezTo>
                    <a:pt x="27264" y="6103"/>
                    <a:pt x="21162" y="1"/>
                    <a:pt x="13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pic>
        <p:nvPicPr>
          <p:cNvPr id="3" name="Immagine 8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2093C195-8E76-83DE-C8CC-33CA9CF3B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07" y="5042169"/>
            <a:ext cx="1403351" cy="927100"/>
          </a:xfrm>
          <a:prstGeom prst="rect">
            <a:avLst/>
          </a:prstGeom>
        </p:spPr>
      </p:pic>
      <p:pic>
        <p:nvPicPr>
          <p:cNvPr id="7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18F50CB-77BA-C735-44D9-AEC25A24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701" y="4841425"/>
            <a:ext cx="1271808" cy="1338435"/>
          </a:xfrm>
          <a:prstGeom prst="rect">
            <a:avLst/>
          </a:prstGeom>
        </p:spPr>
      </p:pic>
      <p:pic>
        <p:nvPicPr>
          <p:cNvPr id="9" name="Immagine 15">
            <a:extLst>
              <a:ext uri="{FF2B5EF4-FFF2-40B4-BE49-F238E27FC236}">
                <a16:creationId xmlns:a16="http://schemas.microsoft.com/office/drawing/2014/main" id="{AE50EAAA-3199-37E2-1044-0965B224F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763" y="5181510"/>
            <a:ext cx="3024003" cy="78877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813E061-342F-1523-C32C-F0ABFB98C6BC}"/>
              </a:ext>
            </a:extLst>
          </p:cNvPr>
          <p:cNvSpPr txBox="1"/>
          <p:nvPr/>
        </p:nvSpPr>
        <p:spPr>
          <a:xfrm>
            <a:off x="1631710" y="5045301"/>
            <a:ext cx="461397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Fira Sans Extra Condensed SemiB"/>
              </a:rPr>
              <a:t>This project has received funding from the European Union’s Horizon 2020 research and innovation </a:t>
            </a:r>
            <a:r>
              <a:rPr lang="en-US" sz="1400" err="1">
                <a:latin typeface="Fira Sans Extra Condensed SemiB"/>
              </a:rPr>
              <a:t>programme</a:t>
            </a:r>
            <a:r>
              <a:rPr lang="en-US" sz="1400">
                <a:latin typeface="Fira Sans Extra Condensed SemiB"/>
              </a:rPr>
              <a:t> under the Marie </a:t>
            </a:r>
            <a:r>
              <a:rPr lang="en-US" sz="1400" err="1">
                <a:latin typeface="Fira Sans Extra Condensed SemiB"/>
              </a:rPr>
              <a:t>Skłodowska</a:t>
            </a:r>
            <a:r>
              <a:rPr lang="en-US" sz="1400">
                <a:latin typeface="Fira Sans Extra Condensed SemiB"/>
              </a:rPr>
              <a:t>-Curie grant agreement No 955944 – RE-FRACTURE2.</a:t>
            </a:r>
            <a:r>
              <a:rPr lang="it-IT" sz="1400">
                <a:latin typeface="Fira Sans Extra Condensed SemiB"/>
              </a:rPr>
              <a:t>​​</a:t>
            </a:r>
            <a:endParaRPr lang="it-IT" sz="1467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BAAEBB6-D441-985A-6995-6ACE60B67DB2}"/>
              </a:ext>
            </a:extLst>
          </p:cNvPr>
          <p:cNvSpPr/>
          <p:nvPr/>
        </p:nvSpPr>
        <p:spPr>
          <a:xfrm rot="5400000">
            <a:off x="6012150" y="-1480919"/>
            <a:ext cx="145932" cy="122131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33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CA32DC1-C42E-620A-64E5-535C5E4196C3}"/>
              </a:ext>
            </a:extLst>
          </p:cNvPr>
          <p:cNvSpPr/>
          <p:nvPr/>
        </p:nvSpPr>
        <p:spPr>
          <a:xfrm rot="5400000">
            <a:off x="6012150" y="-1395061"/>
            <a:ext cx="145932" cy="122131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533"/>
          </a:p>
        </p:txBody>
      </p:sp>
    </p:spTree>
    <p:extLst>
      <p:ext uri="{BB962C8B-B14F-4D97-AF65-F5344CB8AC3E}">
        <p14:creationId xmlns:p14="http://schemas.microsoft.com/office/powerpoint/2010/main" val="8031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2626" y="540267"/>
            <a:ext cx="8911074" cy="731848"/>
          </a:xfrm>
        </p:spPr>
        <p:txBody>
          <a:bodyPr/>
          <a:lstStyle/>
          <a:p>
            <a:r>
              <a:rPr lang="en-US">
                <a:solidFill>
                  <a:srgbClr val="001642"/>
                </a:solidFill>
              </a:rPr>
              <a:t>BEHAVIOR IN COMPRESSION/TENSION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0024" y="1332016"/>
            <a:ext cx="5898091" cy="5114349"/>
          </a:xfrm>
          <a:prstGeom prst="rect">
            <a:avLst/>
          </a:prstGeom>
          <a:solidFill>
            <a:schemeClr val="bg1"/>
          </a:solidFill>
          <a:ln w="38100">
            <a:solidFill>
              <a:srgbClr val="004F94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 marL="139700" indent="0">
              <a:lnSpc>
                <a:spcPct val="150000"/>
              </a:lnSpc>
              <a:buNone/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 algn="ctr">
              <a:lnSpc>
                <a:spcPct val="150000"/>
              </a:lnSpc>
              <a:buClr>
                <a:srgbClr val="004F9F"/>
              </a:buClr>
            </a:pPr>
            <a:r>
              <a:rPr lang="en-US" sz="1800" b="1">
                <a:solidFill>
                  <a:srgbClr val="004F94"/>
                </a:solidFill>
                <a:latin typeface="Roboto Bold"/>
              </a:rPr>
              <a:t>The curve obtained when specimen was loaded in compression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241573" y="1330958"/>
            <a:ext cx="5786703" cy="5147897"/>
          </a:xfrm>
          <a:prstGeom prst="rect">
            <a:avLst/>
          </a:prstGeom>
          <a:solidFill>
            <a:schemeClr val="bg1"/>
          </a:solidFill>
          <a:ln w="38100">
            <a:solidFill>
              <a:srgbClr val="004F94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 marL="139700" indent="0">
              <a:lnSpc>
                <a:spcPct val="150000"/>
              </a:lnSpc>
              <a:buNone/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 algn="ctr">
              <a:lnSpc>
                <a:spcPct val="150000"/>
              </a:lnSpc>
              <a:buClr>
                <a:srgbClr val="004F9F"/>
              </a:buClr>
            </a:pPr>
            <a:r>
              <a:rPr lang="en-US" sz="1800" b="1">
                <a:solidFill>
                  <a:srgbClr val="004F94"/>
                </a:solidFill>
                <a:latin typeface="Roboto Bold"/>
              </a:rPr>
              <a:t>The curve obtained when specimen was loaded in tension</a:t>
            </a:r>
          </a:p>
        </p:txBody>
      </p:sp>
      <p:pic>
        <p:nvPicPr>
          <p:cNvPr id="8" name="Immagine 5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D20A0D89-B0FF-B5FD-0128-86C986BD4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1375385"/>
            <a:ext cx="5305425" cy="4210740"/>
          </a:xfrm>
          <a:prstGeom prst="rect">
            <a:avLst/>
          </a:prstGeom>
        </p:spPr>
      </p:pic>
      <p:pic>
        <p:nvPicPr>
          <p:cNvPr id="9" name="Immagine 4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7E43863E-A505-D5AD-4782-C9BF6A076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575" y="1447801"/>
            <a:ext cx="5305423" cy="41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6151" y="379400"/>
            <a:ext cx="8022074" cy="763598"/>
          </a:xfrm>
        </p:spPr>
        <p:txBody>
          <a:bodyPr/>
          <a:lstStyle/>
          <a:p>
            <a:r>
              <a:rPr lang="en-US">
                <a:solidFill>
                  <a:srgbClr val="001642"/>
                </a:solidFill>
              </a:rPr>
              <a:t>COMPARING THE STATE VARIABLE PC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200024" y="1276350"/>
            <a:ext cx="5876925" cy="5149536"/>
          </a:xfrm>
          <a:prstGeom prst="rect">
            <a:avLst/>
          </a:prstGeom>
          <a:solidFill>
            <a:schemeClr val="bg1"/>
          </a:solidFill>
          <a:ln w="38100">
            <a:solidFill>
              <a:srgbClr val="004F94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>
              <a:ln>
                <a:solidFill>
                  <a:srgbClr val="004F9F"/>
                </a:solidFill>
              </a:ln>
              <a:latin typeface="Fira Sans Extra Condensed" charset="0"/>
            </a:endParaRPr>
          </a:p>
          <a:p>
            <a:pPr>
              <a:lnSpc>
                <a:spcPct val="150000"/>
              </a:lnSpc>
              <a:buClr>
                <a:srgbClr val="004F9F"/>
              </a:buClr>
            </a:pPr>
            <a:r>
              <a:rPr lang="en-US" sz="1800" b="1">
                <a:solidFill>
                  <a:srgbClr val="004F94"/>
                </a:solidFill>
                <a:latin typeface="Roboto Bold"/>
              </a:rPr>
              <a:t>The curve obtained in the Python functio</a:t>
            </a:r>
            <a:r>
              <a:rPr lang="en-US" sz="1800" b="1">
                <a:solidFill>
                  <a:srgbClr val="004F9F"/>
                </a:solidFill>
                <a:latin typeface="Roboto Bold"/>
              </a:rPr>
              <a:t>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241573" y="1285876"/>
            <a:ext cx="5786703" cy="5143499"/>
          </a:xfrm>
          <a:prstGeom prst="rect">
            <a:avLst/>
          </a:prstGeom>
          <a:solidFill>
            <a:schemeClr val="bg1"/>
          </a:solidFill>
          <a:ln w="38100">
            <a:solidFill>
              <a:srgbClr val="004F94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</a:pPr>
            <a:endParaRPr lang="en-US" sz="1800" b="1">
              <a:solidFill>
                <a:srgbClr val="003F7E"/>
              </a:solidFill>
              <a:latin typeface="Fira Sans Extra Condensed" charset="0"/>
            </a:endParaRPr>
          </a:p>
          <a:p>
            <a:pPr>
              <a:lnSpc>
                <a:spcPct val="150000"/>
              </a:lnSpc>
              <a:buClr>
                <a:srgbClr val="004F9F"/>
              </a:buClr>
            </a:pPr>
            <a:r>
              <a:rPr lang="en-US" sz="1800" b="1">
                <a:solidFill>
                  <a:srgbClr val="004F94"/>
                </a:solidFill>
                <a:latin typeface="Roboto Bold"/>
              </a:rPr>
              <a:t>The curve extracted from ABAQUS results</a:t>
            </a:r>
          </a:p>
        </p:txBody>
      </p:sp>
      <p:pic>
        <p:nvPicPr>
          <p:cNvPr id="12" name="Immagine 7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8F5ED27B-F6A3-979A-3536-B220BD9A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55" y="1483673"/>
            <a:ext cx="5624171" cy="4362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5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590E80B0-2E17-5E9F-B859-FB4815AF2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1549815"/>
            <a:ext cx="5484425" cy="41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6276" y="307617"/>
            <a:ext cx="5829299" cy="911583"/>
          </a:xfrm>
        </p:spPr>
        <p:txBody>
          <a:bodyPr/>
          <a:lstStyle/>
          <a:p>
            <a:r>
              <a:rPr lang="en-US">
                <a:solidFill>
                  <a:srgbClr val="001642"/>
                </a:solidFill>
              </a:rPr>
              <a:t>CANTILIEVER BEAM</a:t>
            </a:r>
          </a:p>
        </p:txBody>
      </p:sp>
      <p:sp>
        <p:nvSpPr>
          <p:cNvPr id="3" name="Freccia angolare in su 13">
            <a:extLst>
              <a:ext uri="{FF2B5EF4-FFF2-40B4-BE49-F238E27FC236}">
                <a16:creationId xmlns:a16="http://schemas.microsoft.com/office/drawing/2014/main" id="{698233CC-5F33-B4C1-F354-C7F1F4BF5858}"/>
              </a:ext>
            </a:extLst>
          </p:cNvPr>
          <p:cNvSpPr/>
          <p:nvPr/>
        </p:nvSpPr>
        <p:spPr>
          <a:xfrm rot="5400000" flipV="1">
            <a:off x="5815363" y="4287457"/>
            <a:ext cx="2505957" cy="1474842"/>
          </a:xfrm>
          <a:prstGeom prst="bentUpArrow">
            <a:avLst/>
          </a:prstGeom>
          <a:solidFill>
            <a:srgbClr val="004182"/>
          </a:solidFill>
          <a:ln w="57150">
            <a:solidFill>
              <a:srgbClr val="8BB2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97F83789-29AE-6E0A-E5A7-40AECCAEA427}"/>
              </a:ext>
            </a:extLst>
          </p:cNvPr>
          <p:cNvSpPr txBox="1"/>
          <p:nvPr/>
        </p:nvSpPr>
        <p:spPr>
          <a:xfrm>
            <a:off x="942976" y="1398913"/>
            <a:ext cx="4554764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>
                <a:latin typeface="Roboto"/>
                <a:ea typeface="Roboto Bold"/>
                <a:cs typeface="Arial"/>
              </a:rPr>
              <a:t>Model of a beam in an uniaxial test (tension applied)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Roboto"/>
                <a:ea typeface="Roboto Bold"/>
                <a:cs typeface="Arial"/>
              </a:rPr>
              <a:t>Different material properties' values, so the hardening law is nonlinear</a:t>
            </a:r>
          </a:p>
        </p:txBody>
      </p:sp>
      <p:sp>
        <p:nvSpPr>
          <p:cNvPr id="8" name="Rectangle 7"/>
          <p:cNvSpPr/>
          <p:nvPr/>
        </p:nvSpPr>
        <p:spPr>
          <a:xfrm>
            <a:off x="11591925" y="1343025"/>
            <a:ext cx="419100" cy="432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5" descr="Immagine che contiene giocattolo&#10;&#10;Descrizione generata automaticamente">
            <a:extLst>
              <a:ext uri="{FF2B5EF4-FFF2-40B4-BE49-F238E27FC236}">
                <a16:creationId xmlns:a16="http://schemas.microsoft.com/office/drawing/2014/main" id="{53A13EEC-0138-DCD0-A448-DAB174F66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440" y="1225651"/>
            <a:ext cx="4797437" cy="2485498"/>
          </a:xfrm>
          <a:prstGeom prst="rect">
            <a:avLst/>
          </a:prstGeom>
          <a:ln w="28575">
            <a:solidFill>
              <a:srgbClr val="004F94"/>
            </a:solidFill>
          </a:ln>
        </p:spPr>
      </p:pic>
      <p:pic>
        <p:nvPicPr>
          <p:cNvPr id="6" name="Immagine 7">
            <a:extLst>
              <a:ext uri="{FF2B5EF4-FFF2-40B4-BE49-F238E27FC236}">
                <a16:creationId xmlns:a16="http://schemas.microsoft.com/office/drawing/2014/main" id="{1DFBA79F-6503-9BFE-ED4A-80778A6E0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92" y="3009540"/>
            <a:ext cx="5440046" cy="3405841"/>
          </a:xfrm>
          <a:prstGeom prst="rect">
            <a:avLst/>
          </a:prstGeom>
          <a:ln w="28575">
            <a:solidFill>
              <a:srgbClr val="004F94"/>
            </a:solidFill>
          </a:ln>
        </p:spPr>
      </p:pic>
    </p:spTree>
    <p:extLst>
      <p:ext uri="{BB962C8B-B14F-4D97-AF65-F5344CB8AC3E}">
        <p14:creationId xmlns:p14="http://schemas.microsoft.com/office/powerpoint/2010/main" val="4632517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5E34-7DFD-EDA9-0D96-7AD23357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521296"/>
            <a:ext cx="10272000" cy="763600"/>
          </a:xfrm>
        </p:spPr>
        <p:txBody>
          <a:bodyPr/>
          <a:lstStyle/>
          <a:p>
            <a:r>
              <a:rPr lang="en-US" dirty="0">
                <a:solidFill>
                  <a:srgbClr val="001642"/>
                </a:solidFill>
              </a:rPr>
              <a:t>NONLINEAR HARDENING FOR THE BEAM MODEL</a:t>
            </a:r>
          </a:p>
        </p:txBody>
      </p:sp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4B9774FE-9575-DAAD-41B6-0BBCC4401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906" y="1244622"/>
            <a:ext cx="7070833" cy="5189312"/>
          </a:xfrm>
          <a:prstGeom prst="rect">
            <a:avLst/>
          </a:prstGeom>
          <a:ln w="28575">
            <a:solidFill>
              <a:srgbClr val="004F96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1DE23D-719E-7FF9-5E38-1CC34FF65E42}"/>
              </a:ext>
            </a:extLst>
          </p:cNvPr>
          <p:cNvSpPr txBox="1"/>
          <p:nvPr/>
        </p:nvSpPr>
        <p:spPr>
          <a:xfrm>
            <a:off x="6227566" y="6097876"/>
            <a:ext cx="410934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cs typeface="Arial"/>
              </a:rPr>
              <a:t>[-]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25" y="593367"/>
            <a:ext cx="10272000" cy="763600"/>
          </a:xfrm>
        </p:spPr>
        <p:txBody>
          <a:bodyPr/>
          <a:lstStyle/>
          <a:p>
            <a:r>
              <a:rPr lang="en-US">
                <a:solidFill>
                  <a:srgbClr val="001642"/>
                </a:solidFill>
              </a:rPr>
              <a:t>SPHERICAL MODEL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C247A6E-4460-1076-BACE-238C5007C0CA}"/>
              </a:ext>
            </a:extLst>
          </p:cNvPr>
          <p:cNvSpPr txBox="1"/>
          <p:nvPr/>
        </p:nvSpPr>
        <p:spPr>
          <a:xfrm>
            <a:off x="6203949" y="1435176"/>
            <a:ext cx="493395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Roboto"/>
                <a:ea typeface="Roboto"/>
                <a:cs typeface="Arial"/>
              </a:rPr>
              <a:t>Quarter of the sphere; internal surface blocked, on the external one the pressure is applied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Roboto"/>
                <a:ea typeface="Roboto"/>
                <a:cs typeface="Arial"/>
              </a:rPr>
              <a:t>Cumulative plastic strain as state variable number 14</a:t>
            </a:r>
          </a:p>
          <a:p>
            <a:pPr marL="285750" indent="-285750">
              <a:buFont typeface="Arial"/>
              <a:buChar char="•"/>
            </a:pPr>
            <a:endParaRPr lang="en-US">
              <a:latin typeface="Roboto"/>
              <a:ea typeface="Roboto"/>
              <a:cs typeface="Arial"/>
            </a:endParaRPr>
          </a:p>
        </p:txBody>
      </p:sp>
      <p:pic>
        <p:nvPicPr>
          <p:cNvPr id="4" name="Immagine 5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DB61C972-66D3-16CF-36AC-669724EC2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65" y="1728201"/>
            <a:ext cx="3958659" cy="2834273"/>
          </a:xfrm>
          <a:prstGeom prst="rect">
            <a:avLst/>
          </a:prstGeom>
          <a:ln w="28575">
            <a:solidFill>
              <a:srgbClr val="004F94"/>
            </a:solidFill>
          </a:ln>
        </p:spPr>
      </p:pic>
      <p:pic>
        <p:nvPicPr>
          <p:cNvPr id="5" name="Immagine 12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F0876E31-B717-853D-95C5-EF73546D0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317" y="3262930"/>
            <a:ext cx="5397908" cy="3073769"/>
          </a:xfrm>
          <a:prstGeom prst="rect">
            <a:avLst/>
          </a:prstGeom>
          <a:ln w="28575">
            <a:solidFill>
              <a:srgbClr val="004F94"/>
            </a:solidFill>
          </a:ln>
        </p:spPr>
      </p:pic>
      <p:sp>
        <p:nvSpPr>
          <p:cNvPr id="6" name="Freccia angolare in su 13">
            <a:extLst>
              <a:ext uri="{FF2B5EF4-FFF2-40B4-BE49-F238E27FC236}">
                <a16:creationId xmlns:a16="http://schemas.microsoft.com/office/drawing/2014/main" id="{698233CC-5F33-B4C1-F354-C7F1F4BF5858}"/>
              </a:ext>
            </a:extLst>
          </p:cNvPr>
          <p:cNvSpPr/>
          <p:nvPr/>
        </p:nvSpPr>
        <p:spPr>
          <a:xfrm rot="5400000">
            <a:off x="4529132" y="4224341"/>
            <a:ext cx="1352558" cy="2124075"/>
          </a:xfrm>
          <a:prstGeom prst="bentUpArrow">
            <a:avLst/>
          </a:prstGeom>
          <a:solidFill>
            <a:srgbClr val="003F7E"/>
          </a:solidFill>
          <a:ln w="57150">
            <a:solidFill>
              <a:srgbClr val="8BB2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538807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4379"/>
            <a:ext cx="6648449" cy="1521184"/>
          </a:xfrm>
        </p:spPr>
        <p:txBody>
          <a:bodyPr/>
          <a:lstStyle/>
          <a:p>
            <a:r>
              <a:rPr lang="en-US">
                <a:solidFill>
                  <a:srgbClr val="001642"/>
                </a:solidFill>
              </a:rPr>
              <a:t>COMPONENT OF THE HEAT RESISTANT DEVICE (LADLE SHROUD)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C247A6E-4460-1076-BACE-238C5007C0CA}"/>
              </a:ext>
            </a:extLst>
          </p:cNvPr>
          <p:cNvSpPr txBox="1"/>
          <p:nvPr/>
        </p:nvSpPr>
        <p:spPr>
          <a:xfrm>
            <a:off x="5743575" y="5264536"/>
            <a:ext cx="54869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Roboto"/>
                <a:ea typeface="Roboto"/>
                <a:cs typeface="Arial"/>
              </a:rPr>
              <a:t>Heat-resistant device loaded with pressure on the external surface</a:t>
            </a:r>
          </a:p>
        </p:txBody>
      </p:sp>
      <p:pic>
        <p:nvPicPr>
          <p:cNvPr id="6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6E75ED4-051D-E913-60CE-08F78A52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070" y="1978309"/>
            <a:ext cx="4207503" cy="3965232"/>
          </a:xfrm>
          <a:prstGeom prst="rect">
            <a:avLst/>
          </a:prstGeom>
          <a:ln w="28575">
            <a:solidFill>
              <a:srgbClr val="004F94"/>
            </a:solidFill>
          </a:ln>
        </p:spPr>
      </p:pic>
      <p:pic>
        <p:nvPicPr>
          <p:cNvPr id="7" name="Immagine 7" descr="Immagine che contiene testo, statico&#10;&#10;Descrizione generata automaticamente">
            <a:extLst>
              <a:ext uri="{FF2B5EF4-FFF2-40B4-BE49-F238E27FC236}">
                <a16:creationId xmlns:a16="http://schemas.microsoft.com/office/drawing/2014/main" id="{79E19DE2-FF01-388A-64D6-779A2D3CE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254" y="984971"/>
            <a:ext cx="4586747" cy="3809316"/>
          </a:xfrm>
          <a:prstGeom prst="rect">
            <a:avLst/>
          </a:prstGeom>
          <a:ln w="28575">
            <a:solidFill>
              <a:srgbClr val="004F94"/>
            </a:solidFill>
          </a:ln>
        </p:spPr>
      </p:pic>
    </p:spTree>
    <p:extLst>
      <p:ext uri="{BB962C8B-B14F-4D97-AF65-F5344CB8AC3E}">
        <p14:creationId xmlns:p14="http://schemas.microsoft.com/office/powerpoint/2010/main" val="123006522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192925" y="1952625"/>
            <a:ext cx="3113250" cy="3943426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51A2"/>
            </a:solidFill>
          </a:ln>
        </p:spPr>
        <p:txBody>
          <a:bodyPr/>
          <a:lstStyle/>
          <a:p>
            <a:pPr marL="482600" indent="-342900" algn="l">
              <a:buFont typeface="Arial" pitchFamily="34" charset="0"/>
              <a:buChar char="•"/>
            </a:pPr>
            <a:endParaRPr lang="en-US" sz="1800" dirty="0">
              <a:solidFill>
                <a:srgbClr val="001642"/>
              </a:solidFill>
            </a:endParaRPr>
          </a:p>
          <a:p>
            <a:pPr marL="482600" indent="-342900" algn="l">
              <a:buFont typeface="Arial" pitchFamily="34" charset="0"/>
              <a:buChar char="•"/>
            </a:pPr>
            <a:r>
              <a:rPr lang="en-US" sz="1800" dirty="0">
                <a:solidFill>
                  <a:srgbClr val="001642"/>
                </a:solidFill>
              </a:rPr>
              <a:t>Redefinition of the hardening law</a:t>
            </a:r>
          </a:p>
          <a:p>
            <a:pPr marL="482600" indent="-342900" algn="l">
              <a:buFont typeface="Arial" pitchFamily="34" charset="0"/>
              <a:buChar char="•"/>
            </a:pPr>
            <a:r>
              <a:rPr lang="en-US" sz="1800" dirty="0">
                <a:solidFill>
                  <a:srgbClr val="001642"/>
                </a:solidFill>
              </a:rPr>
              <a:t>Linear/polynomial regression</a:t>
            </a:r>
          </a:p>
          <a:p>
            <a:pPr marL="482600" indent="-342900" algn="l">
              <a:buFont typeface="Arial" pitchFamily="34" charset="0"/>
              <a:buChar char="•"/>
            </a:pPr>
            <a:r>
              <a:rPr lang="en-US" sz="1800" dirty="0">
                <a:solidFill>
                  <a:srgbClr val="001642"/>
                </a:solidFill>
              </a:rPr>
              <a:t>Fitting the curve between the experimental points</a:t>
            </a:r>
          </a:p>
          <a:p>
            <a:pPr marL="482600" indent="-342900" algn="l">
              <a:buFont typeface="Arial" pitchFamily="34" charset="0"/>
              <a:buChar char="•"/>
            </a:pPr>
            <a:endParaRPr lang="en-US" sz="1800" dirty="0">
              <a:solidFill>
                <a:srgbClr val="001642"/>
              </a:solidFill>
            </a:endParaRPr>
          </a:p>
          <a:p>
            <a:pPr marL="482600" indent="-342900" algn="l">
              <a:buFont typeface="Wingdings" pitchFamily="2" charset="2"/>
              <a:buChar char="v"/>
            </a:pPr>
            <a:r>
              <a:rPr lang="en-US" sz="1800" dirty="0">
                <a:solidFill>
                  <a:srgbClr val="001642"/>
                </a:solidFill>
              </a:rPr>
              <a:t>Damage described using the phase field modeling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4" y="1790700"/>
            <a:ext cx="6985478" cy="420060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3308" y="499443"/>
            <a:ext cx="6545692" cy="815007"/>
          </a:xfrm>
        </p:spPr>
        <p:txBody>
          <a:bodyPr/>
          <a:lstStyle/>
          <a:p>
            <a:r>
              <a:rPr lang="en-US">
                <a:solidFill>
                  <a:srgbClr val="002060"/>
                </a:solidFill>
              </a:rPr>
              <a:t>FUTURE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22231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p84"/>
          <p:cNvSpPr txBox="1">
            <a:spLocks noGrp="1"/>
          </p:cNvSpPr>
          <p:nvPr>
            <p:ph type="title"/>
          </p:nvPr>
        </p:nvSpPr>
        <p:spPr>
          <a:xfrm>
            <a:off x="524844" y="592313"/>
            <a:ext cx="5211129" cy="22625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4267">
                <a:solidFill>
                  <a:srgbClr val="001642"/>
                </a:solidFill>
              </a:rPr>
              <a:t>THANK YOU FOR YOUR ATTENTION!</a:t>
            </a:r>
            <a:endParaRPr lang="it-IT" sz="4267">
              <a:solidFill>
                <a:srgbClr val="001642"/>
              </a:solidFill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96DF693-6A16-8E0E-CB13-10DED317E9EC}"/>
              </a:ext>
            </a:extLst>
          </p:cNvPr>
          <p:cNvGrpSpPr/>
          <p:nvPr/>
        </p:nvGrpSpPr>
        <p:grpSpPr>
          <a:xfrm>
            <a:off x="6171197" y="1533526"/>
            <a:ext cx="5202894" cy="3897626"/>
            <a:chOff x="4280140" y="1168345"/>
            <a:chExt cx="3893241" cy="3012175"/>
          </a:xfrm>
        </p:grpSpPr>
        <p:grpSp>
          <p:nvGrpSpPr>
            <p:cNvPr id="5165" name="Google Shape;5165;p84"/>
            <p:cNvGrpSpPr/>
            <p:nvPr/>
          </p:nvGrpSpPr>
          <p:grpSpPr>
            <a:xfrm>
              <a:off x="4280140" y="1168345"/>
              <a:ext cx="3893241" cy="3012175"/>
              <a:chOff x="3954900" y="1214518"/>
              <a:chExt cx="4474000" cy="3337714"/>
            </a:xfrm>
          </p:grpSpPr>
          <p:grpSp>
            <p:nvGrpSpPr>
              <p:cNvPr id="5166" name="Google Shape;5166;p84"/>
              <p:cNvGrpSpPr/>
              <p:nvPr/>
            </p:nvGrpSpPr>
            <p:grpSpPr>
              <a:xfrm>
                <a:off x="3954900" y="1214518"/>
                <a:ext cx="4474000" cy="3337714"/>
                <a:chOff x="4858743" y="1460909"/>
                <a:chExt cx="2978100" cy="2221736"/>
              </a:xfrm>
            </p:grpSpPr>
            <p:sp>
              <p:nvSpPr>
                <p:cNvPr id="5167" name="Google Shape;5167;p84"/>
                <p:cNvSpPr/>
                <p:nvPr/>
              </p:nvSpPr>
              <p:spPr>
                <a:xfrm>
                  <a:off x="5967375" y="3232674"/>
                  <a:ext cx="761100" cy="401700"/>
                </a:xfrm>
                <a:prstGeom prst="trapezoid">
                  <a:avLst>
                    <a:gd name="adj" fmla="val 2500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533"/>
                </a:p>
              </p:txBody>
            </p:sp>
            <p:sp>
              <p:nvSpPr>
                <p:cNvPr id="5168" name="Google Shape;5168;p84"/>
                <p:cNvSpPr/>
                <p:nvPr/>
              </p:nvSpPr>
              <p:spPr>
                <a:xfrm>
                  <a:off x="4858743" y="1460909"/>
                  <a:ext cx="2978100" cy="1796700"/>
                </a:xfrm>
                <a:prstGeom prst="roundRect">
                  <a:avLst>
                    <a:gd name="adj" fmla="val 3523"/>
                  </a:avLst>
                </a:prstGeom>
                <a:solidFill>
                  <a:srgbClr val="00427E"/>
                </a:solidFill>
                <a:ln w="19050">
                  <a:solidFill>
                    <a:srgbClr val="000A1E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533"/>
                </a:p>
              </p:txBody>
            </p:sp>
            <p:sp>
              <p:nvSpPr>
                <p:cNvPr id="5169" name="Google Shape;5169;p84"/>
                <p:cNvSpPr/>
                <p:nvPr/>
              </p:nvSpPr>
              <p:spPr>
                <a:xfrm>
                  <a:off x="5773996" y="3609445"/>
                  <a:ext cx="1134600" cy="73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396C"/>
                </a:solidFill>
                <a:ln>
                  <a:solidFill>
                    <a:srgbClr val="000A1E"/>
                  </a:solidFill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533"/>
                </a:p>
              </p:txBody>
            </p:sp>
          </p:grpSp>
          <p:sp>
            <p:nvSpPr>
              <p:cNvPr id="5170" name="Google Shape;5170;p84"/>
              <p:cNvSpPr/>
              <p:nvPr/>
            </p:nvSpPr>
            <p:spPr>
              <a:xfrm>
                <a:off x="5630475" y="3912950"/>
                <a:ext cx="1122900" cy="530400"/>
              </a:xfrm>
              <a:prstGeom prst="trapezoid">
                <a:avLst>
                  <a:gd name="adj" fmla="val 25000"/>
                </a:avLst>
              </a:prstGeom>
              <a:solidFill>
                <a:srgbClr val="5374FF"/>
              </a:solidFill>
              <a:ln>
                <a:solidFill>
                  <a:srgbClr val="001C54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533"/>
              </a:p>
            </p:txBody>
          </p:sp>
        </p:grpSp>
        <p:pic>
          <p:nvPicPr>
            <p:cNvPr id="2" name="Immagine 2" descr="Immagine che contiene logo&#10;&#10;Descrizione generata automaticamente">
              <a:extLst>
                <a:ext uri="{FF2B5EF4-FFF2-40B4-BE49-F238E27FC236}">
                  <a16:creationId xmlns:a16="http://schemas.microsoft.com/office/drawing/2014/main" id="{B4E978DA-B0CE-5B9A-5AF0-F414FD1C6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7346" y="1402858"/>
              <a:ext cx="3475434" cy="1925958"/>
            </a:xfrm>
            <a:prstGeom prst="rect">
              <a:avLst/>
            </a:prstGeom>
            <a:ln w="19050">
              <a:solidFill>
                <a:srgbClr val="000A1E"/>
              </a:solidFill>
            </a:ln>
          </p:spPr>
        </p:pic>
      </p:grpSp>
      <p:sp>
        <p:nvSpPr>
          <p:cNvPr id="5" name="Google Shape;5120;p59">
            <a:extLst>
              <a:ext uri="{FF2B5EF4-FFF2-40B4-BE49-F238E27FC236}">
                <a16:creationId xmlns:a16="http://schemas.microsoft.com/office/drawing/2014/main" id="{2CD9024B-5D51-ECEF-909B-BEAA36CEB98F}"/>
              </a:ext>
            </a:extLst>
          </p:cNvPr>
          <p:cNvSpPr txBox="1">
            <a:spLocks/>
          </p:cNvSpPr>
          <p:nvPr/>
        </p:nvSpPr>
        <p:spPr>
          <a:xfrm>
            <a:off x="950551" y="3093412"/>
            <a:ext cx="4887479" cy="17450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1100"/>
            </a:pPr>
            <a:r>
              <a:rPr lang="en-US" sz="1850">
                <a:solidFill>
                  <a:schemeClr val="dk1"/>
                </a:solidFill>
                <a:latin typeface="Roboto"/>
              </a:rPr>
              <a:t>E-mail: </a:t>
            </a:r>
            <a:r>
              <a:rPr lang="en-US" sz="1850">
                <a:solidFill>
                  <a:schemeClr val="dk1"/>
                </a:solidFill>
                <a:latin typeface="Roboto"/>
                <a:hlinkClick r:id="rId4"/>
              </a:rPr>
              <a:t>stojic.jovana98@gmail.com</a:t>
            </a:r>
            <a:r>
              <a:rPr lang="en-US" sz="1850">
                <a:solidFill>
                  <a:schemeClr val="dk1"/>
                </a:solidFill>
                <a:latin typeface="Roboto"/>
              </a:rPr>
              <a:t> </a:t>
            </a:r>
          </a:p>
          <a:p>
            <a:pPr>
              <a:buSzPts val="1100"/>
            </a:pPr>
            <a:r>
              <a:rPr lang="en-US" sz="1850">
                <a:solidFill>
                  <a:schemeClr val="dk1"/>
                </a:solidFill>
                <a:latin typeface="Roboto"/>
              </a:rPr>
              <a:t>LinkedIn: </a:t>
            </a:r>
            <a:r>
              <a:rPr lang="en-US" sz="1850">
                <a:solidFill>
                  <a:schemeClr val="dk1"/>
                </a:solidFill>
                <a:latin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Jovana Stojić</a:t>
            </a:r>
            <a:endParaRPr lang="en-US" sz="1850">
              <a:solidFill>
                <a:schemeClr val="dk1"/>
              </a:solidFill>
              <a:latin typeface="Roboto"/>
            </a:endParaRPr>
          </a:p>
          <a:p>
            <a:pPr>
              <a:buSzPts val="1100"/>
            </a:pPr>
            <a:r>
              <a:rPr lang="en-US" sz="1850">
                <a:solidFill>
                  <a:schemeClr val="dk1"/>
                </a:solidFill>
                <a:latin typeface="Roboto"/>
              </a:rPr>
              <a:t>                 </a:t>
            </a:r>
            <a:r>
              <a:rPr lang="en-US" sz="1850">
                <a:solidFill>
                  <a:schemeClr val="dk1"/>
                </a:solidFill>
                <a:latin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CAEmate</a:t>
            </a:r>
            <a:endParaRPr lang="en-US" sz="1850">
              <a:solidFill>
                <a:schemeClr val="dk1"/>
              </a:solidFill>
              <a:latin typeface="Roboto"/>
            </a:endParaRPr>
          </a:p>
          <a:p>
            <a:pPr>
              <a:buSzPts val="1100"/>
            </a:pPr>
            <a:r>
              <a:rPr lang="en-US" sz="1850">
                <a:solidFill>
                  <a:schemeClr val="dk1"/>
                </a:solidFill>
                <a:latin typeface="Roboto"/>
              </a:rPr>
              <a:t>Sites: </a:t>
            </a:r>
            <a:r>
              <a:rPr lang="en-US" sz="1850">
                <a:latin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https://caemate.com</a:t>
            </a:r>
            <a:endParaRPr lang="en-US" sz="1850">
              <a:latin typeface="Roboto"/>
            </a:endParaRPr>
          </a:p>
          <a:p>
            <a:pPr>
              <a:buSzPts val="1100"/>
            </a:pPr>
            <a:r>
              <a:rPr lang="en-US" sz="1850">
                <a:latin typeface="Roboto"/>
              </a:rPr>
              <a:t>           </a:t>
            </a:r>
            <a:r>
              <a:rPr lang="en-US" sz="1850">
                <a:latin typeface="Roboto"/>
                <a:hlinkClick r:id="rId8"/>
              </a:rPr>
              <a:t>https://www.refracture2-h2020.eu</a:t>
            </a:r>
            <a:endParaRPr lang="en-US" sz="1850">
              <a:latin typeface="Roboto"/>
            </a:endParaRPr>
          </a:p>
        </p:txBody>
      </p:sp>
      <p:grpSp>
        <p:nvGrpSpPr>
          <p:cNvPr id="6" name="Google Shape;5129;p59">
            <a:extLst>
              <a:ext uri="{FF2B5EF4-FFF2-40B4-BE49-F238E27FC236}">
                <a16:creationId xmlns:a16="http://schemas.microsoft.com/office/drawing/2014/main" id="{B498103D-870B-B9F1-7B37-22C373D215CC}"/>
              </a:ext>
            </a:extLst>
          </p:cNvPr>
          <p:cNvGrpSpPr/>
          <p:nvPr/>
        </p:nvGrpSpPr>
        <p:grpSpPr>
          <a:xfrm>
            <a:off x="3925683" y="5102686"/>
            <a:ext cx="719795" cy="708795"/>
            <a:chOff x="5056151" y="3181356"/>
            <a:chExt cx="417024" cy="417024"/>
          </a:xfrm>
        </p:grpSpPr>
        <p:sp>
          <p:nvSpPr>
            <p:cNvPr id="13" name="Google Shape;5130;p59">
              <a:extLst>
                <a:ext uri="{FF2B5EF4-FFF2-40B4-BE49-F238E27FC236}">
                  <a16:creationId xmlns:a16="http://schemas.microsoft.com/office/drawing/2014/main" id="{D124F364-2A0C-E9B2-23CC-A74B6FF2F6C2}"/>
                </a:ext>
              </a:extLst>
            </p:cNvPr>
            <p:cNvSpPr/>
            <p:nvPr/>
          </p:nvSpPr>
          <p:spPr>
            <a:xfrm>
              <a:off x="5118029" y="3328779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>
                <a:solidFill>
                  <a:srgbClr val="00549C"/>
                </a:solidFill>
              </a:endParaRPr>
            </a:p>
          </p:txBody>
        </p:sp>
        <p:sp>
          <p:nvSpPr>
            <p:cNvPr id="14" name="Google Shape;5131;p59">
              <a:extLst>
                <a:ext uri="{FF2B5EF4-FFF2-40B4-BE49-F238E27FC236}">
                  <a16:creationId xmlns:a16="http://schemas.microsoft.com/office/drawing/2014/main" id="{288E55DC-100C-FF8A-2CE2-4985792D8FB7}"/>
                </a:ext>
              </a:extLst>
            </p:cNvPr>
            <p:cNvSpPr/>
            <p:nvPr/>
          </p:nvSpPr>
          <p:spPr>
            <a:xfrm>
              <a:off x="5118029" y="3231026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>
                <a:solidFill>
                  <a:srgbClr val="00549C"/>
                </a:solidFill>
              </a:endParaRPr>
            </a:p>
          </p:txBody>
        </p:sp>
        <p:sp>
          <p:nvSpPr>
            <p:cNvPr id="15" name="Google Shape;5132;p59">
              <a:extLst>
                <a:ext uri="{FF2B5EF4-FFF2-40B4-BE49-F238E27FC236}">
                  <a16:creationId xmlns:a16="http://schemas.microsoft.com/office/drawing/2014/main" id="{F4B5F650-BFF9-5D0E-0E5C-D7FB8B7A2574}"/>
                </a:ext>
              </a:extLst>
            </p:cNvPr>
            <p:cNvSpPr/>
            <p:nvPr/>
          </p:nvSpPr>
          <p:spPr>
            <a:xfrm>
              <a:off x="5215781" y="3328382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>
                <a:solidFill>
                  <a:srgbClr val="00549C"/>
                </a:solidFill>
              </a:endParaRPr>
            </a:p>
          </p:txBody>
        </p:sp>
        <p:sp>
          <p:nvSpPr>
            <p:cNvPr id="16" name="Google Shape;5133;p59">
              <a:extLst>
                <a:ext uri="{FF2B5EF4-FFF2-40B4-BE49-F238E27FC236}">
                  <a16:creationId xmlns:a16="http://schemas.microsoft.com/office/drawing/2014/main" id="{651B8C16-2BF8-0B18-6EF5-1954E2F79351}"/>
                </a:ext>
              </a:extLst>
            </p:cNvPr>
            <p:cNvSpPr/>
            <p:nvPr/>
          </p:nvSpPr>
          <p:spPr>
            <a:xfrm>
              <a:off x="5056151" y="3181356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>
                <a:solidFill>
                  <a:srgbClr val="00549C"/>
                </a:solidFill>
              </a:endParaRP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A28B3039-13F0-45E8-6761-057120D9A741}"/>
              </a:ext>
            </a:extLst>
          </p:cNvPr>
          <p:cNvGrpSpPr/>
          <p:nvPr/>
        </p:nvGrpSpPr>
        <p:grpSpPr>
          <a:xfrm>
            <a:off x="2623119" y="5102690"/>
            <a:ext cx="741515" cy="708795"/>
            <a:chOff x="4352681" y="3181358"/>
            <a:chExt cx="506491" cy="498830"/>
          </a:xfrm>
        </p:grpSpPr>
        <p:sp>
          <p:nvSpPr>
            <p:cNvPr id="11" name="Google Shape;5127;p59">
              <a:extLst>
                <a:ext uri="{FF2B5EF4-FFF2-40B4-BE49-F238E27FC236}">
                  <a16:creationId xmlns:a16="http://schemas.microsoft.com/office/drawing/2014/main" id="{9BD1B387-9FB5-E64E-F15F-EA4E1738AC48}"/>
                </a:ext>
              </a:extLst>
            </p:cNvPr>
            <p:cNvSpPr/>
            <p:nvPr/>
          </p:nvSpPr>
          <p:spPr>
            <a:xfrm>
              <a:off x="4352681" y="3181358"/>
              <a:ext cx="506491" cy="498830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>
                <a:solidFill>
                  <a:srgbClr val="00549C"/>
                </a:solidFill>
              </a:endParaRPr>
            </a:p>
          </p:txBody>
        </p:sp>
        <p:pic>
          <p:nvPicPr>
            <p:cNvPr id="12" name="Graphic 22" descr="Email with solid fill">
              <a:extLst>
                <a:ext uri="{FF2B5EF4-FFF2-40B4-BE49-F238E27FC236}">
                  <a16:creationId xmlns:a16="http://schemas.microsoft.com/office/drawing/2014/main" id="{33DC4084-7803-188B-63BE-64BE4276A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89711" y="3199006"/>
              <a:ext cx="438919" cy="43231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363436" y="5102679"/>
            <a:ext cx="741515" cy="708793"/>
            <a:chOff x="1455985" y="5194288"/>
            <a:chExt cx="648966" cy="617184"/>
          </a:xfrm>
        </p:grpSpPr>
        <p:sp>
          <p:nvSpPr>
            <p:cNvPr id="10" name="Google Shape;5127;p59">
              <a:extLst>
                <a:ext uri="{FF2B5EF4-FFF2-40B4-BE49-F238E27FC236}">
                  <a16:creationId xmlns:a16="http://schemas.microsoft.com/office/drawing/2014/main" id="{B1F0AAED-17D4-42BD-AE40-F200E0D51A3E}"/>
                </a:ext>
              </a:extLst>
            </p:cNvPr>
            <p:cNvSpPr/>
            <p:nvPr/>
          </p:nvSpPr>
          <p:spPr>
            <a:xfrm>
              <a:off x="1455985" y="5194288"/>
              <a:ext cx="648966" cy="61718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>
                <a:solidFill>
                  <a:srgbClr val="00549C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550927" y="5275699"/>
              <a:ext cx="426426" cy="466313"/>
              <a:chOff x="5237566" y="3585737"/>
              <a:chExt cx="484112" cy="49984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3" name="Google Shape;152;p16"/>
              <p:cNvSpPr/>
              <p:nvPr/>
            </p:nvSpPr>
            <p:spPr>
              <a:xfrm>
                <a:off x="5538616" y="3855839"/>
                <a:ext cx="183062" cy="220033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2017" extrusionOk="0">
                    <a:moveTo>
                      <a:pt x="357" y="1"/>
                    </a:moveTo>
                    <a:cubicBezTo>
                      <a:pt x="339" y="625"/>
                      <a:pt x="250" y="1437"/>
                      <a:pt x="0" y="2017"/>
                    </a:cubicBezTo>
                    <a:cubicBezTo>
                      <a:pt x="892" y="1740"/>
                      <a:pt x="1562" y="955"/>
                      <a:pt x="166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549C"/>
                  </a:solidFill>
                </a:endParaRPr>
              </a:p>
            </p:txBody>
          </p:sp>
          <p:sp>
            <p:nvSpPr>
              <p:cNvPr id="24" name="Google Shape;153;p16"/>
              <p:cNvSpPr/>
              <p:nvPr/>
            </p:nvSpPr>
            <p:spPr>
              <a:xfrm>
                <a:off x="5421874" y="3855838"/>
                <a:ext cx="114509" cy="22974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106" extrusionOk="0">
                    <a:moveTo>
                      <a:pt x="0" y="1"/>
                    </a:moveTo>
                    <a:cubicBezTo>
                      <a:pt x="18" y="545"/>
                      <a:pt x="89" y="1053"/>
                      <a:pt x="196" y="1455"/>
                    </a:cubicBezTo>
                    <a:cubicBezTo>
                      <a:pt x="339" y="1945"/>
                      <a:pt x="482" y="2088"/>
                      <a:pt x="527" y="2106"/>
                    </a:cubicBezTo>
                    <a:cubicBezTo>
                      <a:pt x="571" y="2088"/>
                      <a:pt x="714" y="1945"/>
                      <a:pt x="848" y="1455"/>
                    </a:cubicBezTo>
                    <a:cubicBezTo>
                      <a:pt x="964" y="1053"/>
                      <a:pt x="1035" y="545"/>
                      <a:pt x="104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549C"/>
                  </a:solidFill>
                </a:endParaRPr>
              </a:p>
            </p:txBody>
          </p:sp>
          <p:sp>
            <p:nvSpPr>
              <p:cNvPr id="25" name="Google Shape;154;p16"/>
              <p:cNvSpPr/>
              <p:nvPr/>
            </p:nvSpPr>
            <p:spPr>
              <a:xfrm>
                <a:off x="5538616" y="3596537"/>
                <a:ext cx="183062" cy="21905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200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0" y="571"/>
                      <a:pt x="339" y="1383"/>
                      <a:pt x="357" y="2007"/>
                    </a:cubicBezTo>
                    <a:lnTo>
                      <a:pt x="1669" y="2007"/>
                    </a:lnTo>
                    <a:cubicBezTo>
                      <a:pt x="1562" y="1062"/>
                      <a:pt x="892" y="27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549C"/>
                  </a:solidFill>
                </a:endParaRPr>
              </a:p>
            </p:txBody>
          </p:sp>
          <p:sp>
            <p:nvSpPr>
              <p:cNvPr id="26" name="Google Shape;155;p16"/>
              <p:cNvSpPr/>
              <p:nvPr/>
            </p:nvSpPr>
            <p:spPr>
              <a:xfrm>
                <a:off x="5421874" y="3585737"/>
                <a:ext cx="114509" cy="22985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107" extrusionOk="0">
                    <a:moveTo>
                      <a:pt x="527" y="1"/>
                    </a:moveTo>
                    <a:cubicBezTo>
                      <a:pt x="482" y="19"/>
                      <a:pt x="339" y="170"/>
                      <a:pt x="196" y="652"/>
                    </a:cubicBezTo>
                    <a:cubicBezTo>
                      <a:pt x="89" y="1054"/>
                      <a:pt x="18" y="1562"/>
                      <a:pt x="0" y="2106"/>
                    </a:cubicBezTo>
                    <a:lnTo>
                      <a:pt x="1044" y="2106"/>
                    </a:lnTo>
                    <a:cubicBezTo>
                      <a:pt x="1035" y="1562"/>
                      <a:pt x="964" y="1054"/>
                      <a:pt x="857" y="652"/>
                    </a:cubicBezTo>
                    <a:cubicBezTo>
                      <a:pt x="714" y="170"/>
                      <a:pt x="571" y="19"/>
                      <a:pt x="5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549C"/>
                  </a:solidFill>
                </a:endParaRPr>
              </a:p>
            </p:txBody>
          </p:sp>
          <p:sp>
            <p:nvSpPr>
              <p:cNvPr id="27" name="Google Shape;156;p16"/>
              <p:cNvSpPr/>
              <p:nvPr/>
            </p:nvSpPr>
            <p:spPr>
              <a:xfrm>
                <a:off x="5237566" y="3596537"/>
                <a:ext cx="183062" cy="219051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2008" extrusionOk="0">
                    <a:moveTo>
                      <a:pt x="1669" y="0"/>
                    </a:moveTo>
                    <a:lnTo>
                      <a:pt x="1669" y="0"/>
                    </a:lnTo>
                    <a:cubicBezTo>
                      <a:pt x="777" y="277"/>
                      <a:pt x="108" y="1062"/>
                      <a:pt x="0" y="2007"/>
                    </a:cubicBezTo>
                    <a:lnTo>
                      <a:pt x="1312" y="2007"/>
                    </a:lnTo>
                    <a:cubicBezTo>
                      <a:pt x="1330" y="1383"/>
                      <a:pt x="1419" y="571"/>
                      <a:pt x="16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549C"/>
                  </a:solidFill>
                </a:endParaRPr>
              </a:p>
            </p:txBody>
          </p:sp>
          <p:sp>
            <p:nvSpPr>
              <p:cNvPr id="28" name="Google Shape;157;p16"/>
              <p:cNvSpPr/>
              <p:nvPr/>
            </p:nvSpPr>
            <p:spPr>
              <a:xfrm>
                <a:off x="5237567" y="3855838"/>
                <a:ext cx="183062" cy="220033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2017" extrusionOk="0">
                    <a:moveTo>
                      <a:pt x="0" y="1"/>
                    </a:moveTo>
                    <a:cubicBezTo>
                      <a:pt x="108" y="955"/>
                      <a:pt x="777" y="1740"/>
                      <a:pt x="1669" y="2017"/>
                    </a:cubicBezTo>
                    <a:cubicBezTo>
                      <a:pt x="1419" y="1437"/>
                      <a:pt x="1330" y="625"/>
                      <a:pt x="131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0549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132045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14032" y="1707638"/>
            <a:ext cx="4642225" cy="4254711"/>
            <a:chOff x="3341137" y="2182138"/>
            <a:chExt cx="4453571" cy="4015179"/>
          </a:xfrm>
        </p:grpSpPr>
        <p:grpSp>
          <p:nvGrpSpPr>
            <p:cNvPr id="3" name="Group 2"/>
            <p:cNvGrpSpPr/>
            <p:nvPr/>
          </p:nvGrpSpPr>
          <p:grpSpPr>
            <a:xfrm>
              <a:off x="3341137" y="2182138"/>
              <a:ext cx="4453571" cy="4015179"/>
              <a:chOff x="3790171" y="1895871"/>
              <a:chExt cx="4453571" cy="4015179"/>
            </a:xfrm>
          </p:grpSpPr>
          <p:grpSp>
            <p:nvGrpSpPr>
              <p:cNvPr id="4" name="Google Shape;75;p16"/>
              <p:cNvGrpSpPr/>
              <p:nvPr/>
            </p:nvGrpSpPr>
            <p:grpSpPr>
              <a:xfrm>
                <a:off x="3790171" y="1895871"/>
                <a:ext cx="4453571" cy="4015179"/>
                <a:chOff x="2697488" y="1274738"/>
                <a:chExt cx="3740365" cy="3447087"/>
              </a:xfrm>
            </p:grpSpPr>
            <p:sp>
              <p:nvSpPr>
                <p:cNvPr id="43" name="Google Shape;76;p16"/>
                <p:cNvSpPr/>
                <p:nvPr/>
              </p:nvSpPr>
              <p:spPr>
                <a:xfrm>
                  <a:off x="3550367" y="1274738"/>
                  <a:ext cx="2076150" cy="993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7" h="9635" extrusionOk="0">
                      <a:moveTo>
                        <a:pt x="1" y="3197"/>
                      </a:moveTo>
                      <a:lnTo>
                        <a:pt x="5" y="3201"/>
                      </a:lnTo>
                      <a:lnTo>
                        <a:pt x="1415" y="5141"/>
                      </a:lnTo>
                      <a:cubicBezTo>
                        <a:pt x="1597" y="5393"/>
                        <a:pt x="1982" y="5352"/>
                        <a:pt x="2099" y="5069"/>
                      </a:cubicBezTo>
                      <a:lnTo>
                        <a:pt x="2099" y="5069"/>
                      </a:lnTo>
                      <a:cubicBezTo>
                        <a:pt x="2245" y="4700"/>
                        <a:pt x="2533" y="4388"/>
                        <a:pt x="2942" y="4214"/>
                      </a:cubicBezTo>
                      <a:lnTo>
                        <a:pt x="2942" y="4214"/>
                      </a:lnTo>
                      <a:cubicBezTo>
                        <a:pt x="3590" y="3942"/>
                        <a:pt x="4360" y="4157"/>
                        <a:pt x="4773" y="4724"/>
                      </a:cubicBezTo>
                      <a:lnTo>
                        <a:pt x="4773" y="4724"/>
                      </a:lnTo>
                      <a:cubicBezTo>
                        <a:pt x="5332" y="5482"/>
                        <a:pt x="5097" y="6527"/>
                        <a:pt x="4307" y="6985"/>
                      </a:cubicBezTo>
                      <a:lnTo>
                        <a:pt x="4307" y="6985"/>
                      </a:lnTo>
                      <a:cubicBezTo>
                        <a:pt x="4097" y="7106"/>
                        <a:pt x="3870" y="7171"/>
                        <a:pt x="3647" y="7187"/>
                      </a:cubicBezTo>
                      <a:lnTo>
                        <a:pt x="3647" y="7187"/>
                      </a:lnTo>
                      <a:cubicBezTo>
                        <a:pt x="3335" y="7207"/>
                        <a:pt x="3173" y="7564"/>
                        <a:pt x="3355" y="7815"/>
                      </a:cubicBezTo>
                      <a:lnTo>
                        <a:pt x="3355" y="7815"/>
                      </a:lnTo>
                      <a:lnTo>
                        <a:pt x="4680" y="9634"/>
                      </a:lnTo>
                      <a:cubicBezTo>
                        <a:pt x="7678" y="7459"/>
                        <a:pt x="11858" y="7341"/>
                        <a:pt x="15014" y="9634"/>
                      </a:cubicBezTo>
                      <a:lnTo>
                        <a:pt x="15014" y="9634"/>
                      </a:lnTo>
                      <a:lnTo>
                        <a:pt x="16339" y="7815"/>
                      </a:lnTo>
                      <a:cubicBezTo>
                        <a:pt x="16521" y="7564"/>
                        <a:pt x="16910" y="7609"/>
                        <a:pt x="17024" y="7896"/>
                      </a:cubicBezTo>
                      <a:lnTo>
                        <a:pt x="17024" y="7896"/>
                      </a:lnTo>
                      <a:cubicBezTo>
                        <a:pt x="17109" y="8107"/>
                        <a:pt x="17242" y="8301"/>
                        <a:pt x="17421" y="8459"/>
                      </a:cubicBezTo>
                      <a:lnTo>
                        <a:pt x="17421" y="8459"/>
                      </a:lnTo>
                      <a:cubicBezTo>
                        <a:pt x="18101" y="9071"/>
                        <a:pt x="19171" y="8970"/>
                        <a:pt x="19718" y="8208"/>
                      </a:cubicBezTo>
                      <a:lnTo>
                        <a:pt x="19718" y="8208"/>
                      </a:lnTo>
                      <a:cubicBezTo>
                        <a:pt x="20127" y="7637"/>
                        <a:pt x="20094" y="6839"/>
                        <a:pt x="19633" y="6308"/>
                      </a:cubicBezTo>
                      <a:lnTo>
                        <a:pt x="19633" y="6308"/>
                      </a:lnTo>
                      <a:cubicBezTo>
                        <a:pt x="19345" y="5972"/>
                        <a:pt x="18956" y="5798"/>
                        <a:pt x="18563" y="5769"/>
                      </a:cubicBezTo>
                      <a:lnTo>
                        <a:pt x="18563" y="5769"/>
                      </a:lnTo>
                      <a:cubicBezTo>
                        <a:pt x="18259" y="5749"/>
                        <a:pt x="18101" y="5393"/>
                        <a:pt x="18279" y="5141"/>
                      </a:cubicBezTo>
                      <a:lnTo>
                        <a:pt x="18279" y="5141"/>
                      </a:lnTo>
                      <a:lnTo>
                        <a:pt x="19689" y="3201"/>
                      </a:lnTo>
                      <a:cubicBezTo>
                        <a:pt x="16720" y="1042"/>
                        <a:pt x="13276" y="1"/>
                        <a:pt x="9861" y="1"/>
                      </a:cubicBezTo>
                      <a:lnTo>
                        <a:pt x="9861" y="1"/>
                      </a:lnTo>
                      <a:cubicBezTo>
                        <a:pt x="6361" y="1"/>
                        <a:pt x="2893" y="1094"/>
                        <a:pt x="1" y="3197"/>
                      </a:cubicBezTo>
                    </a:path>
                  </a:pathLst>
                </a:custGeom>
                <a:solidFill>
                  <a:srgbClr val="001D58"/>
                </a:solidFill>
                <a:ln w="9525" cap="flat" cmpd="sng">
                  <a:solidFill>
                    <a:srgbClr val="001D5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77;p16"/>
                <p:cNvSpPr/>
                <p:nvPr/>
              </p:nvSpPr>
              <p:spPr>
                <a:xfrm>
                  <a:off x="5090475" y="1604423"/>
                  <a:ext cx="1347378" cy="2116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62" h="20516" extrusionOk="0">
                      <a:moveTo>
                        <a:pt x="4675" y="5"/>
                      </a:moveTo>
                      <a:lnTo>
                        <a:pt x="3265" y="1945"/>
                      </a:lnTo>
                      <a:cubicBezTo>
                        <a:pt x="3087" y="2197"/>
                        <a:pt x="3245" y="2553"/>
                        <a:pt x="3549" y="2573"/>
                      </a:cubicBezTo>
                      <a:lnTo>
                        <a:pt x="3549" y="2573"/>
                      </a:lnTo>
                      <a:cubicBezTo>
                        <a:pt x="3942" y="2602"/>
                        <a:pt x="4331" y="2776"/>
                        <a:pt x="4619" y="3112"/>
                      </a:cubicBezTo>
                      <a:lnTo>
                        <a:pt x="4619" y="3112"/>
                      </a:lnTo>
                      <a:cubicBezTo>
                        <a:pt x="5080" y="3643"/>
                        <a:pt x="5113" y="4441"/>
                        <a:pt x="4704" y="5012"/>
                      </a:cubicBezTo>
                      <a:lnTo>
                        <a:pt x="4704" y="5012"/>
                      </a:lnTo>
                      <a:cubicBezTo>
                        <a:pt x="4157" y="5774"/>
                        <a:pt x="3087" y="5875"/>
                        <a:pt x="2407" y="5263"/>
                      </a:cubicBezTo>
                      <a:lnTo>
                        <a:pt x="2407" y="5263"/>
                      </a:lnTo>
                      <a:cubicBezTo>
                        <a:pt x="2228" y="5105"/>
                        <a:pt x="2095" y="4911"/>
                        <a:pt x="2010" y="4700"/>
                      </a:cubicBezTo>
                      <a:lnTo>
                        <a:pt x="2010" y="4700"/>
                      </a:lnTo>
                      <a:cubicBezTo>
                        <a:pt x="1896" y="4413"/>
                        <a:pt x="1507" y="4368"/>
                        <a:pt x="1325" y="4619"/>
                      </a:cubicBezTo>
                      <a:lnTo>
                        <a:pt x="1325" y="4619"/>
                      </a:lnTo>
                      <a:lnTo>
                        <a:pt x="0" y="6438"/>
                      </a:lnTo>
                      <a:cubicBezTo>
                        <a:pt x="2998" y="8618"/>
                        <a:pt x="4404" y="12559"/>
                        <a:pt x="3197" y="16270"/>
                      </a:cubicBezTo>
                      <a:lnTo>
                        <a:pt x="3197" y="16270"/>
                      </a:lnTo>
                      <a:lnTo>
                        <a:pt x="5340" y="16967"/>
                      </a:lnTo>
                      <a:cubicBezTo>
                        <a:pt x="5635" y="17064"/>
                        <a:pt x="5708" y="17445"/>
                        <a:pt x="5469" y="17643"/>
                      </a:cubicBezTo>
                      <a:lnTo>
                        <a:pt x="5469" y="17643"/>
                      </a:lnTo>
                      <a:cubicBezTo>
                        <a:pt x="5299" y="17789"/>
                        <a:pt x="5153" y="17976"/>
                        <a:pt x="5056" y="18194"/>
                      </a:cubicBezTo>
                      <a:lnTo>
                        <a:pt x="5056" y="18194"/>
                      </a:lnTo>
                      <a:cubicBezTo>
                        <a:pt x="4687" y="19029"/>
                        <a:pt x="5113" y="20017"/>
                        <a:pt x="6004" y="20301"/>
                      </a:cubicBezTo>
                      <a:lnTo>
                        <a:pt x="6004" y="20301"/>
                      </a:lnTo>
                      <a:cubicBezTo>
                        <a:pt x="6677" y="20516"/>
                        <a:pt x="7426" y="20236"/>
                        <a:pt x="7791" y="19633"/>
                      </a:cubicBezTo>
                      <a:lnTo>
                        <a:pt x="7791" y="19633"/>
                      </a:lnTo>
                      <a:cubicBezTo>
                        <a:pt x="8017" y="19256"/>
                        <a:pt x="8066" y="18834"/>
                        <a:pt x="7969" y="18450"/>
                      </a:cubicBezTo>
                      <a:lnTo>
                        <a:pt x="7969" y="18450"/>
                      </a:lnTo>
                      <a:cubicBezTo>
                        <a:pt x="7896" y="18154"/>
                        <a:pt x="8188" y="17891"/>
                        <a:pt x="8479" y="17988"/>
                      </a:cubicBezTo>
                      <a:lnTo>
                        <a:pt x="8479" y="17988"/>
                      </a:lnTo>
                      <a:lnTo>
                        <a:pt x="10760" y="18729"/>
                      </a:lnTo>
                      <a:cubicBezTo>
                        <a:pt x="13061" y="11652"/>
                        <a:pt x="10391" y="4149"/>
                        <a:pt x="4679" y="1"/>
                      </a:cubicBezTo>
                      <a:lnTo>
                        <a:pt x="4679" y="1"/>
                      </a:lnTo>
                      <a:close/>
                    </a:path>
                  </a:pathLst>
                </a:custGeom>
                <a:solidFill>
                  <a:srgbClr val="00396C"/>
                </a:solidFill>
                <a:ln w="9525" cap="flat" cmpd="sng">
                  <a:solidFill>
                    <a:srgbClr val="00396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78;p16"/>
                <p:cNvSpPr/>
                <p:nvPr/>
              </p:nvSpPr>
              <p:spPr>
                <a:xfrm>
                  <a:off x="2914783" y="3099855"/>
                  <a:ext cx="1643219" cy="1621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0" h="15724" extrusionOk="0">
                      <a:moveTo>
                        <a:pt x="2921" y="82"/>
                      </a:moveTo>
                      <a:cubicBezTo>
                        <a:pt x="2257" y="301"/>
                        <a:pt x="1815" y="969"/>
                        <a:pt x="1872" y="1670"/>
                      </a:cubicBezTo>
                      <a:lnTo>
                        <a:pt x="1872" y="1670"/>
                      </a:lnTo>
                      <a:cubicBezTo>
                        <a:pt x="1908" y="2107"/>
                        <a:pt x="2119" y="2480"/>
                        <a:pt x="2423" y="2735"/>
                      </a:cubicBezTo>
                      <a:lnTo>
                        <a:pt x="2423" y="2735"/>
                      </a:lnTo>
                      <a:cubicBezTo>
                        <a:pt x="2658" y="2930"/>
                        <a:pt x="2577" y="3311"/>
                        <a:pt x="2285" y="3408"/>
                      </a:cubicBezTo>
                      <a:lnTo>
                        <a:pt x="2285" y="3408"/>
                      </a:lnTo>
                      <a:lnTo>
                        <a:pt x="0" y="4149"/>
                      </a:lnTo>
                      <a:cubicBezTo>
                        <a:pt x="2301" y="11226"/>
                        <a:pt x="8868" y="15723"/>
                        <a:pt x="15929" y="15723"/>
                      </a:cubicBezTo>
                      <a:lnTo>
                        <a:pt x="15929" y="15723"/>
                      </a:lnTo>
                      <a:lnTo>
                        <a:pt x="15929" y="15719"/>
                      </a:lnTo>
                      <a:lnTo>
                        <a:pt x="15929" y="13321"/>
                      </a:lnTo>
                      <a:cubicBezTo>
                        <a:pt x="15929" y="13013"/>
                        <a:pt x="15589" y="12819"/>
                        <a:pt x="15330" y="12981"/>
                      </a:cubicBezTo>
                      <a:lnTo>
                        <a:pt x="15330" y="12981"/>
                      </a:lnTo>
                      <a:cubicBezTo>
                        <a:pt x="14997" y="13191"/>
                        <a:pt x="14576" y="13272"/>
                        <a:pt x="14147" y="13175"/>
                      </a:cubicBezTo>
                      <a:lnTo>
                        <a:pt x="14147" y="13175"/>
                      </a:lnTo>
                      <a:cubicBezTo>
                        <a:pt x="13462" y="13013"/>
                        <a:pt x="12968" y="12389"/>
                        <a:pt x="12964" y="11684"/>
                      </a:cubicBezTo>
                      <a:lnTo>
                        <a:pt x="12964" y="11684"/>
                      </a:lnTo>
                      <a:cubicBezTo>
                        <a:pt x="12960" y="10744"/>
                        <a:pt x="13766" y="10035"/>
                        <a:pt x="14669" y="10133"/>
                      </a:cubicBezTo>
                      <a:lnTo>
                        <a:pt x="14669" y="10133"/>
                      </a:lnTo>
                      <a:cubicBezTo>
                        <a:pt x="14912" y="10157"/>
                        <a:pt x="15131" y="10234"/>
                        <a:pt x="15325" y="10355"/>
                      </a:cubicBezTo>
                      <a:lnTo>
                        <a:pt x="15325" y="10355"/>
                      </a:lnTo>
                      <a:cubicBezTo>
                        <a:pt x="15589" y="10517"/>
                        <a:pt x="15929" y="10327"/>
                        <a:pt x="15929" y="10019"/>
                      </a:cubicBezTo>
                      <a:lnTo>
                        <a:pt x="15929" y="10019"/>
                      </a:lnTo>
                      <a:lnTo>
                        <a:pt x="15929" y="7767"/>
                      </a:lnTo>
                      <a:cubicBezTo>
                        <a:pt x="12222" y="7763"/>
                        <a:pt x="8771" y="5401"/>
                        <a:pt x="7564" y="1690"/>
                      </a:cubicBezTo>
                      <a:lnTo>
                        <a:pt x="7564" y="1690"/>
                      </a:lnTo>
                      <a:lnTo>
                        <a:pt x="5420" y="2387"/>
                      </a:lnTo>
                      <a:cubicBezTo>
                        <a:pt x="5129" y="2484"/>
                        <a:pt x="4841" y="2217"/>
                        <a:pt x="4918" y="1917"/>
                      </a:cubicBezTo>
                      <a:lnTo>
                        <a:pt x="4918" y="1917"/>
                      </a:lnTo>
                      <a:cubicBezTo>
                        <a:pt x="4971" y="1698"/>
                        <a:pt x="4979" y="1463"/>
                        <a:pt x="4926" y="1228"/>
                      </a:cubicBezTo>
                      <a:lnTo>
                        <a:pt x="4926" y="1228"/>
                      </a:lnTo>
                      <a:cubicBezTo>
                        <a:pt x="4772" y="499"/>
                        <a:pt x="4132" y="1"/>
                        <a:pt x="3415" y="1"/>
                      </a:cubicBezTo>
                      <a:lnTo>
                        <a:pt x="3415" y="1"/>
                      </a:lnTo>
                      <a:cubicBezTo>
                        <a:pt x="3253" y="1"/>
                        <a:pt x="3087" y="25"/>
                        <a:pt x="2921" y="82"/>
                      </a:cubicBezTo>
                    </a:path>
                  </a:pathLst>
                </a:custGeom>
                <a:solidFill>
                  <a:srgbClr val="0070C0"/>
                </a:solidFill>
                <a:ln w="9525" cap="flat" cmpd="sng">
                  <a:solidFill>
                    <a:srgbClr val="0070C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79;p16"/>
                <p:cNvSpPr/>
                <p:nvPr/>
              </p:nvSpPr>
              <p:spPr>
                <a:xfrm>
                  <a:off x="2697488" y="1604836"/>
                  <a:ext cx="1402977" cy="1931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18726" extrusionOk="0">
                      <a:moveTo>
                        <a:pt x="2184" y="18725"/>
                      </a:moveTo>
                      <a:lnTo>
                        <a:pt x="2188" y="18725"/>
                      </a:lnTo>
                      <a:lnTo>
                        <a:pt x="4473" y="17984"/>
                      </a:lnTo>
                      <a:cubicBezTo>
                        <a:pt x="4765" y="17887"/>
                        <a:pt x="4846" y="17506"/>
                        <a:pt x="4611" y="17311"/>
                      </a:cubicBezTo>
                      <a:lnTo>
                        <a:pt x="4611" y="17311"/>
                      </a:lnTo>
                      <a:cubicBezTo>
                        <a:pt x="4307" y="17056"/>
                        <a:pt x="4096" y="16683"/>
                        <a:pt x="4060" y="16246"/>
                      </a:cubicBezTo>
                      <a:lnTo>
                        <a:pt x="4060" y="16246"/>
                      </a:lnTo>
                      <a:cubicBezTo>
                        <a:pt x="4003" y="15545"/>
                        <a:pt x="4445" y="14877"/>
                        <a:pt x="5109" y="14658"/>
                      </a:cubicBezTo>
                      <a:lnTo>
                        <a:pt x="5109" y="14658"/>
                      </a:lnTo>
                      <a:cubicBezTo>
                        <a:pt x="6000" y="14362"/>
                        <a:pt x="6924" y="14909"/>
                        <a:pt x="7114" y="15804"/>
                      </a:cubicBezTo>
                      <a:lnTo>
                        <a:pt x="7114" y="15804"/>
                      </a:lnTo>
                      <a:cubicBezTo>
                        <a:pt x="7167" y="16039"/>
                        <a:pt x="7159" y="16274"/>
                        <a:pt x="7106" y="16493"/>
                      </a:cubicBezTo>
                      <a:lnTo>
                        <a:pt x="7106" y="16493"/>
                      </a:lnTo>
                      <a:cubicBezTo>
                        <a:pt x="7029" y="16793"/>
                        <a:pt x="7317" y="17060"/>
                        <a:pt x="7608" y="16963"/>
                      </a:cubicBezTo>
                      <a:lnTo>
                        <a:pt x="7608" y="16963"/>
                      </a:lnTo>
                      <a:lnTo>
                        <a:pt x="9752" y="16266"/>
                      </a:lnTo>
                      <a:cubicBezTo>
                        <a:pt x="8609" y="12742"/>
                        <a:pt x="9792" y="8727"/>
                        <a:pt x="12948" y="6434"/>
                      </a:cubicBezTo>
                      <a:lnTo>
                        <a:pt x="12948" y="6434"/>
                      </a:lnTo>
                      <a:lnTo>
                        <a:pt x="11623" y="4615"/>
                      </a:lnTo>
                      <a:cubicBezTo>
                        <a:pt x="11441" y="4364"/>
                        <a:pt x="11603" y="4007"/>
                        <a:pt x="11915" y="3987"/>
                      </a:cubicBezTo>
                      <a:lnTo>
                        <a:pt x="11915" y="3987"/>
                      </a:lnTo>
                      <a:cubicBezTo>
                        <a:pt x="12138" y="3971"/>
                        <a:pt x="12365" y="3906"/>
                        <a:pt x="12575" y="3785"/>
                      </a:cubicBezTo>
                      <a:lnTo>
                        <a:pt x="12575" y="3785"/>
                      </a:lnTo>
                      <a:cubicBezTo>
                        <a:pt x="13365" y="3327"/>
                        <a:pt x="13600" y="2282"/>
                        <a:pt x="13041" y="1524"/>
                      </a:cubicBezTo>
                      <a:lnTo>
                        <a:pt x="13041" y="1524"/>
                      </a:lnTo>
                      <a:cubicBezTo>
                        <a:pt x="12628" y="957"/>
                        <a:pt x="11858" y="742"/>
                        <a:pt x="11210" y="1014"/>
                      </a:cubicBezTo>
                      <a:lnTo>
                        <a:pt x="11210" y="1014"/>
                      </a:lnTo>
                      <a:cubicBezTo>
                        <a:pt x="10801" y="1188"/>
                        <a:pt x="10513" y="1500"/>
                        <a:pt x="10367" y="1869"/>
                      </a:cubicBezTo>
                      <a:lnTo>
                        <a:pt x="10367" y="1869"/>
                      </a:lnTo>
                      <a:cubicBezTo>
                        <a:pt x="10250" y="2152"/>
                        <a:pt x="9865" y="2193"/>
                        <a:pt x="9683" y="1941"/>
                      </a:cubicBezTo>
                      <a:lnTo>
                        <a:pt x="9683" y="1941"/>
                      </a:lnTo>
                      <a:lnTo>
                        <a:pt x="8273" y="1"/>
                      </a:lnTo>
                      <a:cubicBezTo>
                        <a:pt x="2249" y="4376"/>
                        <a:pt x="0" y="12012"/>
                        <a:pt x="2184" y="18725"/>
                      </a:cubicBezTo>
                    </a:path>
                  </a:pathLst>
                </a:custGeom>
                <a:solidFill>
                  <a:srgbClr val="0070C0"/>
                </a:solidFill>
                <a:ln w="9525" cap="flat" cmpd="sng">
                  <a:solidFill>
                    <a:srgbClr val="0070C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80;p16"/>
                <p:cNvSpPr/>
                <p:nvPr/>
              </p:nvSpPr>
              <p:spPr>
                <a:xfrm>
                  <a:off x="4259844" y="3274067"/>
                  <a:ext cx="1949582" cy="1447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00" h="14030" extrusionOk="0">
                      <a:moveTo>
                        <a:pt x="2970" y="6077"/>
                      </a:moveTo>
                      <a:lnTo>
                        <a:pt x="2970" y="8329"/>
                      </a:lnTo>
                      <a:cubicBezTo>
                        <a:pt x="2970" y="8637"/>
                        <a:pt x="2630" y="8827"/>
                        <a:pt x="2366" y="8665"/>
                      </a:cubicBezTo>
                      <a:lnTo>
                        <a:pt x="2366" y="8665"/>
                      </a:lnTo>
                      <a:cubicBezTo>
                        <a:pt x="2172" y="8544"/>
                        <a:pt x="1953" y="8467"/>
                        <a:pt x="1710" y="8443"/>
                      </a:cubicBezTo>
                      <a:lnTo>
                        <a:pt x="1710" y="8443"/>
                      </a:lnTo>
                      <a:cubicBezTo>
                        <a:pt x="807" y="8345"/>
                        <a:pt x="1" y="9054"/>
                        <a:pt x="5" y="9994"/>
                      </a:cubicBezTo>
                      <a:lnTo>
                        <a:pt x="5" y="9994"/>
                      </a:lnTo>
                      <a:cubicBezTo>
                        <a:pt x="9" y="10699"/>
                        <a:pt x="503" y="11323"/>
                        <a:pt x="1188" y="11485"/>
                      </a:cubicBezTo>
                      <a:lnTo>
                        <a:pt x="1188" y="11485"/>
                      </a:lnTo>
                      <a:cubicBezTo>
                        <a:pt x="1617" y="11582"/>
                        <a:pt x="2038" y="11501"/>
                        <a:pt x="2371" y="11291"/>
                      </a:cubicBezTo>
                      <a:lnTo>
                        <a:pt x="2371" y="11291"/>
                      </a:lnTo>
                      <a:cubicBezTo>
                        <a:pt x="2630" y="11129"/>
                        <a:pt x="2970" y="11323"/>
                        <a:pt x="2970" y="11631"/>
                      </a:cubicBezTo>
                      <a:lnTo>
                        <a:pt x="2970" y="11631"/>
                      </a:lnTo>
                      <a:lnTo>
                        <a:pt x="2970" y="14029"/>
                      </a:lnTo>
                      <a:cubicBezTo>
                        <a:pt x="10412" y="14029"/>
                        <a:pt x="16720" y="9176"/>
                        <a:pt x="18899" y="2459"/>
                      </a:cubicBezTo>
                      <a:lnTo>
                        <a:pt x="18899" y="2459"/>
                      </a:lnTo>
                      <a:lnTo>
                        <a:pt x="18895" y="2459"/>
                      </a:lnTo>
                      <a:lnTo>
                        <a:pt x="16614" y="1718"/>
                      </a:lnTo>
                      <a:cubicBezTo>
                        <a:pt x="16323" y="1621"/>
                        <a:pt x="16031" y="1884"/>
                        <a:pt x="16104" y="2180"/>
                      </a:cubicBezTo>
                      <a:lnTo>
                        <a:pt x="16104" y="2180"/>
                      </a:lnTo>
                      <a:cubicBezTo>
                        <a:pt x="16201" y="2564"/>
                        <a:pt x="16152" y="2986"/>
                        <a:pt x="15926" y="3363"/>
                      </a:cubicBezTo>
                      <a:lnTo>
                        <a:pt x="15926" y="3363"/>
                      </a:lnTo>
                      <a:cubicBezTo>
                        <a:pt x="15561" y="3966"/>
                        <a:pt x="14812" y="4246"/>
                        <a:pt x="14139" y="4031"/>
                      </a:cubicBezTo>
                      <a:lnTo>
                        <a:pt x="14139" y="4031"/>
                      </a:lnTo>
                      <a:cubicBezTo>
                        <a:pt x="13248" y="3747"/>
                        <a:pt x="12822" y="2759"/>
                        <a:pt x="13191" y="1924"/>
                      </a:cubicBezTo>
                      <a:lnTo>
                        <a:pt x="13191" y="1924"/>
                      </a:lnTo>
                      <a:cubicBezTo>
                        <a:pt x="13288" y="1706"/>
                        <a:pt x="13434" y="1519"/>
                        <a:pt x="13604" y="1373"/>
                      </a:cubicBezTo>
                      <a:lnTo>
                        <a:pt x="13604" y="1373"/>
                      </a:lnTo>
                      <a:cubicBezTo>
                        <a:pt x="13843" y="1175"/>
                        <a:pt x="13770" y="794"/>
                        <a:pt x="13475" y="697"/>
                      </a:cubicBezTo>
                      <a:lnTo>
                        <a:pt x="13475" y="697"/>
                      </a:lnTo>
                      <a:lnTo>
                        <a:pt x="11332" y="0"/>
                      </a:lnTo>
                      <a:cubicBezTo>
                        <a:pt x="10185" y="3525"/>
                        <a:pt x="6867" y="6077"/>
                        <a:pt x="2970" y="6077"/>
                      </a:cubicBezTo>
                    </a:path>
                  </a:pathLst>
                </a:custGeom>
                <a:solidFill>
                  <a:srgbClr val="00549C"/>
                </a:solidFill>
                <a:ln w="9525" cap="flat" cmpd="sng">
                  <a:solidFill>
                    <a:srgbClr val="00549C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81;p16"/>
                <p:cNvSpPr txBox="1"/>
                <p:nvPr/>
              </p:nvSpPr>
              <p:spPr>
                <a:xfrm>
                  <a:off x="3759038" y="1696875"/>
                  <a:ext cx="317400" cy="32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" sz="2000" b="1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4</a:t>
                  </a:r>
                  <a:endParaRPr sz="2000" b="1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49" name="Google Shape;82;p16"/>
                <p:cNvSpPr txBox="1"/>
                <p:nvPr/>
              </p:nvSpPr>
              <p:spPr>
                <a:xfrm>
                  <a:off x="5296700" y="1868325"/>
                  <a:ext cx="317400" cy="32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" sz="2000" b="1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1</a:t>
                  </a:r>
                  <a:endParaRPr sz="2000" b="1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50" name="Google Shape;83;p16"/>
                <p:cNvSpPr txBox="1"/>
                <p:nvPr/>
              </p:nvSpPr>
              <p:spPr>
                <a:xfrm>
                  <a:off x="5607400" y="3386975"/>
                  <a:ext cx="317400" cy="320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" sz="2000" b="1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2</a:t>
                  </a:r>
                  <a:endParaRPr sz="2000" b="1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</p:grpSp>
          <p:grpSp>
            <p:nvGrpSpPr>
              <p:cNvPr id="5" name="Google Shape;86;p16"/>
              <p:cNvGrpSpPr/>
              <p:nvPr/>
            </p:nvGrpSpPr>
            <p:grpSpPr>
              <a:xfrm>
                <a:off x="4274768" y="4048525"/>
                <a:ext cx="478934" cy="464497"/>
                <a:chOff x="-1787554" y="3351472"/>
                <a:chExt cx="402237" cy="398778"/>
              </a:xfrm>
            </p:grpSpPr>
            <p:sp>
              <p:nvSpPr>
                <p:cNvPr id="41" name="Google Shape;87;p16"/>
                <p:cNvSpPr/>
                <p:nvPr/>
              </p:nvSpPr>
              <p:spPr>
                <a:xfrm>
                  <a:off x="-1705198" y="3351472"/>
                  <a:ext cx="319881" cy="319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9" h="7209" extrusionOk="0">
                      <a:moveTo>
                        <a:pt x="2721" y="2909"/>
                      </a:moveTo>
                      <a:lnTo>
                        <a:pt x="2721" y="3435"/>
                      </a:lnTo>
                      <a:lnTo>
                        <a:pt x="2195" y="3435"/>
                      </a:lnTo>
                      <a:lnTo>
                        <a:pt x="2195" y="2909"/>
                      </a:lnTo>
                      <a:close/>
                      <a:moveTo>
                        <a:pt x="5879" y="2909"/>
                      </a:moveTo>
                      <a:lnTo>
                        <a:pt x="5879" y="3435"/>
                      </a:lnTo>
                      <a:lnTo>
                        <a:pt x="5353" y="3435"/>
                      </a:lnTo>
                      <a:lnTo>
                        <a:pt x="5353" y="2909"/>
                      </a:lnTo>
                      <a:close/>
                      <a:moveTo>
                        <a:pt x="4300" y="1330"/>
                      </a:moveTo>
                      <a:lnTo>
                        <a:pt x="4300" y="1856"/>
                      </a:lnTo>
                      <a:lnTo>
                        <a:pt x="4827" y="1856"/>
                      </a:lnTo>
                      <a:lnTo>
                        <a:pt x="4827" y="2382"/>
                      </a:lnTo>
                      <a:lnTo>
                        <a:pt x="3774" y="2382"/>
                      </a:lnTo>
                      <a:lnTo>
                        <a:pt x="3774" y="2909"/>
                      </a:lnTo>
                      <a:lnTo>
                        <a:pt x="4827" y="2909"/>
                      </a:lnTo>
                      <a:lnTo>
                        <a:pt x="4827" y="4488"/>
                      </a:lnTo>
                      <a:lnTo>
                        <a:pt x="4300" y="4488"/>
                      </a:lnTo>
                      <a:lnTo>
                        <a:pt x="4300" y="5014"/>
                      </a:lnTo>
                      <a:lnTo>
                        <a:pt x="3774" y="5014"/>
                      </a:lnTo>
                      <a:lnTo>
                        <a:pt x="3774" y="4488"/>
                      </a:lnTo>
                      <a:lnTo>
                        <a:pt x="3247" y="4488"/>
                      </a:lnTo>
                      <a:lnTo>
                        <a:pt x="3247" y="3961"/>
                      </a:lnTo>
                      <a:lnTo>
                        <a:pt x="4300" y="3961"/>
                      </a:lnTo>
                      <a:lnTo>
                        <a:pt x="4300" y="3435"/>
                      </a:lnTo>
                      <a:lnTo>
                        <a:pt x="3247" y="3435"/>
                      </a:lnTo>
                      <a:lnTo>
                        <a:pt x="3247" y="1856"/>
                      </a:lnTo>
                      <a:lnTo>
                        <a:pt x="3774" y="1856"/>
                      </a:lnTo>
                      <a:lnTo>
                        <a:pt x="3774" y="1330"/>
                      </a:lnTo>
                      <a:close/>
                      <a:moveTo>
                        <a:pt x="4033" y="1"/>
                      </a:moveTo>
                      <a:cubicBezTo>
                        <a:pt x="2284" y="1"/>
                        <a:pt x="866" y="1428"/>
                        <a:pt x="866" y="3176"/>
                      </a:cubicBezTo>
                      <a:cubicBezTo>
                        <a:pt x="866" y="3953"/>
                        <a:pt x="1151" y="4666"/>
                        <a:pt x="1615" y="5219"/>
                      </a:cubicBezTo>
                      <a:lnTo>
                        <a:pt x="1142" y="5692"/>
                      </a:lnTo>
                      <a:lnTo>
                        <a:pt x="776" y="5317"/>
                      </a:lnTo>
                      <a:cubicBezTo>
                        <a:pt x="500" y="5585"/>
                        <a:pt x="268" y="5817"/>
                        <a:pt x="0" y="6085"/>
                      </a:cubicBezTo>
                      <a:lnTo>
                        <a:pt x="1124" y="7209"/>
                      </a:lnTo>
                      <a:cubicBezTo>
                        <a:pt x="1392" y="6941"/>
                        <a:pt x="1624" y="6709"/>
                        <a:pt x="1891" y="6442"/>
                      </a:cubicBezTo>
                      <a:lnTo>
                        <a:pt x="1517" y="6067"/>
                      </a:lnTo>
                      <a:lnTo>
                        <a:pt x="1990" y="5594"/>
                      </a:lnTo>
                      <a:cubicBezTo>
                        <a:pt x="2543" y="6058"/>
                        <a:pt x="3256" y="6343"/>
                        <a:pt x="4033" y="6343"/>
                      </a:cubicBezTo>
                      <a:cubicBezTo>
                        <a:pt x="5781" y="6343"/>
                        <a:pt x="7208" y="4925"/>
                        <a:pt x="7208" y="3176"/>
                      </a:cubicBezTo>
                      <a:cubicBezTo>
                        <a:pt x="7208" y="1428"/>
                        <a:pt x="5781" y="1"/>
                        <a:pt x="40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88;p16"/>
                <p:cNvSpPr/>
                <p:nvPr/>
              </p:nvSpPr>
              <p:spPr>
                <a:xfrm>
                  <a:off x="-1787554" y="3638076"/>
                  <a:ext cx="115635" cy="112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6" h="2528" extrusionOk="0">
                      <a:moveTo>
                        <a:pt x="1482" y="0"/>
                      </a:moveTo>
                      <a:lnTo>
                        <a:pt x="313" y="1178"/>
                      </a:lnTo>
                      <a:cubicBezTo>
                        <a:pt x="1" y="1481"/>
                        <a:pt x="1" y="1990"/>
                        <a:pt x="313" y="2293"/>
                      </a:cubicBezTo>
                      <a:cubicBezTo>
                        <a:pt x="469" y="2449"/>
                        <a:pt x="672" y="2527"/>
                        <a:pt x="874" y="2527"/>
                      </a:cubicBezTo>
                      <a:cubicBezTo>
                        <a:pt x="1076" y="2527"/>
                        <a:pt x="1276" y="2449"/>
                        <a:pt x="1428" y="2293"/>
                      </a:cubicBezTo>
                      <a:lnTo>
                        <a:pt x="2606" y="1124"/>
                      </a:lnTo>
                      <a:lnTo>
                        <a:pt x="148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" name="Google Shape;89;p16"/>
              <p:cNvSpPr/>
              <p:nvPr/>
            </p:nvSpPr>
            <p:spPr>
              <a:xfrm>
                <a:off x="4299172" y="2988361"/>
                <a:ext cx="238255" cy="233077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90;p16"/>
              <p:cNvGrpSpPr/>
              <p:nvPr/>
            </p:nvGrpSpPr>
            <p:grpSpPr>
              <a:xfrm>
                <a:off x="7277702" y="3414993"/>
                <a:ext cx="474655" cy="463981"/>
                <a:chOff x="-2283828" y="1971923"/>
                <a:chExt cx="398643" cy="398334"/>
              </a:xfrm>
            </p:grpSpPr>
            <p:sp>
              <p:nvSpPr>
                <p:cNvPr id="37" name="Google Shape;91;p16"/>
                <p:cNvSpPr/>
                <p:nvPr/>
              </p:nvSpPr>
              <p:spPr>
                <a:xfrm>
                  <a:off x="-2283828" y="1971923"/>
                  <a:ext cx="398643" cy="46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1054" extrusionOk="0">
                      <a:moveTo>
                        <a:pt x="0" y="0"/>
                      </a:moveTo>
                      <a:lnTo>
                        <a:pt x="0" y="1053"/>
                      </a:lnTo>
                      <a:lnTo>
                        <a:pt x="8984" y="1053"/>
                      </a:lnTo>
                      <a:lnTo>
                        <a:pt x="898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92;p16"/>
                <p:cNvSpPr/>
                <p:nvPr/>
              </p:nvSpPr>
              <p:spPr>
                <a:xfrm>
                  <a:off x="-2131053" y="2101759"/>
                  <a:ext cx="33723" cy="33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759" extrusionOk="0">
                      <a:moveTo>
                        <a:pt x="1" y="1"/>
                      </a:moveTo>
                      <a:lnTo>
                        <a:pt x="1" y="759"/>
                      </a:lnTo>
                      <a:lnTo>
                        <a:pt x="759" y="759"/>
                      </a:lnTo>
                      <a:cubicBezTo>
                        <a:pt x="661" y="393"/>
                        <a:pt x="367" y="99"/>
                        <a:pt x="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93;p16"/>
                <p:cNvSpPr/>
                <p:nvPr/>
              </p:nvSpPr>
              <p:spPr>
                <a:xfrm>
                  <a:off x="-2190823" y="2102558"/>
                  <a:ext cx="93493" cy="9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" h="2081" extrusionOk="0">
                      <a:moveTo>
                        <a:pt x="822" y="0"/>
                      </a:moveTo>
                      <a:cubicBezTo>
                        <a:pt x="349" y="125"/>
                        <a:pt x="1" y="562"/>
                        <a:pt x="28" y="1071"/>
                      </a:cubicBezTo>
                      <a:cubicBezTo>
                        <a:pt x="54" y="1615"/>
                        <a:pt x="491" y="2052"/>
                        <a:pt x="1036" y="2079"/>
                      </a:cubicBezTo>
                      <a:cubicBezTo>
                        <a:pt x="1054" y="2080"/>
                        <a:pt x="1072" y="2080"/>
                        <a:pt x="1090" y="2080"/>
                      </a:cubicBezTo>
                      <a:cubicBezTo>
                        <a:pt x="1575" y="2080"/>
                        <a:pt x="1986" y="1741"/>
                        <a:pt x="2106" y="1285"/>
                      </a:cubicBezTo>
                      <a:lnTo>
                        <a:pt x="822" y="1285"/>
                      </a:lnTo>
                      <a:lnTo>
                        <a:pt x="82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94;p16"/>
                <p:cNvSpPr/>
                <p:nvPr/>
              </p:nvSpPr>
              <p:spPr>
                <a:xfrm>
                  <a:off x="-2260488" y="2041989"/>
                  <a:ext cx="351963" cy="328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2" h="7398" extrusionOk="0">
                      <a:moveTo>
                        <a:pt x="6879" y="794"/>
                      </a:moveTo>
                      <a:lnTo>
                        <a:pt x="6879" y="1321"/>
                      </a:lnTo>
                      <a:lnTo>
                        <a:pt x="5041" y="1321"/>
                      </a:lnTo>
                      <a:lnTo>
                        <a:pt x="5041" y="794"/>
                      </a:lnTo>
                      <a:close/>
                      <a:moveTo>
                        <a:pt x="6879" y="1847"/>
                      </a:moveTo>
                      <a:lnTo>
                        <a:pt x="6879" y="2373"/>
                      </a:lnTo>
                      <a:lnTo>
                        <a:pt x="5041" y="2373"/>
                      </a:lnTo>
                      <a:lnTo>
                        <a:pt x="5041" y="1847"/>
                      </a:lnTo>
                      <a:close/>
                      <a:moveTo>
                        <a:pt x="6879" y="2918"/>
                      </a:moveTo>
                      <a:lnTo>
                        <a:pt x="6879" y="3444"/>
                      </a:lnTo>
                      <a:lnTo>
                        <a:pt x="5041" y="3444"/>
                      </a:lnTo>
                      <a:lnTo>
                        <a:pt x="5041" y="2918"/>
                      </a:lnTo>
                      <a:close/>
                      <a:moveTo>
                        <a:pt x="2650" y="794"/>
                      </a:moveTo>
                      <a:cubicBezTo>
                        <a:pt x="3524" y="794"/>
                        <a:pt x="4238" y="1508"/>
                        <a:pt x="4238" y="2382"/>
                      </a:cubicBezTo>
                      <a:cubicBezTo>
                        <a:pt x="4238" y="3257"/>
                        <a:pt x="3524" y="3970"/>
                        <a:pt x="2650" y="3970"/>
                      </a:cubicBezTo>
                      <a:cubicBezTo>
                        <a:pt x="1776" y="3970"/>
                        <a:pt x="1071" y="3257"/>
                        <a:pt x="1071" y="2382"/>
                      </a:cubicBezTo>
                      <a:cubicBezTo>
                        <a:pt x="1071" y="1508"/>
                        <a:pt x="1776" y="794"/>
                        <a:pt x="2650" y="794"/>
                      </a:cubicBezTo>
                      <a:close/>
                      <a:moveTo>
                        <a:pt x="6879" y="3970"/>
                      </a:moveTo>
                      <a:lnTo>
                        <a:pt x="6879" y="4497"/>
                      </a:lnTo>
                      <a:lnTo>
                        <a:pt x="5041" y="4497"/>
                      </a:lnTo>
                      <a:lnTo>
                        <a:pt x="5041" y="3970"/>
                      </a:lnTo>
                      <a:close/>
                      <a:moveTo>
                        <a:pt x="1" y="0"/>
                      </a:moveTo>
                      <a:lnTo>
                        <a:pt x="1" y="5282"/>
                      </a:lnTo>
                      <a:lnTo>
                        <a:pt x="3703" y="5282"/>
                      </a:lnTo>
                      <a:lnTo>
                        <a:pt x="3703" y="6138"/>
                      </a:lnTo>
                      <a:cubicBezTo>
                        <a:pt x="3462" y="6245"/>
                        <a:pt x="3293" y="6495"/>
                        <a:pt x="3310" y="6780"/>
                      </a:cubicBezTo>
                      <a:cubicBezTo>
                        <a:pt x="3328" y="7110"/>
                        <a:pt x="3596" y="7378"/>
                        <a:pt x="3917" y="7396"/>
                      </a:cubicBezTo>
                      <a:cubicBezTo>
                        <a:pt x="3933" y="7397"/>
                        <a:pt x="3949" y="7398"/>
                        <a:pt x="3964" y="7398"/>
                      </a:cubicBezTo>
                      <a:cubicBezTo>
                        <a:pt x="4327" y="7398"/>
                        <a:pt x="4622" y="7104"/>
                        <a:pt x="4622" y="6736"/>
                      </a:cubicBezTo>
                      <a:cubicBezTo>
                        <a:pt x="4622" y="6468"/>
                        <a:pt x="4461" y="6236"/>
                        <a:pt x="4229" y="6138"/>
                      </a:cubicBezTo>
                      <a:lnTo>
                        <a:pt x="4229" y="5282"/>
                      </a:lnTo>
                      <a:lnTo>
                        <a:pt x="7931" y="5282"/>
                      </a:lnTo>
                      <a:lnTo>
                        <a:pt x="7931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" name="Google Shape;95;p16"/>
              <p:cNvGrpSpPr/>
              <p:nvPr/>
            </p:nvGrpSpPr>
            <p:grpSpPr>
              <a:xfrm>
                <a:off x="5822108" y="2172315"/>
                <a:ext cx="449191" cy="464399"/>
                <a:chOff x="-1746652" y="1995264"/>
                <a:chExt cx="377257" cy="398693"/>
              </a:xfrm>
            </p:grpSpPr>
            <p:sp>
              <p:nvSpPr>
                <p:cNvPr id="26" name="Google Shape;96;p16"/>
                <p:cNvSpPr/>
                <p:nvPr/>
              </p:nvSpPr>
              <p:spPr>
                <a:xfrm>
                  <a:off x="-1582384" y="2229909"/>
                  <a:ext cx="70508" cy="235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530" extrusionOk="0">
                      <a:moveTo>
                        <a:pt x="794" y="1"/>
                      </a:moveTo>
                      <a:cubicBezTo>
                        <a:pt x="516" y="1"/>
                        <a:pt x="237" y="88"/>
                        <a:pt x="0" y="262"/>
                      </a:cubicBezTo>
                      <a:cubicBezTo>
                        <a:pt x="237" y="440"/>
                        <a:pt x="516" y="529"/>
                        <a:pt x="794" y="529"/>
                      </a:cubicBezTo>
                      <a:cubicBezTo>
                        <a:pt x="1073" y="529"/>
                        <a:pt x="1352" y="440"/>
                        <a:pt x="1588" y="262"/>
                      </a:cubicBezTo>
                      <a:cubicBezTo>
                        <a:pt x="1352" y="88"/>
                        <a:pt x="1073" y="1"/>
                        <a:pt x="7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97;p16"/>
                <p:cNvSpPr/>
                <p:nvPr/>
              </p:nvSpPr>
              <p:spPr>
                <a:xfrm>
                  <a:off x="-1535659" y="2206258"/>
                  <a:ext cx="166264" cy="166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7" h="3748" extrusionOk="0">
                      <a:moveTo>
                        <a:pt x="2632" y="1"/>
                      </a:moveTo>
                      <a:cubicBezTo>
                        <a:pt x="2507" y="1392"/>
                        <a:pt x="1392" y="2507"/>
                        <a:pt x="0" y="2632"/>
                      </a:cubicBezTo>
                      <a:lnTo>
                        <a:pt x="0" y="3747"/>
                      </a:lnTo>
                      <a:cubicBezTo>
                        <a:pt x="2007" y="3623"/>
                        <a:pt x="3613" y="2017"/>
                        <a:pt x="37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98;p16"/>
                <p:cNvSpPr/>
                <p:nvPr/>
              </p:nvSpPr>
              <p:spPr>
                <a:xfrm>
                  <a:off x="-1724909" y="2206258"/>
                  <a:ext cx="165909" cy="166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" h="3748" extrusionOk="0">
                      <a:moveTo>
                        <a:pt x="1" y="1"/>
                      </a:moveTo>
                      <a:cubicBezTo>
                        <a:pt x="126" y="2008"/>
                        <a:pt x="1732" y="3623"/>
                        <a:pt x="3739" y="3747"/>
                      </a:cubicBezTo>
                      <a:lnTo>
                        <a:pt x="3739" y="2632"/>
                      </a:lnTo>
                      <a:cubicBezTo>
                        <a:pt x="2347" y="2507"/>
                        <a:pt x="1241" y="1392"/>
                        <a:pt x="110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99;p16"/>
                <p:cNvSpPr/>
                <p:nvPr/>
              </p:nvSpPr>
              <p:spPr>
                <a:xfrm>
                  <a:off x="-1724909" y="2017051"/>
                  <a:ext cx="165909" cy="165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9" h="3739" extrusionOk="0">
                      <a:moveTo>
                        <a:pt x="3739" y="0"/>
                      </a:moveTo>
                      <a:cubicBezTo>
                        <a:pt x="1732" y="125"/>
                        <a:pt x="126" y="1731"/>
                        <a:pt x="1" y="3738"/>
                      </a:cubicBezTo>
                      <a:lnTo>
                        <a:pt x="1107" y="3738"/>
                      </a:lnTo>
                      <a:cubicBezTo>
                        <a:pt x="1241" y="2347"/>
                        <a:pt x="2347" y="1240"/>
                        <a:pt x="3739" y="1116"/>
                      </a:cubicBezTo>
                      <a:lnTo>
                        <a:pt x="373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100;p16"/>
                <p:cNvSpPr/>
                <p:nvPr/>
              </p:nvSpPr>
              <p:spPr>
                <a:xfrm>
                  <a:off x="-1558644" y="2182918"/>
                  <a:ext cx="23429" cy="23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536" extrusionOk="0">
                      <a:moveTo>
                        <a:pt x="259" y="0"/>
                      </a:moveTo>
                      <a:cubicBezTo>
                        <a:pt x="117" y="0"/>
                        <a:pt x="1" y="125"/>
                        <a:pt x="1" y="268"/>
                      </a:cubicBezTo>
                      <a:cubicBezTo>
                        <a:pt x="1" y="411"/>
                        <a:pt x="117" y="536"/>
                        <a:pt x="259" y="536"/>
                      </a:cubicBezTo>
                      <a:cubicBezTo>
                        <a:pt x="402" y="536"/>
                        <a:pt x="527" y="411"/>
                        <a:pt x="527" y="268"/>
                      </a:cubicBezTo>
                      <a:cubicBezTo>
                        <a:pt x="527" y="125"/>
                        <a:pt x="402" y="0"/>
                        <a:pt x="2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01;p16"/>
                <p:cNvSpPr/>
                <p:nvPr/>
              </p:nvSpPr>
              <p:spPr>
                <a:xfrm>
                  <a:off x="-1620367" y="2136193"/>
                  <a:ext cx="146474" cy="87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1" h="1982" extrusionOk="0">
                      <a:moveTo>
                        <a:pt x="1650" y="1"/>
                      </a:moveTo>
                      <a:cubicBezTo>
                        <a:pt x="633" y="1"/>
                        <a:pt x="0" y="1107"/>
                        <a:pt x="509" y="1981"/>
                      </a:cubicBezTo>
                      <a:cubicBezTo>
                        <a:pt x="651" y="1874"/>
                        <a:pt x="803" y="1785"/>
                        <a:pt x="963" y="1713"/>
                      </a:cubicBezTo>
                      <a:cubicBezTo>
                        <a:pt x="660" y="1196"/>
                        <a:pt x="1035" y="527"/>
                        <a:pt x="1650" y="527"/>
                      </a:cubicBezTo>
                      <a:cubicBezTo>
                        <a:pt x="2266" y="527"/>
                        <a:pt x="2641" y="1196"/>
                        <a:pt x="2337" y="1713"/>
                      </a:cubicBezTo>
                      <a:cubicBezTo>
                        <a:pt x="2498" y="1785"/>
                        <a:pt x="2658" y="1874"/>
                        <a:pt x="2792" y="1981"/>
                      </a:cubicBezTo>
                      <a:cubicBezTo>
                        <a:pt x="3301" y="1107"/>
                        <a:pt x="2667" y="1"/>
                        <a:pt x="165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102;p16"/>
                <p:cNvSpPr/>
                <p:nvPr/>
              </p:nvSpPr>
              <p:spPr>
                <a:xfrm>
                  <a:off x="-1535659" y="2017051"/>
                  <a:ext cx="166264" cy="165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7" h="3739" extrusionOk="0">
                      <a:moveTo>
                        <a:pt x="0" y="0"/>
                      </a:moveTo>
                      <a:lnTo>
                        <a:pt x="0" y="1116"/>
                      </a:lnTo>
                      <a:cubicBezTo>
                        <a:pt x="1392" y="1240"/>
                        <a:pt x="2507" y="2347"/>
                        <a:pt x="2632" y="3738"/>
                      </a:cubicBezTo>
                      <a:lnTo>
                        <a:pt x="3747" y="3738"/>
                      </a:lnTo>
                      <a:cubicBezTo>
                        <a:pt x="3613" y="1731"/>
                        <a:pt x="2016" y="125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103;p16"/>
                <p:cNvSpPr/>
                <p:nvPr/>
              </p:nvSpPr>
              <p:spPr>
                <a:xfrm>
                  <a:off x="-1652448" y="2089113"/>
                  <a:ext cx="211036" cy="210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6" h="4755" extrusionOk="0">
                      <a:moveTo>
                        <a:pt x="2373" y="535"/>
                      </a:moveTo>
                      <a:cubicBezTo>
                        <a:pt x="3390" y="535"/>
                        <a:pt x="4220" y="1365"/>
                        <a:pt x="4220" y="2382"/>
                      </a:cubicBezTo>
                      <a:cubicBezTo>
                        <a:pt x="4220" y="3399"/>
                        <a:pt x="3390" y="4229"/>
                        <a:pt x="2373" y="4229"/>
                      </a:cubicBezTo>
                      <a:cubicBezTo>
                        <a:pt x="1356" y="4229"/>
                        <a:pt x="527" y="3399"/>
                        <a:pt x="527" y="2382"/>
                      </a:cubicBezTo>
                      <a:cubicBezTo>
                        <a:pt x="527" y="1365"/>
                        <a:pt x="1356" y="535"/>
                        <a:pt x="2373" y="535"/>
                      </a:cubicBezTo>
                      <a:close/>
                      <a:moveTo>
                        <a:pt x="2373" y="0"/>
                      </a:moveTo>
                      <a:cubicBezTo>
                        <a:pt x="1062" y="0"/>
                        <a:pt x="0" y="1071"/>
                        <a:pt x="0" y="2382"/>
                      </a:cubicBezTo>
                      <a:cubicBezTo>
                        <a:pt x="0" y="3693"/>
                        <a:pt x="1062" y="4755"/>
                        <a:pt x="2373" y="4755"/>
                      </a:cubicBezTo>
                      <a:cubicBezTo>
                        <a:pt x="3685" y="4755"/>
                        <a:pt x="4755" y="3693"/>
                        <a:pt x="4755" y="2382"/>
                      </a:cubicBezTo>
                      <a:cubicBezTo>
                        <a:pt x="4755" y="1071"/>
                        <a:pt x="3685" y="0"/>
                        <a:pt x="237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104;p16"/>
                <p:cNvSpPr/>
                <p:nvPr/>
              </p:nvSpPr>
              <p:spPr>
                <a:xfrm>
                  <a:off x="-1559044" y="1995264"/>
                  <a:ext cx="23429" cy="21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492" extrusionOk="0">
                      <a:moveTo>
                        <a:pt x="1" y="1"/>
                      </a:moveTo>
                      <a:lnTo>
                        <a:pt x="1" y="491"/>
                      </a:lnTo>
                      <a:cubicBezTo>
                        <a:pt x="90" y="482"/>
                        <a:pt x="177" y="478"/>
                        <a:pt x="264" y="478"/>
                      </a:cubicBezTo>
                      <a:cubicBezTo>
                        <a:pt x="351" y="478"/>
                        <a:pt x="438" y="482"/>
                        <a:pt x="527" y="491"/>
                      </a:cubicBezTo>
                      <a:lnTo>
                        <a:pt x="527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105;p16"/>
                <p:cNvSpPr/>
                <p:nvPr/>
              </p:nvSpPr>
              <p:spPr>
                <a:xfrm>
                  <a:off x="-1559044" y="2372525"/>
                  <a:ext cx="23429" cy="2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" h="483" extrusionOk="0">
                      <a:moveTo>
                        <a:pt x="1" y="0"/>
                      </a:moveTo>
                      <a:lnTo>
                        <a:pt x="1" y="482"/>
                      </a:lnTo>
                      <a:lnTo>
                        <a:pt x="527" y="482"/>
                      </a:lnTo>
                      <a:lnTo>
                        <a:pt x="527" y="0"/>
                      </a:lnTo>
                      <a:cubicBezTo>
                        <a:pt x="438" y="5"/>
                        <a:pt x="353" y="7"/>
                        <a:pt x="267" y="7"/>
                      </a:cubicBezTo>
                      <a:cubicBezTo>
                        <a:pt x="181" y="7"/>
                        <a:pt x="94" y="5"/>
                        <a:pt x="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06;p16"/>
                <p:cNvSpPr/>
                <p:nvPr/>
              </p:nvSpPr>
              <p:spPr>
                <a:xfrm>
                  <a:off x="-1746652" y="2182918"/>
                  <a:ext cx="21388" cy="2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" h="527" extrusionOk="0">
                      <a:moveTo>
                        <a:pt x="0" y="0"/>
                      </a:moveTo>
                      <a:lnTo>
                        <a:pt x="0" y="527"/>
                      </a:lnTo>
                      <a:lnTo>
                        <a:pt x="482" y="527"/>
                      </a:lnTo>
                      <a:cubicBezTo>
                        <a:pt x="473" y="348"/>
                        <a:pt x="473" y="188"/>
                        <a:pt x="48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" name="Google Shape;119;p16"/>
              <p:cNvGrpSpPr/>
              <p:nvPr/>
            </p:nvGrpSpPr>
            <p:grpSpPr>
              <a:xfrm>
                <a:off x="6579508" y="5010826"/>
                <a:ext cx="474708" cy="464344"/>
                <a:chOff x="-594624" y="2403605"/>
                <a:chExt cx="398687" cy="398646"/>
              </a:xfrm>
            </p:grpSpPr>
            <p:sp>
              <p:nvSpPr>
                <p:cNvPr id="21" name="Google Shape;120;p16"/>
                <p:cNvSpPr/>
                <p:nvPr/>
              </p:nvSpPr>
              <p:spPr>
                <a:xfrm>
                  <a:off x="-594624" y="2403605"/>
                  <a:ext cx="398687" cy="234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5" h="5282" extrusionOk="0">
                      <a:moveTo>
                        <a:pt x="545" y="1"/>
                      </a:moveTo>
                      <a:lnTo>
                        <a:pt x="545" y="3444"/>
                      </a:lnTo>
                      <a:lnTo>
                        <a:pt x="2650" y="3444"/>
                      </a:lnTo>
                      <a:lnTo>
                        <a:pt x="2650" y="4229"/>
                      </a:lnTo>
                      <a:lnTo>
                        <a:pt x="1" y="4229"/>
                      </a:lnTo>
                      <a:lnTo>
                        <a:pt x="1" y="5282"/>
                      </a:lnTo>
                      <a:lnTo>
                        <a:pt x="8984" y="5282"/>
                      </a:lnTo>
                      <a:lnTo>
                        <a:pt x="8984" y="4229"/>
                      </a:lnTo>
                      <a:lnTo>
                        <a:pt x="8190" y="4229"/>
                      </a:lnTo>
                      <a:lnTo>
                        <a:pt x="8190" y="1580"/>
                      </a:lnTo>
                      <a:lnTo>
                        <a:pt x="7405" y="1580"/>
                      </a:lnTo>
                      <a:lnTo>
                        <a:pt x="7405" y="4229"/>
                      </a:lnTo>
                      <a:lnTo>
                        <a:pt x="6879" y="4229"/>
                      </a:lnTo>
                      <a:lnTo>
                        <a:pt x="6879" y="2650"/>
                      </a:lnTo>
                      <a:lnTo>
                        <a:pt x="6085" y="2650"/>
                      </a:lnTo>
                      <a:lnTo>
                        <a:pt x="6085" y="4229"/>
                      </a:lnTo>
                      <a:lnTo>
                        <a:pt x="3177" y="4229"/>
                      </a:lnTo>
                      <a:lnTo>
                        <a:pt x="3177" y="3444"/>
                      </a:lnTo>
                      <a:lnTo>
                        <a:pt x="5282" y="3444"/>
                      </a:lnTo>
                      <a:lnTo>
                        <a:pt x="528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21;p16"/>
                <p:cNvSpPr/>
                <p:nvPr/>
              </p:nvSpPr>
              <p:spPr>
                <a:xfrm>
                  <a:off x="-266042" y="2661324"/>
                  <a:ext cx="46724" cy="140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3176" extrusionOk="0">
                      <a:moveTo>
                        <a:pt x="0" y="0"/>
                      </a:moveTo>
                      <a:lnTo>
                        <a:pt x="0" y="3176"/>
                      </a:lnTo>
                      <a:lnTo>
                        <a:pt x="1053" y="3176"/>
                      </a:lnTo>
                      <a:lnTo>
                        <a:pt x="105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22;p16"/>
                <p:cNvSpPr/>
                <p:nvPr/>
              </p:nvSpPr>
              <p:spPr>
                <a:xfrm>
                  <a:off x="-571241" y="2661324"/>
                  <a:ext cx="46724" cy="140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" h="3176" extrusionOk="0">
                      <a:moveTo>
                        <a:pt x="0" y="0"/>
                      </a:moveTo>
                      <a:lnTo>
                        <a:pt x="0" y="3176"/>
                      </a:lnTo>
                      <a:lnTo>
                        <a:pt x="1053" y="3176"/>
                      </a:lnTo>
                      <a:lnTo>
                        <a:pt x="105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23;p16"/>
                <p:cNvSpPr/>
                <p:nvPr/>
              </p:nvSpPr>
              <p:spPr>
                <a:xfrm>
                  <a:off x="-382834" y="2662080"/>
                  <a:ext cx="93448" cy="93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2107" extrusionOk="0">
                      <a:moveTo>
                        <a:pt x="1312" y="795"/>
                      </a:moveTo>
                      <a:lnTo>
                        <a:pt x="1312" y="1321"/>
                      </a:lnTo>
                      <a:lnTo>
                        <a:pt x="785" y="1321"/>
                      </a:lnTo>
                      <a:lnTo>
                        <a:pt x="785" y="795"/>
                      </a:lnTo>
                      <a:close/>
                      <a:moveTo>
                        <a:pt x="0" y="1"/>
                      </a:moveTo>
                      <a:lnTo>
                        <a:pt x="0" y="2106"/>
                      </a:lnTo>
                      <a:lnTo>
                        <a:pt x="2106" y="2106"/>
                      </a:lnTo>
                      <a:lnTo>
                        <a:pt x="210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24;p16"/>
                <p:cNvSpPr/>
                <p:nvPr/>
              </p:nvSpPr>
              <p:spPr>
                <a:xfrm>
                  <a:off x="-500421" y="2662076"/>
                  <a:ext cx="93493" cy="93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" h="2107" extrusionOk="0">
                      <a:moveTo>
                        <a:pt x="1312" y="795"/>
                      </a:moveTo>
                      <a:lnTo>
                        <a:pt x="1312" y="1321"/>
                      </a:lnTo>
                      <a:lnTo>
                        <a:pt x="786" y="1321"/>
                      </a:lnTo>
                      <a:lnTo>
                        <a:pt x="786" y="795"/>
                      </a:lnTo>
                      <a:close/>
                      <a:moveTo>
                        <a:pt x="1" y="1"/>
                      </a:moveTo>
                      <a:lnTo>
                        <a:pt x="1" y="2106"/>
                      </a:lnTo>
                      <a:lnTo>
                        <a:pt x="2106" y="2106"/>
                      </a:lnTo>
                      <a:lnTo>
                        <a:pt x="210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Google Shape;141;p16"/>
              <p:cNvSpPr/>
              <p:nvPr/>
            </p:nvSpPr>
            <p:spPr>
              <a:xfrm>
                <a:off x="5910061" y="2479935"/>
                <a:ext cx="238255" cy="233077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43;p16"/>
              <p:cNvSpPr/>
              <p:nvPr/>
            </p:nvSpPr>
            <p:spPr>
              <a:xfrm>
                <a:off x="7409936" y="3452085"/>
                <a:ext cx="238255" cy="233077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50;p16"/>
              <p:cNvGrpSpPr/>
              <p:nvPr/>
            </p:nvGrpSpPr>
            <p:grpSpPr>
              <a:xfrm>
                <a:off x="5527115" y="3449678"/>
                <a:ext cx="945352" cy="924983"/>
                <a:chOff x="1101869" y="839109"/>
                <a:chExt cx="572595" cy="572704"/>
              </a:xfrm>
            </p:grpSpPr>
            <p:sp>
              <p:nvSpPr>
                <p:cNvPr id="14" name="Google Shape;151;p16"/>
                <p:cNvSpPr/>
                <p:nvPr/>
              </p:nvSpPr>
              <p:spPr>
                <a:xfrm>
                  <a:off x="1101869" y="839109"/>
                  <a:ext cx="572595" cy="572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4" h="8985" extrusionOk="0">
                      <a:moveTo>
                        <a:pt x="5210" y="1134"/>
                      </a:moveTo>
                      <a:cubicBezTo>
                        <a:pt x="5621" y="1223"/>
                        <a:pt x="6013" y="1384"/>
                        <a:pt x="6361" y="1615"/>
                      </a:cubicBezTo>
                      <a:cubicBezTo>
                        <a:pt x="6170" y="2150"/>
                        <a:pt x="6587" y="2671"/>
                        <a:pt x="7107" y="2671"/>
                      </a:cubicBezTo>
                      <a:cubicBezTo>
                        <a:pt x="7195" y="2671"/>
                        <a:pt x="7286" y="2656"/>
                        <a:pt x="7378" y="2624"/>
                      </a:cubicBezTo>
                      <a:cubicBezTo>
                        <a:pt x="7610" y="2980"/>
                        <a:pt x="7771" y="3373"/>
                        <a:pt x="7860" y="3783"/>
                      </a:cubicBezTo>
                      <a:cubicBezTo>
                        <a:pt x="7253" y="4069"/>
                        <a:pt x="7253" y="4925"/>
                        <a:pt x="7860" y="5211"/>
                      </a:cubicBezTo>
                      <a:cubicBezTo>
                        <a:pt x="7771" y="5621"/>
                        <a:pt x="7610" y="6014"/>
                        <a:pt x="7378" y="6361"/>
                      </a:cubicBezTo>
                      <a:cubicBezTo>
                        <a:pt x="7288" y="6329"/>
                        <a:pt x="7198" y="6314"/>
                        <a:pt x="7110" y="6314"/>
                      </a:cubicBezTo>
                      <a:cubicBezTo>
                        <a:pt x="6593" y="6314"/>
                        <a:pt x="6170" y="6837"/>
                        <a:pt x="6361" y="7378"/>
                      </a:cubicBezTo>
                      <a:cubicBezTo>
                        <a:pt x="6013" y="7610"/>
                        <a:pt x="5621" y="7771"/>
                        <a:pt x="5210" y="7860"/>
                      </a:cubicBezTo>
                      <a:cubicBezTo>
                        <a:pt x="5067" y="7557"/>
                        <a:pt x="4782" y="7405"/>
                        <a:pt x="4497" y="7405"/>
                      </a:cubicBezTo>
                      <a:cubicBezTo>
                        <a:pt x="4211" y="7405"/>
                        <a:pt x="3926" y="7557"/>
                        <a:pt x="3783" y="7860"/>
                      </a:cubicBezTo>
                      <a:cubicBezTo>
                        <a:pt x="3372" y="7771"/>
                        <a:pt x="2980" y="7610"/>
                        <a:pt x="2623" y="7378"/>
                      </a:cubicBezTo>
                      <a:cubicBezTo>
                        <a:pt x="2814" y="6837"/>
                        <a:pt x="2404" y="6314"/>
                        <a:pt x="1885" y="6314"/>
                      </a:cubicBezTo>
                      <a:cubicBezTo>
                        <a:pt x="1797" y="6314"/>
                        <a:pt x="1707" y="6329"/>
                        <a:pt x="1615" y="6361"/>
                      </a:cubicBezTo>
                      <a:cubicBezTo>
                        <a:pt x="1383" y="6014"/>
                        <a:pt x="1223" y="5621"/>
                        <a:pt x="1133" y="5211"/>
                      </a:cubicBezTo>
                      <a:cubicBezTo>
                        <a:pt x="1740" y="4925"/>
                        <a:pt x="1740" y="4069"/>
                        <a:pt x="1133" y="3783"/>
                      </a:cubicBezTo>
                      <a:cubicBezTo>
                        <a:pt x="1223" y="3373"/>
                        <a:pt x="1383" y="2980"/>
                        <a:pt x="1615" y="2624"/>
                      </a:cubicBezTo>
                      <a:cubicBezTo>
                        <a:pt x="1706" y="2656"/>
                        <a:pt x="1797" y="2671"/>
                        <a:pt x="1886" y="2671"/>
                      </a:cubicBezTo>
                      <a:cubicBezTo>
                        <a:pt x="2401" y="2671"/>
                        <a:pt x="2821" y="2156"/>
                        <a:pt x="2623" y="1615"/>
                      </a:cubicBezTo>
                      <a:cubicBezTo>
                        <a:pt x="2980" y="1384"/>
                        <a:pt x="3372" y="1223"/>
                        <a:pt x="3783" y="1134"/>
                      </a:cubicBezTo>
                      <a:cubicBezTo>
                        <a:pt x="3926" y="1437"/>
                        <a:pt x="4211" y="1589"/>
                        <a:pt x="4497" y="1589"/>
                      </a:cubicBezTo>
                      <a:cubicBezTo>
                        <a:pt x="4782" y="1589"/>
                        <a:pt x="5067" y="1437"/>
                        <a:pt x="5210" y="1134"/>
                      </a:cubicBezTo>
                      <a:close/>
                      <a:moveTo>
                        <a:pt x="4497" y="1"/>
                      </a:moveTo>
                      <a:cubicBezTo>
                        <a:pt x="4122" y="1"/>
                        <a:pt x="3810" y="259"/>
                        <a:pt x="3729" y="607"/>
                      </a:cubicBezTo>
                      <a:cubicBezTo>
                        <a:pt x="3212" y="706"/>
                        <a:pt x="2721" y="911"/>
                        <a:pt x="2293" y="1205"/>
                      </a:cubicBezTo>
                      <a:cubicBezTo>
                        <a:pt x="2167" y="1127"/>
                        <a:pt x="2022" y="1088"/>
                        <a:pt x="1877" y="1088"/>
                      </a:cubicBezTo>
                      <a:cubicBezTo>
                        <a:pt x="1674" y="1088"/>
                        <a:pt x="1472" y="1165"/>
                        <a:pt x="1321" y="1321"/>
                      </a:cubicBezTo>
                      <a:cubicBezTo>
                        <a:pt x="1053" y="1580"/>
                        <a:pt x="1017" y="1990"/>
                        <a:pt x="1205" y="2293"/>
                      </a:cubicBezTo>
                      <a:cubicBezTo>
                        <a:pt x="910" y="2722"/>
                        <a:pt x="705" y="3212"/>
                        <a:pt x="607" y="3730"/>
                      </a:cubicBezTo>
                      <a:cubicBezTo>
                        <a:pt x="259" y="3810"/>
                        <a:pt x="0" y="4122"/>
                        <a:pt x="0" y="4497"/>
                      </a:cubicBezTo>
                      <a:cubicBezTo>
                        <a:pt x="0" y="4872"/>
                        <a:pt x="259" y="5184"/>
                        <a:pt x="607" y="5264"/>
                      </a:cubicBezTo>
                      <a:cubicBezTo>
                        <a:pt x="705" y="5782"/>
                        <a:pt x="910" y="6263"/>
                        <a:pt x="1205" y="6700"/>
                      </a:cubicBezTo>
                      <a:cubicBezTo>
                        <a:pt x="884" y="7227"/>
                        <a:pt x="1258" y="7905"/>
                        <a:pt x="1883" y="7905"/>
                      </a:cubicBezTo>
                      <a:cubicBezTo>
                        <a:pt x="2025" y="7905"/>
                        <a:pt x="2168" y="7869"/>
                        <a:pt x="2293" y="7789"/>
                      </a:cubicBezTo>
                      <a:cubicBezTo>
                        <a:pt x="2721" y="8083"/>
                        <a:pt x="3212" y="8279"/>
                        <a:pt x="3729" y="8386"/>
                      </a:cubicBezTo>
                      <a:cubicBezTo>
                        <a:pt x="3810" y="8734"/>
                        <a:pt x="4122" y="8984"/>
                        <a:pt x="4497" y="8984"/>
                      </a:cubicBezTo>
                      <a:cubicBezTo>
                        <a:pt x="4871" y="8984"/>
                        <a:pt x="5183" y="8734"/>
                        <a:pt x="5264" y="8386"/>
                      </a:cubicBezTo>
                      <a:cubicBezTo>
                        <a:pt x="5781" y="8279"/>
                        <a:pt x="6263" y="8083"/>
                        <a:pt x="6700" y="7789"/>
                      </a:cubicBezTo>
                      <a:cubicBezTo>
                        <a:pt x="6825" y="7866"/>
                        <a:pt x="6967" y="7903"/>
                        <a:pt x="7110" y="7903"/>
                      </a:cubicBezTo>
                      <a:cubicBezTo>
                        <a:pt x="7315" y="7903"/>
                        <a:pt x="7520" y="7825"/>
                        <a:pt x="7672" y="7673"/>
                      </a:cubicBezTo>
                      <a:cubicBezTo>
                        <a:pt x="7931" y="7405"/>
                        <a:pt x="7976" y="7004"/>
                        <a:pt x="7788" y="6700"/>
                      </a:cubicBezTo>
                      <a:cubicBezTo>
                        <a:pt x="8083" y="6263"/>
                        <a:pt x="8279" y="5782"/>
                        <a:pt x="8386" y="5264"/>
                      </a:cubicBezTo>
                      <a:cubicBezTo>
                        <a:pt x="8734" y="5184"/>
                        <a:pt x="8984" y="4872"/>
                        <a:pt x="8984" y="4497"/>
                      </a:cubicBezTo>
                      <a:cubicBezTo>
                        <a:pt x="8984" y="4122"/>
                        <a:pt x="8734" y="3810"/>
                        <a:pt x="8386" y="3730"/>
                      </a:cubicBezTo>
                      <a:cubicBezTo>
                        <a:pt x="8279" y="3212"/>
                        <a:pt x="8083" y="2722"/>
                        <a:pt x="7788" y="2293"/>
                      </a:cubicBezTo>
                      <a:cubicBezTo>
                        <a:pt x="7976" y="1990"/>
                        <a:pt x="7931" y="1580"/>
                        <a:pt x="7672" y="1321"/>
                      </a:cubicBezTo>
                      <a:cubicBezTo>
                        <a:pt x="7521" y="1165"/>
                        <a:pt x="7319" y="1088"/>
                        <a:pt x="7116" y="1088"/>
                      </a:cubicBezTo>
                      <a:cubicBezTo>
                        <a:pt x="6971" y="1088"/>
                        <a:pt x="6826" y="1127"/>
                        <a:pt x="6700" y="1205"/>
                      </a:cubicBezTo>
                      <a:cubicBezTo>
                        <a:pt x="6263" y="911"/>
                        <a:pt x="5781" y="706"/>
                        <a:pt x="5264" y="607"/>
                      </a:cubicBezTo>
                      <a:cubicBezTo>
                        <a:pt x="5183" y="259"/>
                        <a:pt x="4871" y="1"/>
                        <a:pt x="4497" y="1"/>
                      </a:cubicBezTo>
                      <a:close/>
                    </a:path>
                  </a:pathLst>
                </a:custGeom>
                <a:solidFill>
                  <a:srgbClr val="000A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2;p16"/>
                <p:cNvSpPr/>
                <p:nvPr/>
              </p:nvSpPr>
              <p:spPr>
                <a:xfrm>
                  <a:off x="1432783" y="1142194"/>
                  <a:ext cx="106374" cy="12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2017" extrusionOk="0">
                      <a:moveTo>
                        <a:pt x="357" y="1"/>
                      </a:moveTo>
                      <a:cubicBezTo>
                        <a:pt x="339" y="625"/>
                        <a:pt x="250" y="1437"/>
                        <a:pt x="0" y="2017"/>
                      </a:cubicBezTo>
                      <a:cubicBezTo>
                        <a:pt x="892" y="1740"/>
                        <a:pt x="1562" y="955"/>
                        <a:pt x="1669" y="1"/>
                      </a:cubicBezTo>
                      <a:close/>
                    </a:path>
                  </a:pathLst>
                </a:custGeom>
                <a:solidFill>
                  <a:srgbClr val="000A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53;p16"/>
                <p:cNvSpPr/>
                <p:nvPr/>
              </p:nvSpPr>
              <p:spPr>
                <a:xfrm>
                  <a:off x="1354898" y="1142194"/>
                  <a:ext cx="66539" cy="134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2106" extrusionOk="0">
                      <a:moveTo>
                        <a:pt x="0" y="1"/>
                      </a:moveTo>
                      <a:cubicBezTo>
                        <a:pt x="18" y="545"/>
                        <a:pt x="89" y="1053"/>
                        <a:pt x="196" y="1455"/>
                      </a:cubicBezTo>
                      <a:cubicBezTo>
                        <a:pt x="339" y="1945"/>
                        <a:pt x="482" y="2088"/>
                        <a:pt x="527" y="2106"/>
                      </a:cubicBezTo>
                      <a:cubicBezTo>
                        <a:pt x="571" y="2088"/>
                        <a:pt x="714" y="1945"/>
                        <a:pt x="848" y="1455"/>
                      </a:cubicBezTo>
                      <a:cubicBezTo>
                        <a:pt x="964" y="1053"/>
                        <a:pt x="1035" y="545"/>
                        <a:pt x="1044" y="1"/>
                      </a:cubicBezTo>
                      <a:close/>
                    </a:path>
                  </a:pathLst>
                </a:custGeom>
                <a:solidFill>
                  <a:srgbClr val="000A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54;p16"/>
                <p:cNvSpPr/>
                <p:nvPr/>
              </p:nvSpPr>
              <p:spPr>
                <a:xfrm>
                  <a:off x="1432783" y="980740"/>
                  <a:ext cx="106374" cy="127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2008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250" y="571"/>
                        <a:pt x="339" y="1383"/>
                        <a:pt x="357" y="2007"/>
                      </a:cubicBezTo>
                      <a:lnTo>
                        <a:pt x="1669" y="2007"/>
                      </a:lnTo>
                      <a:cubicBezTo>
                        <a:pt x="1562" y="1062"/>
                        <a:pt x="892" y="277"/>
                        <a:pt x="0" y="0"/>
                      </a:cubicBezTo>
                      <a:close/>
                    </a:path>
                  </a:pathLst>
                </a:custGeom>
                <a:solidFill>
                  <a:srgbClr val="000A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55;p16"/>
                <p:cNvSpPr/>
                <p:nvPr/>
              </p:nvSpPr>
              <p:spPr>
                <a:xfrm>
                  <a:off x="1354898" y="974430"/>
                  <a:ext cx="66539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2107" extrusionOk="0">
                      <a:moveTo>
                        <a:pt x="527" y="1"/>
                      </a:moveTo>
                      <a:cubicBezTo>
                        <a:pt x="482" y="19"/>
                        <a:pt x="339" y="170"/>
                        <a:pt x="196" y="652"/>
                      </a:cubicBezTo>
                      <a:cubicBezTo>
                        <a:pt x="89" y="1054"/>
                        <a:pt x="18" y="1562"/>
                        <a:pt x="0" y="2106"/>
                      </a:cubicBezTo>
                      <a:lnTo>
                        <a:pt x="1044" y="2106"/>
                      </a:lnTo>
                      <a:cubicBezTo>
                        <a:pt x="1035" y="1562"/>
                        <a:pt x="964" y="1054"/>
                        <a:pt x="857" y="652"/>
                      </a:cubicBezTo>
                      <a:cubicBezTo>
                        <a:pt x="714" y="170"/>
                        <a:pt x="571" y="19"/>
                        <a:pt x="527" y="1"/>
                      </a:cubicBezTo>
                      <a:close/>
                    </a:path>
                  </a:pathLst>
                </a:custGeom>
                <a:solidFill>
                  <a:srgbClr val="000A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56;p16"/>
                <p:cNvSpPr/>
                <p:nvPr/>
              </p:nvSpPr>
              <p:spPr>
                <a:xfrm>
                  <a:off x="1237751" y="980740"/>
                  <a:ext cx="106374" cy="127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2008" extrusionOk="0">
                      <a:moveTo>
                        <a:pt x="1669" y="0"/>
                      </a:moveTo>
                      <a:lnTo>
                        <a:pt x="1669" y="0"/>
                      </a:lnTo>
                      <a:cubicBezTo>
                        <a:pt x="777" y="277"/>
                        <a:pt x="108" y="1062"/>
                        <a:pt x="0" y="2007"/>
                      </a:cubicBezTo>
                      <a:lnTo>
                        <a:pt x="1312" y="2007"/>
                      </a:lnTo>
                      <a:cubicBezTo>
                        <a:pt x="1330" y="1383"/>
                        <a:pt x="1419" y="571"/>
                        <a:pt x="1669" y="0"/>
                      </a:cubicBezTo>
                      <a:close/>
                    </a:path>
                  </a:pathLst>
                </a:custGeom>
                <a:solidFill>
                  <a:srgbClr val="000A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57;p16"/>
                <p:cNvSpPr/>
                <p:nvPr/>
              </p:nvSpPr>
              <p:spPr>
                <a:xfrm>
                  <a:off x="1237752" y="1142194"/>
                  <a:ext cx="106374" cy="128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2017" extrusionOk="0">
                      <a:moveTo>
                        <a:pt x="0" y="1"/>
                      </a:moveTo>
                      <a:cubicBezTo>
                        <a:pt x="108" y="955"/>
                        <a:pt x="777" y="1740"/>
                        <a:pt x="1669" y="2017"/>
                      </a:cubicBezTo>
                      <a:cubicBezTo>
                        <a:pt x="1419" y="1437"/>
                        <a:pt x="1330" y="625"/>
                        <a:pt x="1312" y="1"/>
                      </a:cubicBezTo>
                      <a:close/>
                    </a:path>
                  </a:pathLst>
                </a:custGeom>
                <a:solidFill>
                  <a:srgbClr val="000A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" name="Google Shape;147;p16"/>
              <p:cNvSpPr/>
              <p:nvPr/>
            </p:nvSpPr>
            <p:spPr>
              <a:xfrm>
                <a:off x="4993011" y="4801735"/>
                <a:ext cx="238255" cy="233077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" name="Google Shape;81;p16"/>
            <p:cNvSpPr txBox="1"/>
            <p:nvPr/>
          </p:nvSpPr>
          <p:spPr>
            <a:xfrm>
              <a:off x="5214733" y="5550494"/>
              <a:ext cx="377921" cy="372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20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55" name="Google Shape;4153;p39">
            <a:extLst>
              <a:ext uri="{FF2B5EF4-FFF2-40B4-BE49-F238E27FC236}">
                <a16:creationId xmlns:a16="http://schemas.microsoft.com/office/drawing/2014/main" id="{77523B7A-33A7-1F04-0179-A2CD3D30D2AD}"/>
              </a:ext>
            </a:extLst>
          </p:cNvPr>
          <p:cNvSpPr txBox="1">
            <a:spLocks/>
          </p:cNvSpPr>
          <p:nvPr/>
        </p:nvSpPr>
        <p:spPr>
          <a:xfrm>
            <a:off x="166934" y="446862"/>
            <a:ext cx="6864800" cy="1067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sz="3733">
                <a:solidFill>
                  <a:srgbClr val="001642"/>
                </a:solidFill>
              </a:rPr>
              <a:t>TABLE OF CONTENTS</a:t>
            </a:r>
          </a:p>
        </p:txBody>
      </p:sp>
      <p:grpSp>
        <p:nvGrpSpPr>
          <p:cNvPr id="56" name="Google Shape;129;p16"/>
          <p:cNvGrpSpPr/>
          <p:nvPr/>
        </p:nvGrpSpPr>
        <p:grpSpPr>
          <a:xfrm>
            <a:off x="626274" y="4971940"/>
            <a:ext cx="2741163" cy="1209500"/>
            <a:chOff x="78826" y="2448946"/>
            <a:chExt cx="2055873" cy="907125"/>
          </a:xfrm>
        </p:grpSpPr>
        <p:sp>
          <p:nvSpPr>
            <p:cNvPr id="57" name="Google Shape;130;p16"/>
            <p:cNvSpPr txBox="1"/>
            <p:nvPr/>
          </p:nvSpPr>
          <p:spPr>
            <a:xfrm>
              <a:off x="78826" y="2448946"/>
              <a:ext cx="1985977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 b="1">
                  <a:solidFill>
                    <a:srgbClr val="0070C0"/>
                  </a:solidFill>
                  <a:latin typeface="Roboto Bold"/>
                  <a:ea typeface="Fira Sans Extra Condensed"/>
                  <a:cs typeface="Fira Sans Extra Condensed"/>
                  <a:sym typeface="Fira Sans Extra Condensed"/>
                </a:rPr>
                <a:t>FUTURE STEPS</a:t>
              </a:r>
              <a:endParaRPr lang="it-IT" sz="2400" b="1">
                <a:solidFill>
                  <a:srgbClr val="0070C0"/>
                </a:solidFill>
                <a:latin typeface="Roboto Bold"/>
                <a:ea typeface="Fira Sans Extra Condensed"/>
                <a:cs typeface="Fira Sans Extra Condensed"/>
              </a:endParaRPr>
            </a:p>
          </p:txBody>
        </p:sp>
        <p:sp>
          <p:nvSpPr>
            <p:cNvPr id="58" name="Google Shape;131;p16"/>
            <p:cNvSpPr txBox="1"/>
            <p:nvPr/>
          </p:nvSpPr>
          <p:spPr>
            <a:xfrm>
              <a:off x="78827" y="2804671"/>
              <a:ext cx="2055872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600">
                  <a:latin typeface="Roboto Bold"/>
                  <a:ea typeface="Roboto"/>
                  <a:cs typeface="Roboto"/>
                  <a:sym typeface="Roboto"/>
                </a:rPr>
                <a:t>Goals and intentions regarding improvement</a:t>
              </a:r>
              <a:endParaRPr lang="it-IT" sz="1600">
                <a:latin typeface="Roboto Bold"/>
                <a:ea typeface="Roboto"/>
                <a:cs typeface="Roboto"/>
              </a:endParaRPr>
            </a:p>
          </p:txBody>
        </p:sp>
      </p:grpSp>
      <p:grpSp>
        <p:nvGrpSpPr>
          <p:cNvPr id="59" name="Google Shape;132;p16"/>
          <p:cNvGrpSpPr/>
          <p:nvPr/>
        </p:nvGrpSpPr>
        <p:grpSpPr>
          <a:xfrm>
            <a:off x="419884" y="1465569"/>
            <a:ext cx="2640402" cy="1369825"/>
            <a:chOff x="197910" y="1380352"/>
            <a:chExt cx="1980300" cy="867916"/>
          </a:xfrm>
        </p:grpSpPr>
        <p:sp>
          <p:nvSpPr>
            <p:cNvPr id="60" name="Google Shape;133;p16"/>
            <p:cNvSpPr txBox="1"/>
            <p:nvPr/>
          </p:nvSpPr>
          <p:spPr>
            <a:xfrm>
              <a:off x="199647" y="1380352"/>
              <a:ext cx="1953455" cy="316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2400" b="1">
                  <a:solidFill>
                    <a:srgbClr val="001D58"/>
                  </a:solidFill>
                  <a:latin typeface="Roboto"/>
                  <a:ea typeface="Roboto"/>
                  <a:cs typeface="Roboto"/>
                  <a:sym typeface="Fira Sans Extra Condensed"/>
                </a:rPr>
                <a:t>INTRODUCTION</a:t>
              </a:r>
              <a:endParaRPr lang="it-IT" sz="2500">
                <a:solidFill>
                  <a:srgbClr val="001D58"/>
                </a:solidFill>
                <a:latin typeface="Roboto"/>
                <a:ea typeface="Roboto"/>
                <a:cs typeface="Roboto"/>
              </a:endParaRPr>
            </a:p>
          </p:txBody>
        </p:sp>
        <p:sp>
          <p:nvSpPr>
            <p:cNvPr id="61" name="Google Shape;134;p16"/>
            <p:cNvSpPr txBox="1"/>
            <p:nvPr/>
          </p:nvSpPr>
          <p:spPr>
            <a:xfrm>
              <a:off x="197910" y="1696868"/>
              <a:ext cx="1980300" cy="55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Basic information about the </a:t>
              </a:r>
              <a:r>
                <a:rPr lang="en" sz="1600">
                  <a:latin typeface="Roboto"/>
                  <a:ea typeface="+mn-lt"/>
                  <a:cs typeface="+mn-lt"/>
                  <a:sym typeface="Roboto"/>
                </a:rPr>
                <a:t>personal role in the project </a:t>
              </a:r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RE-FRACTURE2 </a:t>
              </a:r>
              <a:endParaRPr lang="en" sz="1600">
                <a:latin typeface="Roboto"/>
                <a:ea typeface="Roboto"/>
                <a:cs typeface="Roboto"/>
              </a:endParaRPr>
            </a:p>
          </p:txBody>
        </p:sp>
      </p:grpSp>
      <p:grpSp>
        <p:nvGrpSpPr>
          <p:cNvPr id="62" name="Google Shape;138;p16"/>
          <p:cNvGrpSpPr/>
          <p:nvPr/>
        </p:nvGrpSpPr>
        <p:grpSpPr>
          <a:xfrm>
            <a:off x="8903942" y="1335846"/>
            <a:ext cx="2715548" cy="2041019"/>
            <a:chOff x="6770882" y="1971925"/>
            <a:chExt cx="2036661" cy="887588"/>
          </a:xfrm>
        </p:grpSpPr>
        <p:sp>
          <p:nvSpPr>
            <p:cNvPr id="63" name="Google Shape;139;p16"/>
            <p:cNvSpPr txBox="1"/>
            <p:nvPr/>
          </p:nvSpPr>
          <p:spPr>
            <a:xfrm>
              <a:off x="7118577" y="1971925"/>
              <a:ext cx="1688966" cy="34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/>
              <a:r>
                <a:rPr lang="en" sz="2400" b="1">
                  <a:solidFill>
                    <a:srgbClr val="00396C"/>
                  </a:solidFill>
                  <a:latin typeface="Fira Sans Extra Condensed"/>
                  <a:sym typeface="Fira Sans Extra Condensed"/>
                </a:rPr>
                <a:t>MOTIVATION</a:t>
              </a:r>
              <a:endParaRPr lang="it-IT" sz="2533">
                <a:solidFill>
                  <a:srgbClr val="00396C"/>
                </a:solidFill>
              </a:endParaRPr>
            </a:p>
          </p:txBody>
        </p:sp>
        <p:sp>
          <p:nvSpPr>
            <p:cNvPr id="64" name="Google Shape;140;p16"/>
            <p:cNvSpPr txBox="1"/>
            <p:nvPr/>
          </p:nvSpPr>
          <p:spPr>
            <a:xfrm>
              <a:off x="6770882" y="2250768"/>
              <a:ext cx="2036661" cy="6087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/>
              <a:r>
                <a:rPr lang="en" sz="1600">
                  <a:latin typeface="Roboto"/>
                  <a:ea typeface="Roboto"/>
                  <a:cs typeface="Roboto"/>
                  <a:sym typeface="Roboto"/>
                </a:rPr>
                <a:t>Illustration of the problem of defining and implementing the constitutive model for refractories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65" name="Google Shape;144;p16"/>
          <p:cNvCxnSpPr/>
          <p:nvPr/>
        </p:nvCxnSpPr>
        <p:spPr>
          <a:xfrm>
            <a:off x="3012523" y="1707638"/>
            <a:ext cx="2142766" cy="38198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6" name="Google Shape;145;p16"/>
          <p:cNvCxnSpPr>
            <a:cxnSpLocks/>
          </p:cNvCxnSpPr>
          <p:nvPr/>
        </p:nvCxnSpPr>
        <p:spPr>
          <a:xfrm flipV="1">
            <a:off x="3274243" y="4824709"/>
            <a:ext cx="1073387" cy="37963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7" name="Google Shape;148;p16"/>
          <p:cNvCxnSpPr/>
          <p:nvPr/>
        </p:nvCxnSpPr>
        <p:spPr>
          <a:xfrm rot="10800000" flipV="1">
            <a:off x="7527373" y="1736651"/>
            <a:ext cx="1840162" cy="125214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68" name="Gruppo 1">
            <a:extLst>
              <a:ext uri="{FF2B5EF4-FFF2-40B4-BE49-F238E27FC236}">
                <a16:creationId xmlns:a16="http://schemas.microsoft.com/office/drawing/2014/main" id="{E888126A-74DC-8FE5-5733-E736640746D5}"/>
              </a:ext>
            </a:extLst>
          </p:cNvPr>
          <p:cNvGrpSpPr/>
          <p:nvPr/>
        </p:nvGrpSpPr>
        <p:grpSpPr>
          <a:xfrm>
            <a:off x="7213691" y="4937542"/>
            <a:ext cx="4215293" cy="1479410"/>
            <a:chOff x="5377591" y="3538583"/>
            <a:chExt cx="3161471" cy="1109557"/>
          </a:xfrm>
        </p:grpSpPr>
        <p:grpSp>
          <p:nvGrpSpPr>
            <p:cNvPr id="69" name="Google Shape;126;p16"/>
            <p:cNvGrpSpPr/>
            <p:nvPr/>
          </p:nvGrpSpPr>
          <p:grpSpPr>
            <a:xfrm>
              <a:off x="6277370" y="3538583"/>
              <a:ext cx="2261692" cy="1109557"/>
              <a:chOff x="-231380" y="3475083"/>
              <a:chExt cx="2261692" cy="1109557"/>
            </a:xfrm>
          </p:grpSpPr>
          <p:sp>
            <p:nvSpPr>
              <p:cNvPr id="71" name="Google Shape;127;p16"/>
              <p:cNvSpPr txBox="1"/>
              <p:nvPr/>
            </p:nvSpPr>
            <p:spPr>
              <a:xfrm>
                <a:off x="-231380" y="3475083"/>
                <a:ext cx="2191942" cy="5470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r"/>
                <a:r>
                  <a:rPr lang="en" sz="2400" b="1">
                    <a:solidFill>
                      <a:srgbClr val="00549C"/>
                    </a:solidFill>
                    <a:latin typeface="Fira Sans Extra Condensed"/>
                    <a:ea typeface="Fira Sans Extra Condensed"/>
                    <a:cs typeface="Fira Sans Extra Condensed"/>
                  </a:rPr>
                  <a:t>CURRENT STATE</a:t>
                </a:r>
                <a:endParaRPr lang="it-IT"/>
              </a:p>
            </p:txBody>
          </p:sp>
          <p:sp>
            <p:nvSpPr>
              <p:cNvPr id="72" name="Google Shape;128;p16"/>
              <p:cNvSpPr txBox="1"/>
              <p:nvPr/>
            </p:nvSpPr>
            <p:spPr>
              <a:xfrm>
                <a:off x="-155938" y="3918641"/>
                <a:ext cx="2186250" cy="665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algn="r"/>
                <a:r>
                  <a:rPr lang="en" sz="1600">
                    <a:latin typeface="Roboto"/>
                    <a:ea typeface="Roboto"/>
                    <a:cs typeface="Roboto"/>
                    <a:sym typeface="Roboto"/>
                  </a:rPr>
                  <a:t>Outcome of the analyses using developed subroutine and their validation</a:t>
                </a:r>
                <a:endParaRPr sz="16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cxnSp>
          <p:nvCxnSpPr>
            <p:cNvPr id="70" name="Google Shape;148;p16">
              <a:extLst>
                <a:ext uri="{FF2B5EF4-FFF2-40B4-BE49-F238E27FC236}">
                  <a16:creationId xmlns:a16="http://schemas.microsoft.com/office/drawing/2014/main" id="{AE7B19D6-1560-1DAE-4BF0-79B398A8288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377591" y="3554469"/>
              <a:ext cx="1189533" cy="267638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43372944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5" name="Google Shape;4545;p61"/>
          <p:cNvSpPr txBox="1">
            <a:spLocks noGrp="1"/>
          </p:cNvSpPr>
          <p:nvPr>
            <p:ph type="title"/>
          </p:nvPr>
        </p:nvSpPr>
        <p:spPr>
          <a:xfrm>
            <a:off x="699707" y="632646"/>
            <a:ext cx="5526804" cy="7327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solidFill>
                  <a:srgbClr val="001642"/>
                </a:solidFill>
              </a:rPr>
              <a:t>INTRODUCTION</a:t>
            </a:r>
          </a:p>
        </p:txBody>
      </p:sp>
      <p:grpSp>
        <p:nvGrpSpPr>
          <p:cNvPr id="4540" name="Google Shape;4540;p61"/>
          <p:cNvGrpSpPr/>
          <p:nvPr/>
        </p:nvGrpSpPr>
        <p:grpSpPr>
          <a:xfrm>
            <a:off x="7473891" y="792139"/>
            <a:ext cx="3975483" cy="4039504"/>
            <a:chOff x="1027767" y="1695156"/>
            <a:chExt cx="931441" cy="953409"/>
          </a:xfrm>
        </p:grpSpPr>
        <p:sp>
          <p:nvSpPr>
            <p:cNvPr id="4541" name="Google Shape;4541;p61"/>
            <p:cNvSpPr/>
            <p:nvPr/>
          </p:nvSpPr>
          <p:spPr>
            <a:xfrm>
              <a:off x="1027767" y="1695156"/>
              <a:ext cx="509529" cy="509242"/>
            </a:xfrm>
            <a:custGeom>
              <a:avLst/>
              <a:gdLst/>
              <a:ahLst/>
              <a:cxnLst/>
              <a:rect l="l" t="t" r="r" b="b"/>
              <a:pathLst>
                <a:path w="15934" h="15925" extrusionOk="0">
                  <a:moveTo>
                    <a:pt x="7967" y="1"/>
                  </a:moveTo>
                  <a:cubicBezTo>
                    <a:pt x="3569" y="1"/>
                    <a:pt x="0" y="3569"/>
                    <a:pt x="0" y="7958"/>
                  </a:cubicBezTo>
                  <a:cubicBezTo>
                    <a:pt x="0" y="12357"/>
                    <a:pt x="3569" y="15925"/>
                    <a:pt x="7967" y="15925"/>
                  </a:cubicBezTo>
                  <a:cubicBezTo>
                    <a:pt x="12365" y="15925"/>
                    <a:pt x="15933" y="12357"/>
                    <a:pt x="15933" y="7958"/>
                  </a:cubicBezTo>
                  <a:cubicBezTo>
                    <a:pt x="15933" y="3569"/>
                    <a:pt x="12365" y="1"/>
                    <a:pt x="7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542" name="Google Shape;4542;p61"/>
            <p:cNvSpPr/>
            <p:nvPr/>
          </p:nvSpPr>
          <p:spPr>
            <a:xfrm>
              <a:off x="1568347" y="2422324"/>
              <a:ext cx="226273" cy="226241"/>
            </a:xfrm>
            <a:custGeom>
              <a:avLst/>
              <a:gdLst/>
              <a:ahLst/>
              <a:cxnLst/>
              <a:rect l="l" t="t" r="r" b="b"/>
              <a:pathLst>
                <a:path w="7076" h="7075" extrusionOk="0">
                  <a:moveTo>
                    <a:pt x="3534" y="1"/>
                  </a:moveTo>
                  <a:cubicBezTo>
                    <a:pt x="1580" y="1"/>
                    <a:pt x="1" y="1580"/>
                    <a:pt x="1" y="3533"/>
                  </a:cubicBezTo>
                  <a:cubicBezTo>
                    <a:pt x="1" y="5487"/>
                    <a:pt x="1580" y="7075"/>
                    <a:pt x="3534" y="7075"/>
                  </a:cubicBezTo>
                  <a:cubicBezTo>
                    <a:pt x="5487" y="7075"/>
                    <a:pt x="7075" y="5487"/>
                    <a:pt x="7075" y="3533"/>
                  </a:cubicBezTo>
                  <a:cubicBezTo>
                    <a:pt x="7075" y="1580"/>
                    <a:pt x="5487" y="1"/>
                    <a:pt x="3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4543" name="Google Shape;4543;p61"/>
            <p:cNvSpPr/>
            <p:nvPr/>
          </p:nvSpPr>
          <p:spPr>
            <a:xfrm>
              <a:off x="1837661" y="2143608"/>
              <a:ext cx="121546" cy="121578"/>
            </a:xfrm>
            <a:custGeom>
              <a:avLst/>
              <a:gdLst/>
              <a:ahLst/>
              <a:cxnLst/>
              <a:rect l="l" t="t" r="r" b="b"/>
              <a:pathLst>
                <a:path w="3801" h="3802" extrusionOk="0">
                  <a:moveTo>
                    <a:pt x="1901" y="1"/>
                  </a:moveTo>
                  <a:cubicBezTo>
                    <a:pt x="848" y="1"/>
                    <a:pt x="0" y="848"/>
                    <a:pt x="0" y="1901"/>
                  </a:cubicBezTo>
                  <a:cubicBezTo>
                    <a:pt x="0" y="2954"/>
                    <a:pt x="848" y="3801"/>
                    <a:pt x="1901" y="3801"/>
                  </a:cubicBezTo>
                  <a:cubicBezTo>
                    <a:pt x="2953" y="3801"/>
                    <a:pt x="3801" y="2954"/>
                    <a:pt x="3801" y="1901"/>
                  </a:cubicBezTo>
                  <a:cubicBezTo>
                    <a:pt x="3801" y="848"/>
                    <a:pt x="2953" y="1"/>
                    <a:pt x="1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sp>
        <p:nvSpPr>
          <p:cNvPr id="9" name="Google Shape;4383;p37">
            <a:extLst>
              <a:ext uri="{FF2B5EF4-FFF2-40B4-BE49-F238E27FC236}">
                <a16:creationId xmlns:a16="http://schemas.microsoft.com/office/drawing/2014/main" id="{7581FD40-C03A-635A-A0E5-16ACEBA3B876}"/>
              </a:ext>
            </a:extLst>
          </p:cNvPr>
          <p:cNvSpPr txBox="1">
            <a:spLocks noGrp="1"/>
          </p:cNvSpPr>
          <p:nvPr/>
        </p:nvSpPr>
        <p:spPr>
          <a:xfrm>
            <a:off x="685800" y="1409700"/>
            <a:ext cx="6788091" cy="233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  <a:defRPr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  <a:defRPr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  <a:defRPr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  <a:defRPr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  <a:defRPr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  <a:defRPr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  <a:defRPr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eZee"/>
              <a:buNone/>
              <a:defRPr sz="18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pPr marL="380365" indent="-380365">
              <a:spcAft>
                <a:spcPts val="2133"/>
              </a:spcAft>
              <a:buAutoNum type="arabicPeriod"/>
            </a:pPr>
            <a:r>
              <a:rPr lang="en">
                <a:latin typeface="Roboto"/>
              </a:rPr>
              <a:t>Implementation of the constitutive models for the high temperature behavior of refractory materials in routines for finite elements computations</a:t>
            </a:r>
            <a:endParaRPr lang="en-US">
              <a:latin typeface="Roboto"/>
            </a:endParaRPr>
          </a:p>
          <a:p>
            <a:pPr marL="380365" indent="-380365">
              <a:spcAft>
                <a:spcPts val="2133"/>
              </a:spcAft>
              <a:buAutoNum type="arabicPeriod"/>
            </a:pPr>
            <a:r>
              <a:rPr lang="en">
                <a:latin typeface="Roboto"/>
              </a:rPr>
              <a:t>Extension of the open-source FE software to allow the description of the thermoplastic instabilities</a:t>
            </a:r>
          </a:p>
          <a:p>
            <a:pPr marL="380365" indent="-380365">
              <a:spcAft>
                <a:spcPts val="2133"/>
              </a:spcAft>
              <a:buAutoNum type="arabicPeriod"/>
            </a:pPr>
            <a:r>
              <a:rPr lang="en">
                <a:latin typeface="Roboto"/>
              </a:rPr>
              <a:t>Applying the most advanced techniques for efficient solution of highly nonlinear problems </a:t>
            </a:r>
          </a:p>
        </p:txBody>
      </p:sp>
      <p:graphicFrame>
        <p:nvGraphicFramePr>
          <p:cNvPr id="4486" name="Chart 20">
            <a:extLst>
              <a:ext uri="{FF2B5EF4-FFF2-40B4-BE49-F238E27FC236}">
                <a16:creationId xmlns:a16="http://schemas.microsoft.com/office/drawing/2014/main" id="{B0447247-9B29-15B6-1238-5E2AAF7D2D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952820"/>
              </p:ext>
            </p:extLst>
          </p:nvPr>
        </p:nvGraphicFramePr>
        <p:xfrm>
          <a:off x="577850" y="3968331"/>
          <a:ext cx="6864291" cy="282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6" r="18195" b="15876"/>
          <a:stretch/>
        </p:blipFill>
        <p:spPr>
          <a:xfrm>
            <a:off x="7842003" y="1143453"/>
            <a:ext cx="3347981" cy="3278294"/>
          </a:xfrm>
          <a:prstGeom prst="flowChartConnector">
            <a:avLst/>
          </a:prstGeom>
          <a:ln w="28575">
            <a:solidFill>
              <a:srgbClr val="004F94"/>
            </a:solidFill>
          </a:ln>
        </p:spPr>
      </p:pic>
    </p:spTree>
    <p:extLst>
      <p:ext uri="{BB962C8B-B14F-4D97-AF65-F5344CB8AC3E}">
        <p14:creationId xmlns:p14="http://schemas.microsoft.com/office/powerpoint/2010/main" val="32640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Shape 4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3" name="Google Shape;4153;p39"/>
          <p:cNvSpPr txBox="1">
            <a:spLocks noGrp="1"/>
          </p:cNvSpPr>
          <p:nvPr>
            <p:ph type="title"/>
          </p:nvPr>
        </p:nvSpPr>
        <p:spPr>
          <a:xfrm>
            <a:off x="3768596" y="677050"/>
            <a:ext cx="4067200" cy="93947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solidFill>
                  <a:srgbClr val="001642"/>
                </a:solidFill>
              </a:rPr>
              <a:t>MOTIVATION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4075" y="1676399"/>
            <a:ext cx="8277225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>
                <a:solidFill>
                  <a:srgbClr val="001642"/>
                </a:solidFill>
                <a:latin typeface="Roboto"/>
                <a:ea typeface="Roboto"/>
                <a:cs typeface="Roboto"/>
              </a:rPr>
              <a:t>Possess high thermal strength at elevated temperatures </a:t>
            </a:r>
            <a:r>
              <a:rPr lang="en-US">
                <a:solidFill>
                  <a:srgbClr val="001642"/>
                </a:solidFill>
                <a:latin typeface="Roboto"/>
                <a:ea typeface="Roboto"/>
                <a:cs typeface="Roboto"/>
                <a:sym typeface="Wingdings" pitchFamily="2" charset="2"/>
              </a:rPr>
              <a:t> </a:t>
            </a:r>
            <a:r>
              <a:rPr lang="en-US">
                <a:solidFill>
                  <a:srgbClr val="001642"/>
                </a:solidFill>
                <a:latin typeface="Roboto"/>
                <a:ea typeface="Roboto"/>
                <a:cs typeface="Roboto"/>
              </a:rPr>
              <a:t>widely used in steel and iron production​</a:t>
            </a:r>
          </a:p>
          <a:p>
            <a:pPr marL="342900" indent="-342900" fontAlgn="base">
              <a:buFont typeface="+mj-lt"/>
              <a:buAutoNum type="arabicPeriod"/>
            </a:pPr>
            <a:endParaRPr lang="en-US">
              <a:solidFill>
                <a:srgbClr val="001642"/>
              </a:solidFill>
              <a:latin typeface="Roboto"/>
              <a:ea typeface="Roboto"/>
              <a:cs typeface="Roboto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>
                <a:solidFill>
                  <a:srgbClr val="001642"/>
                </a:solidFill>
                <a:latin typeface="Roboto"/>
                <a:ea typeface="Roboto"/>
                <a:cs typeface="Roboto"/>
              </a:rPr>
              <a:t>Wide working temperature range </a:t>
            </a:r>
            <a:r>
              <a:rPr lang="en-US">
                <a:solidFill>
                  <a:srgbClr val="001642"/>
                </a:solidFill>
                <a:latin typeface="Roboto"/>
                <a:ea typeface="Roboto"/>
                <a:cs typeface="Roboto"/>
                <a:sym typeface="Wingdings" pitchFamily="2" charset="2"/>
              </a:rPr>
              <a:t></a:t>
            </a:r>
            <a:r>
              <a:rPr lang="en-US">
                <a:solidFill>
                  <a:srgbClr val="001642"/>
                </a:solidFill>
                <a:latin typeface="Roboto"/>
                <a:ea typeface="Roboto"/>
                <a:cs typeface="Roboto"/>
              </a:rPr>
              <a:t> fractures, thermal shock​</a:t>
            </a:r>
          </a:p>
          <a:p>
            <a:pPr marL="342900" indent="-342900" fontAlgn="base">
              <a:buFont typeface="+mj-lt"/>
              <a:buAutoNum type="arabicPeriod"/>
            </a:pPr>
            <a:endParaRPr lang="en-US">
              <a:solidFill>
                <a:srgbClr val="001642"/>
              </a:solidFill>
              <a:latin typeface="Roboto"/>
              <a:ea typeface="Roboto"/>
              <a:cs typeface="Roboto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>
                <a:solidFill>
                  <a:srgbClr val="001642"/>
                </a:solidFill>
                <a:latin typeface="Roboto"/>
                <a:ea typeface="Roboto"/>
                <a:cs typeface="Roboto"/>
              </a:rPr>
              <a:t>Demand for the new refractory parts </a:t>
            </a:r>
            <a:r>
              <a:rPr lang="en-US">
                <a:solidFill>
                  <a:srgbClr val="001642"/>
                </a:solidFill>
                <a:latin typeface="Roboto"/>
                <a:ea typeface="Roboto"/>
                <a:cs typeface="Roboto"/>
                <a:sym typeface="Wingdings" pitchFamily="2" charset="2"/>
              </a:rPr>
              <a:t></a:t>
            </a:r>
            <a:r>
              <a:rPr lang="en-US">
                <a:solidFill>
                  <a:srgbClr val="001642"/>
                </a:solidFill>
                <a:latin typeface="Roboto"/>
                <a:ea typeface="Roboto"/>
                <a:cs typeface="Roboto"/>
              </a:rPr>
              <a:t> higher emission of CO2​</a:t>
            </a:r>
          </a:p>
          <a:p>
            <a:pPr marL="342900" indent="-342900" fontAlgn="base">
              <a:buFont typeface="+mj-lt"/>
              <a:buAutoNum type="arabicPeriod"/>
            </a:pPr>
            <a:endParaRPr lang="en-US">
              <a:solidFill>
                <a:srgbClr val="001642"/>
              </a:solidFill>
              <a:latin typeface="Roboto"/>
              <a:ea typeface="Roboto"/>
              <a:cs typeface="Roboto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en-US">
                <a:solidFill>
                  <a:srgbClr val="001642"/>
                </a:solidFill>
                <a:latin typeface="Roboto"/>
                <a:ea typeface="Roboto"/>
                <a:cs typeface="Roboto"/>
              </a:rPr>
              <a:t>Varying material properties dependent on the temperature </a:t>
            </a:r>
            <a:r>
              <a:rPr lang="en-US">
                <a:solidFill>
                  <a:srgbClr val="001642"/>
                </a:solidFill>
                <a:latin typeface="Roboto"/>
                <a:ea typeface="Roboto"/>
                <a:cs typeface="Roboto"/>
                <a:sym typeface="Wingdings" pitchFamily="2" charset="2"/>
              </a:rPr>
              <a:t></a:t>
            </a:r>
            <a:r>
              <a:rPr lang="en-US">
                <a:solidFill>
                  <a:srgbClr val="001642"/>
                </a:solidFill>
                <a:latin typeface="Roboto"/>
                <a:ea typeface="Roboto"/>
                <a:cs typeface="Roboto"/>
              </a:rPr>
              <a:t> complex behavior​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19300" y="4693267"/>
            <a:ext cx="7753349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25450" indent="-285750">
              <a:buFont typeface="Wingdings" pitchFamily="2" charset="2"/>
              <a:buChar char="v"/>
            </a:pPr>
            <a:r>
              <a:rPr lang="en-US">
                <a:solidFill>
                  <a:srgbClr val="001642"/>
                </a:solidFill>
                <a:latin typeface="Roboto"/>
                <a:ea typeface="Roboto"/>
                <a:cs typeface="Roboto"/>
              </a:rPr>
              <a:t>Critical component – ladle shroud; it is necessary for it to withstand thermal shock and high temperature range</a:t>
            </a:r>
          </a:p>
        </p:txBody>
      </p:sp>
    </p:spTree>
    <p:extLst>
      <p:ext uri="{BB962C8B-B14F-4D97-AF65-F5344CB8AC3E}">
        <p14:creationId xmlns:p14="http://schemas.microsoft.com/office/powerpoint/2010/main" val="382661933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6"/>
          <p:cNvSpPr txBox="1">
            <a:spLocks noGrp="1"/>
          </p:cNvSpPr>
          <p:nvPr>
            <p:ph type="title"/>
          </p:nvPr>
        </p:nvSpPr>
        <p:spPr>
          <a:xfrm>
            <a:off x="628650" y="566250"/>
            <a:ext cx="10972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r>
              <a:rPr lang="en-US">
                <a:solidFill>
                  <a:srgbClr val="001642"/>
                </a:solidFill>
              </a:rPr>
              <a:t>STAGES OF DEVELOPMENT</a:t>
            </a:r>
            <a:endParaRPr>
              <a:solidFill>
                <a:srgbClr val="001642"/>
              </a:solidFill>
            </a:endParaRPr>
          </a:p>
        </p:txBody>
      </p:sp>
      <p:grpSp>
        <p:nvGrpSpPr>
          <p:cNvPr id="855" name="Google Shape;855;p26"/>
          <p:cNvGrpSpPr/>
          <p:nvPr/>
        </p:nvGrpSpPr>
        <p:grpSpPr>
          <a:xfrm>
            <a:off x="-633508" y="1655042"/>
            <a:ext cx="4735500" cy="4797300"/>
            <a:chOff x="-92925" y="1191275"/>
            <a:chExt cx="3551625" cy="3597975"/>
          </a:xfrm>
        </p:grpSpPr>
        <p:sp>
          <p:nvSpPr>
            <p:cNvPr id="856" name="Google Shape;856;p26"/>
            <p:cNvSpPr/>
            <p:nvPr/>
          </p:nvSpPr>
          <p:spPr>
            <a:xfrm>
              <a:off x="-52512" y="1191275"/>
              <a:ext cx="3498600" cy="3498600"/>
            </a:xfrm>
            <a:prstGeom prst="ellipse">
              <a:avLst/>
            </a:prstGeom>
            <a:solidFill>
              <a:srgbClr val="002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-52512" y="1544661"/>
              <a:ext cx="2792100" cy="2792100"/>
            </a:xfrm>
            <a:prstGeom prst="ellipse">
              <a:avLst/>
            </a:prstGeom>
            <a:solidFill>
              <a:srgbClr val="004F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-52512" y="1915831"/>
              <a:ext cx="2049600" cy="20496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-52512" y="2261922"/>
              <a:ext cx="1357800" cy="1357800"/>
            </a:xfrm>
            <a:prstGeom prst="ellipse">
              <a:avLst/>
            </a:prstGeom>
            <a:solidFill>
              <a:srgbClr val="00A4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26"/>
            <p:cNvSpPr txBox="1"/>
            <p:nvPr/>
          </p:nvSpPr>
          <p:spPr>
            <a:xfrm>
              <a:off x="558900" y="2694275"/>
              <a:ext cx="719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" sz="32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32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61" name="Google Shape;861;p26"/>
            <p:cNvSpPr txBox="1"/>
            <p:nvPr/>
          </p:nvSpPr>
          <p:spPr>
            <a:xfrm>
              <a:off x="1278000" y="2694275"/>
              <a:ext cx="719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" sz="32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32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62" name="Google Shape;862;p26"/>
            <p:cNvSpPr txBox="1"/>
            <p:nvPr/>
          </p:nvSpPr>
          <p:spPr>
            <a:xfrm>
              <a:off x="2739600" y="2694275"/>
              <a:ext cx="719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" sz="32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32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63" name="Google Shape;863;p26"/>
            <p:cNvSpPr txBox="1"/>
            <p:nvPr/>
          </p:nvSpPr>
          <p:spPr>
            <a:xfrm>
              <a:off x="1997100" y="2694275"/>
              <a:ext cx="719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100"/>
              </a:pPr>
              <a:r>
                <a:rPr lang="en" sz="3200" b="1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3200" b="1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-92925" y="1411172"/>
              <a:ext cx="600347" cy="337807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68" name="Google Shape;868;p26"/>
          <p:cNvSpPr/>
          <p:nvPr/>
        </p:nvSpPr>
        <p:spPr>
          <a:xfrm>
            <a:off x="5000623" y="1955299"/>
            <a:ext cx="6238875" cy="740325"/>
          </a:xfrm>
          <a:prstGeom prst="roundRect">
            <a:avLst>
              <a:gd name="adj" fmla="val 50000"/>
            </a:avLst>
          </a:prstGeom>
          <a:solidFill>
            <a:srgbClr val="002C54"/>
          </a:solidFill>
          <a:ln>
            <a:solidFill>
              <a:srgbClr val="00133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Roboto"/>
                <a:ea typeface="Roboto"/>
                <a:cs typeface="Roboto"/>
              </a:rPr>
              <a:t>Cam Clay yield function; linear hardening</a:t>
            </a:r>
            <a:endParaRPr lang="it-IT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872" name="Google Shape;872;p26"/>
          <p:cNvSpPr/>
          <p:nvPr/>
        </p:nvSpPr>
        <p:spPr>
          <a:xfrm>
            <a:off x="5000625" y="3041132"/>
            <a:ext cx="6238874" cy="740325"/>
          </a:xfrm>
          <a:prstGeom prst="roundRect">
            <a:avLst>
              <a:gd name="adj" fmla="val 50000"/>
            </a:avLst>
          </a:prstGeom>
          <a:solidFill>
            <a:srgbClr val="004F96"/>
          </a:solidFill>
          <a:ln>
            <a:solidFill>
              <a:srgbClr val="003F7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Roboto"/>
                <a:ea typeface="Roboto"/>
                <a:cs typeface="Roboto"/>
              </a:rPr>
              <a:t>Cam Clay yield function; hardening with Bezier curves definition</a:t>
            </a:r>
            <a:endParaRPr lang="it-IT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876" name="Google Shape;876;p26"/>
          <p:cNvSpPr/>
          <p:nvPr/>
        </p:nvSpPr>
        <p:spPr>
          <a:xfrm>
            <a:off x="5000625" y="4126966"/>
            <a:ext cx="6238874" cy="740325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solidFill>
              <a:srgbClr val="004F9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">
              <a:solidFill>
                <a:schemeClr val="bg1"/>
              </a:solidFill>
              <a:latin typeface="Roboto"/>
              <a:ea typeface="Fira Sans Extra Condensed"/>
              <a:cs typeface="Fira Sans Extra Condensed"/>
            </a:endParaRPr>
          </a:p>
          <a:p>
            <a:pPr algn="ctr"/>
            <a:r>
              <a:rPr lang="en" err="1">
                <a:solidFill>
                  <a:schemeClr val="bg1"/>
                </a:solidFill>
                <a:latin typeface="Roboto"/>
                <a:ea typeface="Fira Sans Extra Condensed"/>
                <a:cs typeface="Fira Sans Extra Condensed"/>
                <a:sym typeface="Fira Sans Extra Condensed"/>
              </a:rPr>
              <a:t>Bigoni-Piccolroaz</a:t>
            </a:r>
            <a:r>
              <a:rPr lang="en">
                <a:solidFill>
                  <a:schemeClr val="bg1"/>
                </a:solidFill>
                <a:latin typeface="Roboto"/>
                <a:ea typeface="Fira Sans Extra Condensed"/>
                <a:cs typeface="Fira Sans Extra Condensed"/>
                <a:sym typeface="Fira Sans Extra Condensed"/>
              </a:rPr>
              <a:t> yield function;</a:t>
            </a:r>
            <a:r>
              <a:rPr lang="en-US">
                <a:solidFill>
                  <a:schemeClr val="bg1"/>
                </a:solidFill>
                <a:latin typeface="Roboto"/>
                <a:ea typeface="Roboto"/>
                <a:cs typeface="Roboto"/>
              </a:rPr>
              <a:t> hardening with Bezier curves definition</a:t>
            </a:r>
          </a:p>
          <a:p>
            <a:pPr algn="ctr"/>
            <a:endParaRPr sz="140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880" name="Google Shape;880;p26"/>
          <p:cNvSpPr/>
          <p:nvPr/>
        </p:nvSpPr>
        <p:spPr>
          <a:xfrm>
            <a:off x="5000625" y="5212799"/>
            <a:ext cx="6238874" cy="740325"/>
          </a:xfrm>
          <a:prstGeom prst="roundRect">
            <a:avLst>
              <a:gd name="adj" fmla="val 50000"/>
            </a:avLst>
          </a:prstGeom>
          <a:solidFill>
            <a:srgbClr val="00A4DE"/>
          </a:solidFill>
          <a:ln>
            <a:solidFill>
              <a:srgbClr val="0086C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Roboto"/>
                <a:ea typeface="Roboto"/>
                <a:cs typeface="Roboto"/>
              </a:rPr>
              <a:t>Temperature dependency; customized function for elastic modulus </a:t>
            </a:r>
            <a:endParaRPr lang="it-IT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015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0525" y="3552825"/>
            <a:ext cx="419100" cy="285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9140" y="1367765"/>
            <a:ext cx="419100" cy="285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216" y="734199"/>
            <a:ext cx="8277809" cy="932676"/>
          </a:xfrm>
        </p:spPr>
        <p:txBody>
          <a:bodyPr/>
          <a:lstStyle/>
          <a:p>
            <a:r>
              <a:rPr lang="en-US">
                <a:solidFill>
                  <a:srgbClr val="001642"/>
                </a:solidFill>
              </a:rPr>
              <a:t>BEZIER CURVES</a:t>
            </a:r>
          </a:p>
        </p:txBody>
      </p:sp>
      <p:pic>
        <p:nvPicPr>
          <p:cNvPr id="2" name="Immagine 2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123C5294-613A-091A-048B-917BE83E5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4" y="1757121"/>
            <a:ext cx="6612576" cy="4204721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25678" y="2202087"/>
            <a:ext cx="4543313" cy="24446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4F9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l">
              <a:buAutoNum type="arabicPeriod"/>
            </a:pPr>
            <a:r>
              <a:rPr lang="en-US" sz="1800">
                <a:solidFill>
                  <a:srgbClr val="001642"/>
                </a:solidFill>
                <a:latin typeface="Roboto"/>
                <a:cs typeface="Arial"/>
              </a:rPr>
              <a:t>3 points defined (pc, temperature, slope)</a:t>
            </a:r>
          </a:p>
          <a:p>
            <a:pPr marL="342900" indent="-342900" algn="l">
              <a:buAutoNum type="arabicPeriod"/>
            </a:pPr>
            <a:r>
              <a:rPr lang="en-US" sz="1800">
                <a:solidFill>
                  <a:srgbClr val="001642"/>
                </a:solidFill>
                <a:latin typeface="Roboto"/>
                <a:cs typeface="Arial"/>
              </a:rPr>
              <a:t>2 additional points obtained</a:t>
            </a:r>
          </a:p>
          <a:p>
            <a:pPr marL="342900" indent="-342900" algn="l">
              <a:buAutoNum type="arabicPeriod"/>
            </a:pPr>
            <a:r>
              <a:rPr lang="en-US" sz="1800">
                <a:solidFill>
                  <a:srgbClr val="001642"/>
                </a:solidFill>
                <a:latin typeface="Roboto"/>
                <a:cs typeface="Arial"/>
              </a:rPr>
              <a:t>2 second order curves</a:t>
            </a:r>
          </a:p>
          <a:p>
            <a:pPr marL="342900" indent="-342900" algn="l">
              <a:buAutoNum type="arabicPeriod"/>
            </a:pPr>
            <a:r>
              <a:rPr lang="en-US" sz="1800">
                <a:solidFill>
                  <a:srgbClr val="001642"/>
                </a:solidFill>
                <a:latin typeface="Roboto"/>
                <a:cs typeface="Arial"/>
              </a:rPr>
              <a:t>pc c</a:t>
            </a:r>
            <a:r>
              <a:rPr lang="en-US" sz="1800">
                <a:solidFill>
                  <a:srgbClr val="001642"/>
                </a:solidFill>
                <a:latin typeface="Roboto"/>
              </a:rPr>
              <a:t>orresponding  to the temperature </a:t>
            </a:r>
            <a:r>
              <a:rPr lang="en-US" sz="1800">
                <a:solidFill>
                  <a:srgbClr val="001642"/>
                </a:solidFill>
                <a:latin typeface="Roboto"/>
                <a:cs typeface="Arial"/>
              </a:rPr>
              <a:t>retrieved</a:t>
            </a:r>
          </a:p>
          <a:p>
            <a:pPr marL="342900" indent="-342900" algn="l">
              <a:buAutoNum type="arabicPeriod"/>
            </a:pPr>
            <a:endParaRPr lang="en-US" sz="1800">
              <a:solidFill>
                <a:srgbClr val="001642"/>
              </a:solidFill>
              <a:latin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33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0525" y="3552825"/>
            <a:ext cx="419100" cy="285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93210" y="1984374"/>
            <a:ext cx="4602690" cy="3463925"/>
          </a:xfrm>
          <a:prstGeom prst="roundRect">
            <a:avLst/>
          </a:prstGeom>
          <a:solidFill>
            <a:srgbClr val="004F94">
              <a:alpha val="88000"/>
            </a:srgbClr>
          </a:solidFill>
          <a:ln w="38100">
            <a:solidFill>
              <a:srgbClr val="00236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 algn="l">
              <a:buClr>
                <a:schemeClr val="bg1"/>
              </a:buClr>
              <a:buAutoNum type="arabicPeriod"/>
            </a:pPr>
            <a:r>
              <a:rPr lang="en-US" sz="1800">
                <a:solidFill>
                  <a:schemeClr val="bg1"/>
                </a:solidFill>
                <a:latin typeface="Roboto"/>
                <a:cs typeface="Arial"/>
              </a:rPr>
              <a:t>finding the solution of the system of the equations</a:t>
            </a:r>
            <a:endParaRPr lang="it-IT" sz="1800">
              <a:solidFill>
                <a:schemeClr val="bg1"/>
              </a:solidFill>
              <a:latin typeface="Roboto"/>
              <a:cs typeface="Arial"/>
            </a:endParaRPr>
          </a:p>
          <a:p>
            <a:pPr marL="342900" indent="-342900" algn="l">
              <a:buClr>
                <a:schemeClr val="bg1"/>
              </a:buClr>
              <a:buFont typeface="+mj-lt"/>
              <a:buAutoNum type="arabicPeriod"/>
            </a:pPr>
            <a:r>
              <a:rPr lang="en-US" sz="1800">
                <a:solidFill>
                  <a:schemeClr val="bg1"/>
                </a:solidFill>
                <a:latin typeface="Roboto"/>
                <a:cs typeface="Arial"/>
              </a:rPr>
              <a:t>checking in the simulation results if the plastic deformation occurs;  comparing the obtained third invariant and the pressure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01425" y="2486025"/>
            <a:ext cx="419100" cy="285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216" y="734199"/>
            <a:ext cx="8277809" cy="932676"/>
          </a:xfrm>
        </p:spPr>
        <p:txBody>
          <a:bodyPr/>
          <a:lstStyle/>
          <a:p>
            <a:r>
              <a:rPr lang="en-US">
                <a:solidFill>
                  <a:srgbClr val="001642"/>
                </a:solidFill>
              </a:rPr>
              <a:t>VALIDATION OF THE YIELD POINT</a:t>
            </a:r>
          </a:p>
        </p:txBody>
      </p:sp>
      <p:pic>
        <p:nvPicPr>
          <p:cNvPr id="8" name="Immagine 4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47167356-C1E0-AE49-1B16-058318773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792" y="1762124"/>
            <a:ext cx="6033093" cy="3971925"/>
          </a:xfrm>
          <a:prstGeom prst="rect">
            <a:avLst/>
          </a:prstGeom>
          <a:noFill/>
          <a:ln w="28575">
            <a:solidFill>
              <a:srgbClr val="004F94"/>
            </a:solidFill>
          </a:ln>
        </p:spPr>
      </p:pic>
    </p:spTree>
    <p:extLst>
      <p:ext uri="{BB962C8B-B14F-4D97-AF65-F5344CB8AC3E}">
        <p14:creationId xmlns:p14="http://schemas.microsoft.com/office/powerpoint/2010/main" val="7826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2032464"/>
            <a:ext cx="200036" cy="2573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610964" y="3735165"/>
            <a:ext cx="200036" cy="2573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F4649A-9B92-ECC9-C5A8-3E22D565B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340" y="2505075"/>
            <a:ext cx="4268885" cy="3590491"/>
          </a:xfrm>
          <a:prstGeom prst="rect">
            <a:avLst/>
          </a:prstGeom>
          <a:noFill/>
          <a:ln w="38100">
            <a:solidFill>
              <a:srgbClr val="004F94"/>
            </a:solidFill>
          </a:ln>
        </p:spPr>
      </p:pic>
      <p:sp>
        <p:nvSpPr>
          <p:cNvPr id="52" name="Rectangle 51"/>
          <p:cNvSpPr/>
          <p:nvPr/>
        </p:nvSpPr>
        <p:spPr>
          <a:xfrm>
            <a:off x="11610964" y="898282"/>
            <a:ext cx="351144" cy="1381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37979EC-9611-37B4-3FD4-B95D07B90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" y="2505075"/>
            <a:ext cx="4250509" cy="3610483"/>
          </a:xfrm>
          <a:prstGeom prst="rect">
            <a:avLst/>
          </a:prstGeom>
          <a:noFill/>
          <a:ln w="38100">
            <a:solidFill>
              <a:srgbClr val="004F94"/>
            </a:solidFill>
          </a:ln>
        </p:spPr>
      </p:pic>
      <p:grpSp>
        <p:nvGrpSpPr>
          <p:cNvPr id="42" name="Group 41"/>
          <p:cNvGrpSpPr/>
          <p:nvPr/>
        </p:nvGrpSpPr>
        <p:grpSpPr>
          <a:xfrm>
            <a:off x="523875" y="723257"/>
            <a:ext cx="11438233" cy="1114428"/>
            <a:chOff x="1562101" y="5490094"/>
            <a:chExt cx="9094504" cy="919776"/>
          </a:xfrm>
        </p:grpSpPr>
        <p:grpSp>
          <p:nvGrpSpPr>
            <p:cNvPr id="41" name="Group 40"/>
            <p:cNvGrpSpPr/>
            <p:nvPr/>
          </p:nvGrpSpPr>
          <p:grpSpPr>
            <a:xfrm>
              <a:off x="5670065" y="5573619"/>
              <a:ext cx="4986540" cy="745663"/>
              <a:chOff x="5670065" y="5573619"/>
              <a:chExt cx="4986540" cy="745663"/>
            </a:xfrm>
          </p:grpSpPr>
          <p:sp>
            <p:nvSpPr>
              <p:cNvPr id="25" name="Google Shape;1625;p36"/>
              <p:cNvSpPr/>
              <p:nvPr/>
            </p:nvSpPr>
            <p:spPr>
              <a:xfrm>
                <a:off x="5670065" y="5573619"/>
                <a:ext cx="4986540" cy="745663"/>
              </a:xfrm>
              <a:prstGeom prst="roundRect">
                <a:avLst>
                  <a:gd name="adj" fmla="val 50000"/>
                </a:avLst>
              </a:prstGeom>
              <a:solidFill>
                <a:srgbClr val="CADAFA"/>
              </a:solidFill>
              <a:ln w="28575">
                <a:solidFill>
                  <a:srgbClr val="003F7E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it-IT">
                  <a:latin typeface="Roboto"/>
                  <a:ea typeface="Roboto"/>
                  <a:cs typeface="Roboto"/>
                </a:endParaRPr>
              </a:p>
            </p:txBody>
          </p:sp>
          <p:pic>
            <p:nvPicPr>
              <p:cNvPr id="3" name="Immagine 6" descr="Immagine che contiene testo&#10;&#10;Descrizione generata automaticamente">
                <a:extLst>
                  <a:ext uri="{FF2B5EF4-FFF2-40B4-BE49-F238E27FC236}">
                    <a16:creationId xmlns:a16="http://schemas.microsoft.com/office/drawing/2014/main" id="{96834AE1-CBB1-E30C-133F-D53CD5DE9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6732" y="5618029"/>
                <a:ext cx="3860459" cy="65684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grpSp>
          <p:nvGrpSpPr>
            <p:cNvPr id="15" name="Google Shape;1624;p36"/>
            <p:cNvGrpSpPr/>
            <p:nvPr/>
          </p:nvGrpSpPr>
          <p:grpSpPr>
            <a:xfrm>
              <a:off x="1562101" y="5490094"/>
              <a:ext cx="4895946" cy="919776"/>
              <a:chOff x="1207559" y="3862378"/>
              <a:chExt cx="4033917" cy="770714"/>
            </a:xfrm>
          </p:grpSpPr>
          <p:sp>
            <p:nvSpPr>
              <p:cNvPr id="16" name="Google Shape;1625;p36"/>
              <p:cNvSpPr/>
              <p:nvPr/>
            </p:nvSpPr>
            <p:spPr>
              <a:xfrm>
                <a:off x="1207559" y="3935324"/>
                <a:ext cx="3685746" cy="618901"/>
              </a:xfrm>
              <a:prstGeom prst="roundRect">
                <a:avLst>
                  <a:gd name="adj" fmla="val 50000"/>
                </a:avLst>
              </a:prstGeom>
              <a:solidFill>
                <a:srgbClr val="CADAFA"/>
              </a:solidFill>
              <a:ln w="38100">
                <a:solidFill>
                  <a:srgbClr val="003F7E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it-IT"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17" name="Google Shape;1626;p36"/>
              <p:cNvSpPr txBox="1"/>
              <p:nvPr/>
            </p:nvSpPr>
            <p:spPr>
              <a:xfrm>
                <a:off x="1434642" y="3938285"/>
                <a:ext cx="2900774" cy="61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rgbClr val="001C54"/>
                    </a:solidFill>
                    <a:latin typeface="Roboto"/>
                    <a:ea typeface="Roboto"/>
                    <a:cs typeface="Roboto"/>
                    <a:sym typeface="Roboto"/>
                  </a:rPr>
                  <a:t>Results</a:t>
                </a:r>
                <a:r>
                  <a:rPr lang="en" sz="1600" b="1">
                    <a:solidFill>
                      <a:srgbClr val="001C54"/>
                    </a:solidFill>
                    <a:latin typeface="Roboto"/>
                    <a:ea typeface="Roboto"/>
                    <a:cs typeface="Roboto"/>
                    <a:sym typeface="Roboto"/>
                  </a:rPr>
                  <a:t> in Mathematica notebook for p and q</a:t>
                </a:r>
                <a:endParaRPr lang="it-IT" sz="1600" b="1">
                  <a:solidFill>
                    <a:srgbClr val="001C54"/>
                  </a:solidFill>
                  <a:latin typeface="Roboto"/>
                  <a:ea typeface="Roboto"/>
                  <a:cs typeface="Roboto"/>
                </a:endParaRPr>
              </a:p>
            </p:txBody>
          </p:sp>
          <p:sp>
            <p:nvSpPr>
              <p:cNvPr id="18" name="Google Shape;1627;p36"/>
              <p:cNvSpPr/>
              <p:nvPr/>
            </p:nvSpPr>
            <p:spPr>
              <a:xfrm>
                <a:off x="4413876" y="3862378"/>
                <a:ext cx="827600" cy="770714"/>
              </a:xfrm>
              <a:prstGeom prst="ellipse">
                <a:avLst/>
              </a:prstGeom>
              <a:solidFill>
                <a:srgbClr val="001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it-IT">
                  <a:latin typeface="Roboto"/>
                  <a:ea typeface="Roboto"/>
                  <a:cs typeface="Roboto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5104240" y="3145205"/>
            <a:ext cx="1959742" cy="2386429"/>
            <a:chOff x="3494240" y="481273"/>
            <a:chExt cx="4470159" cy="738600"/>
          </a:xfrm>
        </p:grpSpPr>
        <p:sp>
          <p:nvSpPr>
            <p:cNvPr id="35" name="Google Shape;1625;p36"/>
            <p:cNvSpPr/>
            <p:nvPr/>
          </p:nvSpPr>
          <p:spPr>
            <a:xfrm>
              <a:off x="3494240" y="481273"/>
              <a:ext cx="4470159" cy="738600"/>
            </a:xfrm>
            <a:prstGeom prst="roundRect">
              <a:avLst/>
            </a:prstGeom>
            <a:solidFill>
              <a:srgbClr val="CADAFA"/>
            </a:solidFill>
            <a:ln w="57150">
              <a:solidFill>
                <a:srgbClr val="003F7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-IT" sz="2000">
                <a:latin typeface="Roboto"/>
                <a:ea typeface="Roboto"/>
                <a:cs typeface="Roboto"/>
              </a:endParaRPr>
            </a:p>
          </p:txBody>
        </p:sp>
        <p:sp>
          <p:nvSpPr>
            <p:cNvPr id="36" name="Google Shape;1626;p36"/>
            <p:cNvSpPr txBox="1"/>
            <p:nvPr/>
          </p:nvSpPr>
          <p:spPr>
            <a:xfrm>
              <a:off x="4019550" y="481273"/>
              <a:ext cx="3590925" cy="738600"/>
            </a:xfrm>
            <a:prstGeom prst="roundRect">
              <a:avLst/>
            </a:prstGeom>
            <a:noFill/>
            <a:ln w="38100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01C54"/>
                  </a:solidFill>
                  <a:latin typeface="Roboto"/>
                  <a:ea typeface="Roboto"/>
                  <a:cs typeface="Roboto"/>
                  <a:sym typeface="Roboto"/>
                </a:rPr>
                <a:t>ABAQUS results </a:t>
              </a:r>
              <a:r>
                <a:rPr lang="en" sz="1600" b="1">
                  <a:solidFill>
                    <a:srgbClr val="001C54"/>
                  </a:solidFill>
                  <a:latin typeface="Roboto"/>
                  <a:ea typeface="Roboto"/>
                  <a:cs typeface="Roboto"/>
                  <a:sym typeface="Roboto"/>
                </a:rPr>
                <a:t>for p and q using the developed UMAT</a:t>
              </a:r>
              <a:endParaRPr lang="it-IT" sz="1600" b="1">
                <a:solidFill>
                  <a:srgbClr val="001C54"/>
                </a:solidFill>
                <a:latin typeface="Roboto"/>
                <a:ea typeface="Roboto"/>
                <a:cs typeface="Roboto"/>
              </a:endParaRPr>
            </a:p>
          </p:txBody>
        </p:sp>
      </p:grpSp>
      <p:sp>
        <p:nvSpPr>
          <p:cNvPr id="49" name="Google Shape;1617;p36"/>
          <p:cNvSpPr/>
          <p:nvPr/>
        </p:nvSpPr>
        <p:spPr>
          <a:xfrm rot="5400000">
            <a:off x="4337001" y="4141603"/>
            <a:ext cx="828674" cy="400050"/>
          </a:xfrm>
          <a:prstGeom prst="triangle">
            <a:avLst>
              <a:gd name="adj" fmla="val 50000"/>
            </a:avLst>
          </a:prstGeom>
          <a:solidFill>
            <a:srgbClr val="003F7E"/>
          </a:solidFill>
          <a:ln w="5715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617;p36"/>
          <p:cNvSpPr/>
          <p:nvPr/>
        </p:nvSpPr>
        <p:spPr>
          <a:xfrm rot="16200000" flipH="1">
            <a:off x="6993705" y="4141603"/>
            <a:ext cx="828674" cy="400050"/>
          </a:xfrm>
          <a:prstGeom prst="triangle">
            <a:avLst>
              <a:gd name="adj" fmla="val 50000"/>
            </a:avLst>
          </a:prstGeom>
          <a:solidFill>
            <a:srgbClr val="003F7E"/>
          </a:solidFill>
          <a:ln w="57150" cap="flat" cmpd="sng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1955;p41"/>
          <p:cNvGrpSpPr/>
          <p:nvPr/>
        </p:nvGrpSpPr>
        <p:grpSpPr>
          <a:xfrm>
            <a:off x="5727405" y="1019754"/>
            <a:ext cx="615917" cy="589073"/>
            <a:chOff x="382709" y="2622788"/>
            <a:chExt cx="282497" cy="282466"/>
          </a:xfrm>
        </p:grpSpPr>
        <p:sp>
          <p:nvSpPr>
            <p:cNvPr id="56" name="Google Shape;1956;p41"/>
            <p:cNvSpPr/>
            <p:nvPr/>
          </p:nvSpPr>
          <p:spPr>
            <a:xfrm>
              <a:off x="382709" y="2623040"/>
              <a:ext cx="170738" cy="170770"/>
            </a:xfrm>
            <a:custGeom>
              <a:avLst/>
              <a:gdLst/>
              <a:ahLst/>
              <a:cxnLst/>
              <a:rect l="l" t="t" r="r" b="b"/>
              <a:pathLst>
                <a:path w="5425" h="5426" extrusionOk="0">
                  <a:moveTo>
                    <a:pt x="2568" y="1"/>
                  </a:moveTo>
                  <a:cubicBezTo>
                    <a:pt x="2235" y="1"/>
                    <a:pt x="2028" y="388"/>
                    <a:pt x="2195" y="679"/>
                  </a:cubicBezTo>
                  <a:cubicBezTo>
                    <a:pt x="2320" y="875"/>
                    <a:pt x="2178" y="1134"/>
                    <a:pt x="1946" y="1134"/>
                  </a:cubicBezTo>
                  <a:lnTo>
                    <a:pt x="1161" y="1134"/>
                  </a:lnTo>
                  <a:cubicBezTo>
                    <a:pt x="1116" y="1134"/>
                    <a:pt x="1080" y="1170"/>
                    <a:pt x="1080" y="1214"/>
                  </a:cubicBezTo>
                  <a:lnTo>
                    <a:pt x="1080" y="2044"/>
                  </a:lnTo>
                  <a:cubicBezTo>
                    <a:pt x="1080" y="2071"/>
                    <a:pt x="1071" y="2106"/>
                    <a:pt x="1062" y="2133"/>
                  </a:cubicBezTo>
                  <a:cubicBezTo>
                    <a:pt x="1008" y="2255"/>
                    <a:pt x="899" y="2314"/>
                    <a:pt x="790" y="2314"/>
                  </a:cubicBezTo>
                  <a:cubicBezTo>
                    <a:pt x="739" y="2314"/>
                    <a:pt x="689" y="2301"/>
                    <a:pt x="643" y="2276"/>
                  </a:cubicBezTo>
                  <a:cubicBezTo>
                    <a:pt x="625" y="2267"/>
                    <a:pt x="616" y="2267"/>
                    <a:pt x="599" y="2258"/>
                  </a:cubicBezTo>
                  <a:cubicBezTo>
                    <a:pt x="547" y="2240"/>
                    <a:pt x="496" y="2232"/>
                    <a:pt x="447" y="2232"/>
                  </a:cubicBezTo>
                  <a:cubicBezTo>
                    <a:pt x="204" y="2232"/>
                    <a:pt x="1" y="2434"/>
                    <a:pt x="1" y="2686"/>
                  </a:cubicBezTo>
                  <a:cubicBezTo>
                    <a:pt x="1" y="2935"/>
                    <a:pt x="199" y="3136"/>
                    <a:pt x="438" y="3136"/>
                  </a:cubicBezTo>
                  <a:cubicBezTo>
                    <a:pt x="490" y="3136"/>
                    <a:pt x="544" y="3126"/>
                    <a:pt x="599" y="3106"/>
                  </a:cubicBezTo>
                  <a:cubicBezTo>
                    <a:pt x="616" y="3106"/>
                    <a:pt x="625" y="3097"/>
                    <a:pt x="643" y="3088"/>
                  </a:cubicBezTo>
                  <a:cubicBezTo>
                    <a:pt x="686" y="3063"/>
                    <a:pt x="735" y="3051"/>
                    <a:pt x="783" y="3051"/>
                  </a:cubicBezTo>
                  <a:cubicBezTo>
                    <a:pt x="894" y="3051"/>
                    <a:pt x="1007" y="3115"/>
                    <a:pt x="1062" y="3239"/>
                  </a:cubicBezTo>
                  <a:cubicBezTo>
                    <a:pt x="1071" y="3266"/>
                    <a:pt x="1080" y="3302"/>
                    <a:pt x="1080" y="3329"/>
                  </a:cubicBezTo>
                  <a:lnTo>
                    <a:pt x="1080" y="4158"/>
                  </a:lnTo>
                  <a:cubicBezTo>
                    <a:pt x="1080" y="4203"/>
                    <a:pt x="1116" y="4239"/>
                    <a:pt x="1161" y="4239"/>
                  </a:cubicBezTo>
                  <a:lnTo>
                    <a:pt x="1955" y="4239"/>
                  </a:lnTo>
                  <a:cubicBezTo>
                    <a:pt x="1955" y="4239"/>
                    <a:pt x="2338" y="4515"/>
                    <a:pt x="2204" y="4711"/>
                  </a:cubicBezTo>
                  <a:cubicBezTo>
                    <a:pt x="2008" y="5006"/>
                    <a:pt x="2222" y="5425"/>
                    <a:pt x="2579" y="5425"/>
                  </a:cubicBezTo>
                  <a:cubicBezTo>
                    <a:pt x="2927" y="5425"/>
                    <a:pt x="3141" y="5006"/>
                    <a:pt x="2945" y="4711"/>
                  </a:cubicBezTo>
                  <a:cubicBezTo>
                    <a:pt x="2822" y="4518"/>
                    <a:pt x="2958" y="4256"/>
                    <a:pt x="3192" y="4256"/>
                  </a:cubicBezTo>
                  <a:cubicBezTo>
                    <a:pt x="3196" y="4256"/>
                    <a:pt x="3200" y="4256"/>
                    <a:pt x="3204" y="4256"/>
                  </a:cubicBezTo>
                  <a:lnTo>
                    <a:pt x="4069" y="4256"/>
                  </a:lnTo>
                  <a:cubicBezTo>
                    <a:pt x="4131" y="4256"/>
                    <a:pt x="4185" y="4203"/>
                    <a:pt x="4167" y="4132"/>
                  </a:cubicBezTo>
                  <a:lnTo>
                    <a:pt x="4167" y="3257"/>
                  </a:lnTo>
                  <a:cubicBezTo>
                    <a:pt x="4179" y="3078"/>
                    <a:pt x="4328" y="2955"/>
                    <a:pt x="4484" y="2955"/>
                  </a:cubicBezTo>
                  <a:cubicBezTo>
                    <a:pt x="4553" y="2955"/>
                    <a:pt x="4624" y="2979"/>
                    <a:pt x="4684" y="3034"/>
                  </a:cubicBezTo>
                  <a:cubicBezTo>
                    <a:pt x="4771" y="3112"/>
                    <a:pt x="4872" y="3147"/>
                    <a:pt x="4972" y="3147"/>
                  </a:cubicBezTo>
                  <a:cubicBezTo>
                    <a:pt x="5203" y="3147"/>
                    <a:pt x="5425" y="2960"/>
                    <a:pt x="5425" y="2686"/>
                  </a:cubicBezTo>
                  <a:cubicBezTo>
                    <a:pt x="5425" y="2419"/>
                    <a:pt x="5204" y="2234"/>
                    <a:pt x="4973" y="2234"/>
                  </a:cubicBezTo>
                  <a:cubicBezTo>
                    <a:pt x="4873" y="2234"/>
                    <a:pt x="4771" y="2269"/>
                    <a:pt x="4684" y="2347"/>
                  </a:cubicBezTo>
                  <a:cubicBezTo>
                    <a:pt x="4649" y="2380"/>
                    <a:pt x="4610" y="2393"/>
                    <a:pt x="4569" y="2393"/>
                  </a:cubicBezTo>
                  <a:cubicBezTo>
                    <a:pt x="4388" y="2393"/>
                    <a:pt x="4185" y="2124"/>
                    <a:pt x="4185" y="2124"/>
                  </a:cubicBezTo>
                  <a:lnTo>
                    <a:pt x="4185" y="1214"/>
                  </a:lnTo>
                  <a:cubicBezTo>
                    <a:pt x="4185" y="1170"/>
                    <a:pt x="4149" y="1134"/>
                    <a:pt x="4105" y="1134"/>
                  </a:cubicBezTo>
                  <a:lnTo>
                    <a:pt x="3221" y="1134"/>
                  </a:lnTo>
                  <a:cubicBezTo>
                    <a:pt x="2989" y="1134"/>
                    <a:pt x="2847" y="884"/>
                    <a:pt x="2963" y="688"/>
                  </a:cubicBezTo>
                  <a:cubicBezTo>
                    <a:pt x="3139" y="397"/>
                    <a:pt x="2932" y="1"/>
                    <a:pt x="2590" y="1"/>
                  </a:cubicBezTo>
                  <a:cubicBezTo>
                    <a:pt x="2587" y="1"/>
                    <a:pt x="2583" y="1"/>
                    <a:pt x="2579" y="1"/>
                  </a:cubicBezTo>
                  <a:cubicBezTo>
                    <a:pt x="2575" y="1"/>
                    <a:pt x="2572" y="1"/>
                    <a:pt x="2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57;p41"/>
            <p:cNvSpPr/>
            <p:nvPr/>
          </p:nvSpPr>
          <p:spPr>
            <a:xfrm>
              <a:off x="533210" y="2775807"/>
              <a:ext cx="131712" cy="129446"/>
            </a:xfrm>
            <a:custGeom>
              <a:avLst/>
              <a:gdLst/>
              <a:ahLst/>
              <a:cxnLst/>
              <a:rect l="l" t="t" r="r" b="b"/>
              <a:pathLst>
                <a:path w="4185" h="4113" extrusionOk="0">
                  <a:moveTo>
                    <a:pt x="90" y="0"/>
                  </a:moveTo>
                  <a:cubicBezTo>
                    <a:pt x="45" y="0"/>
                    <a:pt x="1" y="36"/>
                    <a:pt x="1" y="89"/>
                  </a:cubicBezTo>
                  <a:lnTo>
                    <a:pt x="1" y="2998"/>
                  </a:lnTo>
                  <a:cubicBezTo>
                    <a:pt x="1" y="2998"/>
                    <a:pt x="47" y="3106"/>
                    <a:pt x="104" y="3106"/>
                  </a:cubicBezTo>
                  <a:cubicBezTo>
                    <a:pt x="108" y="3106"/>
                    <a:pt x="112" y="3106"/>
                    <a:pt x="117" y="3105"/>
                  </a:cubicBezTo>
                  <a:lnTo>
                    <a:pt x="946" y="3105"/>
                  </a:lnTo>
                  <a:cubicBezTo>
                    <a:pt x="1160" y="3114"/>
                    <a:pt x="1312" y="3337"/>
                    <a:pt x="1232" y="3533"/>
                  </a:cubicBezTo>
                  <a:cubicBezTo>
                    <a:pt x="1117" y="3797"/>
                    <a:pt x="1315" y="4113"/>
                    <a:pt x="1603" y="4113"/>
                  </a:cubicBezTo>
                  <a:cubicBezTo>
                    <a:pt x="1607" y="4113"/>
                    <a:pt x="1611" y="4113"/>
                    <a:pt x="1615" y="4113"/>
                  </a:cubicBezTo>
                  <a:cubicBezTo>
                    <a:pt x="1619" y="4113"/>
                    <a:pt x="1623" y="4113"/>
                    <a:pt x="1627" y="4113"/>
                  </a:cubicBezTo>
                  <a:cubicBezTo>
                    <a:pt x="1915" y="4113"/>
                    <a:pt x="2113" y="3797"/>
                    <a:pt x="1999" y="3533"/>
                  </a:cubicBezTo>
                  <a:cubicBezTo>
                    <a:pt x="1920" y="3340"/>
                    <a:pt x="2064" y="3122"/>
                    <a:pt x="2272" y="3122"/>
                  </a:cubicBezTo>
                  <a:cubicBezTo>
                    <a:pt x="2276" y="3122"/>
                    <a:pt x="2280" y="3122"/>
                    <a:pt x="2284" y="3122"/>
                  </a:cubicBezTo>
                  <a:lnTo>
                    <a:pt x="3016" y="3122"/>
                  </a:lnTo>
                  <a:cubicBezTo>
                    <a:pt x="3069" y="3122"/>
                    <a:pt x="3105" y="3078"/>
                    <a:pt x="3105" y="3033"/>
                  </a:cubicBezTo>
                  <a:lnTo>
                    <a:pt x="3105" y="2239"/>
                  </a:lnTo>
                  <a:cubicBezTo>
                    <a:pt x="3105" y="2204"/>
                    <a:pt x="3114" y="2168"/>
                    <a:pt x="3132" y="2132"/>
                  </a:cubicBezTo>
                  <a:cubicBezTo>
                    <a:pt x="3190" y="2016"/>
                    <a:pt x="3298" y="1956"/>
                    <a:pt x="3405" y="1956"/>
                  </a:cubicBezTo>
                  <a:cubicBezTo>
                    <a:pt x="3462" y="1956"/>
                    <a:pt x="3519" y="1973"/>
                    <a:pt x="3569" y="2007"/>
                  </a:cubicBezTo>
                  <a:cubicBezTo>
                    <a:pt x="3587" y="2016"/>
                    <a:pt x="3605" y="2025"/>
                    <a:pt x="3631" y="2034"/>
                  </a:cubicBezTo>
                  <a:cubicBezTo>
                    <a:pt x="3681" y="2053"/>
                    <a:pt x="3731" y="2061"/>
                    <a:pt x="3778" y="2061"/>
                  </a:cubicBezTo>
                  <a:cubicBezTo>
                    <a:pt x="4002" y="2061"/>
                    <a:pt x="4185" y="1870"/>
                    <a:pt x="4185" y="1642"/>
                  </a:cubicBezTo>
                  <a:cubicBezTo>
                    <a:pt x="4185" y="1404"/>
                    <a:pt x="3999" y="1216"/>
                    <a:pt x="3773" y="1216"/>
                  </a:cubicBezTo>
                  <a:cubicBezTo>
                    <a:pt x="3727" y="1216"/>
                    <a:pt x="3679" y="1224"/>
                    <a:pt x="3631" y="1240"/>
                  </a:cubicBezTo>
                  <a:cubicBezTo>
                    <a:pt x="3605" y="1249"/>
                    <a:pt x="3587" y="1258"/>
                    <a:pt x="3569" y="1267"/>
                  </a:cubicBezTo>
                  <a:cubicBezTo>
                    <a:pt x="3519" y="1301"/>
                    <a:pt x="3462" y="1318"/>
                    <a:pt x="3405" y="1318"/>
                  </a:cubicBezTo>
                  <a:cubicBezTo>
                    <a:pt x="3298" y="1318"/>
                    <a:pt x="3190" y="1258"/>
                    <a:pt x="3132" y="1142"/>
                  </a:cubicBezTo>
                  <a:cubicBezTo>
                    <a:pt x="3114" y="1115"/>
                    <a:pt x="3105" y="1080"/>
                    <a:pt x="3105" y="1044"/>
                  </a:cubicBezTo>
                  <a:lnTo>
                    <a:pt x="3105" y="89"/>
                  </a:lnTo>
                  <a:cubicBezTo>
                    <a:pt x="3105" y="36"/>
                    <a:pt x="3069" y="0"/>
                    <a:pt x="3016" y="0"/>
                  </a:cubicBezTo>
                  <a:lnTo>
                    <a:pt x="2632" y="0"/>
                  </a:lnTo>
                  <a:cubicBezTo>
                    <a:pt x="2659" y="598"/>
                    <a:pt x="2186" y="1097"/>
                    <a:pt x="1597" y="1097"/>
                  </a:cubicBezTo>
                  <a:cubicBezTo>
                    <a:pt x="1000" y="1097"/>
                    <a:pt x="527" y="598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58;p41"/>
            <p:cNvSpPr/>
            <p:nvPr/>
          </p:nvSpPr>
          <p:spPr>
            <a:xfrm>
              <a:off x="533210" y="2622788"/>
              <a:ext cx="131996" cy="168756"/>
            </a:xfrm>
            <a:custGeom>
              <a:avLst/>
              <a:gdLst/>
              <a:ahLst/>
              <a:cxnLst/>
              <a:rect l="l" t="t" r="r" b="b"/>
              <a:pathLst>
                <a:path w="4194" h="5362" extrusionOk="0">
                  <a:moveTo>
                    <a:pt x="1633" y="0"/>
                  </a:moveTo>
                  <a:cubicBezTo>
                    <a:pt x="1285" y="0"/>
                    <a:pt x="1071" y="393"/>
                    <a:pt x="1250" y="696"/>
                  </a:cubicBezTo>
                  <a:cubicBezTo>
                    <a:pt x="1365" y="892"/>
                    <a:pt x="1223" y="1142"/>
                    <a:pt x="982" y="1142"/>
                  </a:cubicBezTo>
                  <a:lnTo>
                    <a:pt x="81" y="1142"/>
                  </a:lnTo>
                  <a:cubicBezTo>
                    <a:pt x="36" y="1142"/>
                    <a:pt x="1" y="1178"/>
                    <a:pt x="1" y="1222"/>
                  </a:cubicBezTo>
                  <a:lnTo>
                    <a:pt x="1" y="1668"/>
                  </a:lnTo>
                  <a:cubicBezTo>
                    <a:pt x="66" y="1656"/>
                    <a:pt x="130" y="1649"/>
                    <a:pt x="194" y="1649"/>
                  </a:cubicBezTo>
                  <a:cubicBezTo>
                    <a:pt x="752" y="1649"/>
                    <a:pt x="1241" y="2119"/>
                    <a:pt x="1241" y="2703"/>
                  </a:cubicBezTo>
                  <a:cubicBezTo>
                    <a:pt x="1241" y="3288"/>
                    <a:pt x="752" y="3757"/>
                    <a:pt x="194" y="3757"/>
                  </a:cubicBezTo>
                  <a:cubicBezTo>
                    <a:pt x="130" y="3757"/>
                    <a:pt x="66" y="3751"/>
                    <a:pt x="1" y="3738"/>
                  </a:cubicBezTo>
                  <a:lnTo>
                    <a:pt x="1" y="4184"/>
                  </a:lnTo>
                  <a:cubicBezTo>
                    <a:pt x="1" y="4229"/>
                    <a:pt x="36" y="4264"/>
                    <a:pt x="81" y="4264"/>
                  </a:cubicBezTo>
                  <a:lnTo>
                    <a:pt x="928" y="4264"/>
                  </a:lnTo>
                  <a:cubicBezTo>
                    <a:pt x="932" y="4264"/>
                    <a:pt x="936" y="4264"/>
                    <a:pt x="940" y="4264"/>
                  </a:cubicBezTo>
                  <a:cubicBezTo>
                    <a:pt x="1156" y="4264"/>
                    <a:pt x="1292" y="4500"/>
                    <a:pt x="1196" y="4693"/>
                  </a:cubicBezTo>
                  <a:cubicBezTo>
                    <a:pt x="1046" y="4984"/>
                    <a:pt x="1262" y="5362"/>
                    <a:pt x="1586" y="5362"/>
                  </a:cubicBezTo>
                  <a:cubicBezTo>
                    <a:pt x="1590" y="5362"/>
                    <a:pt x="1594" y="5362"/>
                    <a:pt x="1597" y="5362"/>
                  </a:cubicBezTo>
                  <a:cubicBezTo>
                    <a:pt x="1601" y="5362"/>
                    <a:pt x="1605" y="5362"/>
                    <a:pt x="1609" y="5362"/>
                  </a:cubicBezTo>
                  <a:cubicBezTo>
                    <a:pt x="1932" y="5362"/>
                    <a:pt x="2140" y="4992"/>
                    <a:pt x="1990" y="4702"/>
                  </a:cubicBezTo>
                  <a:cubicBezTo>
                    <a:pt x="1892" y="4496"/>
                    <a:pt x="2035" y="4264"/>
                    <a:pt x="2258" y="4264"/>
                  </a:cubicBezTo>
                  <a:lnTo>
                    <a:pt x="3025" y="4264"/>
                  </a:lnTo>
                  <a:cubicBezTo>
                    <a:pt x="3069" y="4264"/>
                    <a:pt x="3105" y="4229"/>
                    <a:pt x="3105" y="4184"/>
                  </a:cubicBezTo>
                  <a:lnTo>
                    <a:pt x="3105" y="3354"/>
                  </a:lnTo>
                  <a:cubicBezTo>
                    <a:pt x="3105" y="3319"/>
                    <a:pt x="3114" y="3292"/>
                    <a:pt x="3123" y="3265"/>
                  </a:cubicBezTo>
                  <a:cubicBezTo>
                    <a:pt x="3179" y="3141"/>
                    <a:pt x="3296" y="3077"/>
                    <a:pt x="3409" y="3077"/>
                  </a:cubicBezTo>
                  <a:cubicBezTo>
                    <a:pt x="3459" y="3077"/>
                    <a:pt x="3508" y="3089"/>
                    <a:pt x="3551" y="3114"/>
                  </a:cubicBezTo>
                  <a:cubicBezTo>
                    <a:pt x="3569" y="3123"/>
                    <a:pt x="3587" y="3131"/>
                    <a:pt x="3605" y="3140"/>
                  </a:cubicBezTo>
                  <a:cubicBezTo>
                    <a:pt x="3649" y="3154"/>
                    <a:pt x="3694" y="3160"/>
                    <a:pt x="3737" y="3160"/>
                  </a:cubicBezTo>
                  <a:cubicBezTo>
                    <a:pt x="3986" y="3160"/>
                    <a:pt x="4193" y="2954"/>
                    <a:pt x="4193" y="2703"/>
                  </a:cubicBezTo>
                  <a:cubicBezTo>
                    <a:pt x="4193" y="2448"/>
                    <a:pt x="3991" y="2243"/>
                    <a:pt x="3746" y="2243"/>
                  </a:cubicBezTo>
                  <a:cubicBezTo>
                    <a:pt x="3700" y="2243"/>
                    <a:pt x="3653" y="2251"/>
                    <a:pt x="3605" y="2266"/>
                  </a:cubicBezTo>
                  <a:cubicBezTo>
                    <a:pt x="3587" y="2266"/>
                    <a:pt x="3569" y="2275"/>
                    <a:pt x="3551" y="2284"/>
                  </a:cubicBezTo>
                  <a:cubicBezTo>
                    <a:pt x="3506" y="2312"/>
                    <a:pt x="3454" y="2326"/>
                    <a:pt x="3402" y="2326"/>
                  </a:cubicBezTo>
                  <a:cubicBezTo>
                    <a:pt x="3290" y="2326"/>
                    <a:pt x="3178" y="2263"/>
                    <a:pt x="3123" y="2141"/>
                  </a:cubicBezTo>
                  <a:cubicBezTo>
                    <a:pt x="3114" y="2114"/>
                    <a:pt x="3105" y="2079"/>
                    <a:pt x="3105" y="2052"/>
                  </a:cubicBezTo>
                  <a:lnTo>
                    <a:pt x="3105" y="1222"/>
                  </a:lnTo>
                  <a:cubicBezTo>
                    <a:pt x="3105" y="1178"/>
                    <a:pt x="3069" y="1142"/>
                    <a:pt x="3025" y="1142"/>
                  </a:cubicBezTo>
                  <a:lnTo>
                    <a:pt x="2284" y="1142"/>
                  </a:lnTo>
                  <a:cubicBezTo>
                    <a:pt x="2052" y="1142"/>
                    <a:pt x="1901" y="892"/>
                    <a:pt x="2017" y="696"/>
                  </a:cubicBezTo>
                  <a:cubicBezTo>
                    <a:pt x="2195" y="393"/>
                    <a:pt x="1981" y="0"/>
                    <a:pt x="1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Up Arrow 58"/>
          <p:cNvSpPr/>
          <p:nvPr/>
        </p:nvSpPr>
        <p:spPr>
          <a:xfrm>
            <a:off x="5689305" y="2003889"/>
            <a:ext cx="747064" cy="901235"/>
          </a:xfrm>
          <a:prstGeom prst="upArrow">
            <a:avLst/>
          </a:prstGeom>
          <a:solidFill>
            <a:srgbClr val="003F7E"/>
          </a:solidFill>
          <a:ln w="57150">
            <a:solidFill>
              <a:srgbClr val="8BB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8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1642"/>
                </a:solidFill>
              </a:rPr>
              <a:t>DEFINITION OF THE HARDENING LAW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10869" y="3259744"/>
            <a:ext cx="400110" cy="1638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/>
              <a:t>-</a:t>
            </a:r>
          </a:p>
        </p:txBody>
      </p:sp>
      <p:pic>
        <p:nvPicPr>
          <p:cNvPr id="7" name="Immagine 6" descr="Immagine che contiene grafico&#10;&#10;Descrizione generata automaticamente">
            <a:extLst>
              <a:ext uri="{FF2B5EF4-FFF2-40B4-BE49-F238E27FC236}">
                <a16:creationId xmlns:a16="http://schemas.microsoft.com/office/drawing/2014/main" id="{E7080F59-9541-DEC3-7495-29FC5CBC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457" y="1510728"/>
            <a:ext cx="6040516" cy="4767266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D7142A2D-3D00-2AFC-07AC-D69471AA994A}"/>
              </a:ext>
            </a:extLst>
          </p:cNvPr>
          <p:cNvGrpSpPr/>
          <p:nvPr/>
        </p:nvGrpSpPr>
        <p:grpSpPr>
          <a:xfrm>
            <a:off x="1219200" y="2411942"/>
            <a:ext cx="3200400" cy="2381250"/>
            <a:chOff x="1219200" y="2369609"/>
            <a:chExt cx="3200400" cy="2381250"/>
          </a:xfrm>
        </p:grpSpPr>
        <p:pic>
          <p:nvPicPr>
            <p:cNvPr id="4" name="Picture 3" descr="Diagram, text&#10;&#10;Description automatically generated">
              <a:extLst>
                <a:ext uri="{FF2B5EF4-FFF2-40B4-BE49-F238E27FC236}">
                  <a16:creationId xmlns:a16="http://schemas.microsoft.com/office/drawing/2014/main" id="{7A67CF70-4735-EFBD-8E00-D7B435C70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0637" y="2577482"/>
              <a:ext cx="2950368" cy="11620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 descr="A picture containing text, antenna&#10;&#10;Description automatically generated">
              <a:extLst>
                <a:ext uri="{FF2B5EF4-FFF2-40B4-BE49-F238E27FC236}">
                  <a16:creationId xmlns:a16="http://schemas.microsoft.com/office/drawing/2014/main" id="{E798C1A1-F096-9FF1-2071-60E73DC78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3530" y="3815732"/>
              <a:ext cx="2364581" cy="719137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1219200" y="2369609"/>
              <a:ext cx="3200400" cy="2381250"/>
            </a:xfrm>
            <a:prstGeom prst="rect">
              <a:avLst/>
            </a:prstGeom>
            <a:noFill/>
            <a:ln w="38100">
              <a:solidFill>
                <a:srgbClr val="004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86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Automotive Cooling System Consulting by Slidesgo">
  <a:themeElements>
    <a:clrScheme name="Simple Light">
      <a:dk1>
        <a:srgbClr val="191919"/>
      </a:dk1>
      <a:lt1>
        <a:srgbClr val="FFFFFF"/>
      </a:lt1>
      <a:dk2>
        <a:srgbClr val="2D4D5E"/>
      </a:dk2>
      <a:lt2>
        <a:srgbClr val="5992A7"/>
      </a:lt2>
      <a:accent1>
        <a:srgbClr val="8FB3C3"/>
      </a:accent1>
      <a:accent2>
        <a:srgbClr val="E6E8E8"/>
      </a:accent2>
      <a:accent3>
        <a:srgbClr val="353637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Widescreen</PresentationFormat>
  <Paragraphs>122</Paragraphs>
  <Slides>17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Automotive Cooling System Consulting by Slidesgo</vt:lpstr>
      <vt:lpstr>COMPUTATIONAL IMPLEMENTATION AND VALIDATION OF THE CONSTITUTIVE MODEL FOR THE REFRACTORY MATERIAL</vt:lpstr>
      <vt:lpstr>Presentazione standard di PowerPoint</vt:lpstr>
      <vt:lpstr>INTRODUCTION</vt:lpstr>
      <vt:lpstr>MOTIVATION</vt:lpstr>
      <vt:lpstr>STAGES OF DEVELOPMENT</vt:lpstr>
      <vt:lpstr>BEZIER CURVES</vt:lpstr>
      <vt:lpstr>VALIDATION OF THE YIELD POINT</vt:lpstr>
      <vt:lpstr>Presentazione standard di PowerPoint</vt:lpstr>
      <vt:lpstr>DEFINITION OF THE HARDENING LAW</vt:lpstr>
      <vt:lpstr>BEHAVIOR IN COMPRESSION/TENSION</vt:lpstr>
      <vt:lpstr>COMPARING THE STATE VARIABLE PC</vt:lpstr>
      <vt:lpstr>CANTILIEVER BEAM</vt:lpstr>
      <vt:lpstr>NONLINEAR HARDENING FOR THE BEAM MODEL</vt:lpstr>
      <vt:lpstr>SPHERICAL MODEL</vt:lpstr>
      <vt:lpstr>COMPONENT OF THE HEAT RESISTANT DEVICE (LADLE SHROUD)</vt:lpstr>
      <vt:lpstr>FUTURE DEVELOPMENT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Jovana</cp:lastModifiedBy>
  <cp:revision>36</cp:revision>
  <dcterms:created xsi:type="dcterms:W3CDTF">2023-05-17T08:33:16Z</dcterms:created>
  <dcterms:modified xsi:type="dcterms:W3CDTF">2023-06-15T13:26:02Z</dcterms:modified>
</cp:coreProperties>
</file>